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52.xml" ContentType="application/vnd.openxmlformats-officedocument.presentationml.notesSlide+xml"/>
  <Override PartName="/ppt/diagrams/layout28.xml" ContentType="application/vnd.openxmlformats-officedocument.drawingml.diagramLayout+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notesSlides/notesSlide51.xml" ContentType="application/vnd.openxmlformats-officedocument.presentationml.notesSlide+xml"/>
  <Override PartName="/ppt/diagrams/layout27.xml" ContentType="application/vnd.openxmlformats-officedocument.drawingml.diagramLayout+xml"/>
  <Override PartName="/ppt/notesSlides/notesSlide40.xml" ContentType="application/vnd.openxmlformats-officedocument.presentationml.notesSlide+xml"/>
  <Override PartName="/ppt/diagrams/layout16.xml" ContentType="application/vnd.openxmlformats-officedocument.drawingml.diagram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colors28.xml" ContentType="application/vnd.openxmlformats-officedocument.drawingml.diagramColor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diagrams/colors20.xml" ContentType="application/vnd.openxmlformats-officedocument.drawingml.diagramColors+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Override PartName="/ppt/diagrams/layout26.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92" r:id="rId1"/>
  </p:sldMasterIdLst>
  <p:notesMasterIdLst>
    <p:notesMasterId r:id="rId148"/>
  </p:notesMasterIdLst>
  <p:sldIdLst>
    <p:sldId id="256" r:id="rId2"/>
    <p:sldId id="257" r:id="rId3"/>
    <p:sldId id="282" r:id="rId4"/>
    <p:sldId id="283" r:id="rId5"/>
    <p:sldId id="259" r:id="rId6"/>
    <p:sldId id="284" r:id="rId7"/>
    <p:sldId id="262" r:id="rId8"/>
    <p:sldId id="287" r:id="rId9"/>
    <p:sldId id="288" r:id="rId10"/>
    <p:sldId id="289" r:id="rId11"/>
    <p:sldId id="290" r:id="rId12"/>
    <p:sldId id="291" r:id="rId13"/>
    <p:sldId id="292" r:id="rId14"/>
    <p:sldId id="293" r:id="rId15"/>
    <p:sldId id="294"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296" r:id="rId45"/>
    <p:sldId id="297" r:id="rId46"/>
    <p:sldId id="425"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298" r:id="rId63"/>
    <p:sldId id="299" r:id="rId64"/>
    <p:sldId id="507"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84" r:id="rId82"/>
    <p:sldId id="485" r:id="rId83"/>
    <p:sldId id="486" r:id="rId84"/>
    <p:sldId id="300" r:id="rId85"/>
    <p:sldId id="301" r:id="rId86"/>
    <p:sldId id="505" r:id="rId87"/>
    <p:sldId id="506" r:id="rId88"/>
    <p:sldId id="305" r:id="rId89"/>
    <p:sldId id="306" r:id="rId90"/>
    <p:sldId id="307" r:id="rId91"/>
    <p:sldId id="493" r:id="rId92"/>
    <p:sldId id="508" r:id="rId93"/>
    <p:sldId id="510" r:id="rId94"/>
    <p:sldId id="492" r:id="rId95"/>
    <p:sldId id="496" r:id="rId96"/>
    <p:sldId id="494" r:id="rId97"/>
    <p:sldId id="308" r:id="rId98"/>
    <p:sldId id="373" r:id="rId99"/>
    <p:sldId id="495" r:id="rId100"/>
    <p:sldId id="511" r:id="rId101"/>
    <p:sldId id="514" r:id="rId102"/>
    <p:sldId id="512" r:id="rId103"/>
    <p:sldId id="513" r:id="rId104"/>
    <p:sldId id="515" r:id="rId105"/>
    <p:sldId id="328" r:id="rId106"/>
    <p:sldId id="329" r:id="rId107"/>
    <p:sldId id="330" r:id="rId108"/>
    <p:sldId id="331" r:id="rId109"/>
    <p:sldId id="332" r:id="rId110"/>
    <p:sldId id="333" r:id="rId111"/>
    <p:sldId id="334" r:id="rId112"/>
    <p:sldId id="335" r:id="rId113"/>
    <p:sldId id="336" r:id="rId114"/>
    <p:sldId id="337" r:id="rId115"/>
    <p:sldId id="338" r:id="rId116"/>
    <p:sldId id="340" r:id="rId117"/>
    <p:sldId id="341" r:id="rId118"/>
    <p:sldId id="342" r:id="rId119"/>
    <p:sldId id="343" r:id="rId120"/>
    <p:sldId id="344" r:id="rId121"/>
    <p:sldId id="345" r:id="rId122"/>
    <p:sldId id="347" r:id="rId123"/>
    <p:sldId id="348" r:id="rId124"/>
    <p:sldId id="349" r:id="rId125"/>
    <p:sldId id="350" r:id="rId126"/>
    <p:sldId id="351" r:id="rId127"/>
    <p:sldId id="352" r:id="rId128"/>
    <p:sldId id="353" r:id="rId129"/>
    <p:sldId id="355" r:id="rId130"/>
    <p:sldId id="354" r:id="rId131"/>
    <p:sldId id="356" r:id="rId132"/>
    <p:sldId id="357" r:id="rId133"/>
    <p:sldId id="358" r:id="rId134"/>
    <p:sldId id="359" r:id="rId135"/>
    <p:sldId id="360" r:id="rId136"/>
    <p:sldId id="375" r:id="rId137"/>
    <p:sldId id="497" r:id="rId138"/>
    <p:sldId id="500" r:id="rId139"/>
    <p:sldId id="371" r:id="rId140"/>
    <p:sldId id="501" r:id="rId141"/>
    <p:sldId id="502" r:id="rId142"/>
    <p:sldId id="498" r:id="rId143"/>
    <p:sldId id="503" r:id="rId144"/>
    <p:sldId id="499" r:id="rId145"/>
    <p:sldId id="504" r:id="rId146"/>
    <p:sldId id="281"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86441" autoAdjust="0"/>
  </p:normalViewPr>
  <p:slideViewPr>
    <p:cSldViewPr>
      <p:cViewPr varScale="1">
        <p:scale>
          <a:sx n="74" d="100"/>
          <a:sy n="74" d="100"/>
        </p:scale>
        <p:origin x="-542" y="-62"/>
      </p:cViewPr>
      <p:guideLst>
        <p:guide orient="horz" pos="2160"/>
        <p:guide pos="2880"/>
      </p:guideLst>
    </p:cSldViewPr>
  </p:slideViewPr>
  <p:outlineViewPr>
    <p:cViewPr>
      <p:scale>
        <a:sx n="33" d="100"/>
        <a:sy n="33" d="100"/>
      </p:scale>
      <p:origin x="0" y="46920"/>
    </p:cViewPr>
  </p:outlineViewPr>
  <p:notesTextViewPr>
    <p:cViewPr>
      <p:scale>
        <a:sx n="1" d="1"/>
        <a:sy n="1" d="1"/>
      </p:scale>
      <p:origin x="0" y="0"/>
    </p:cViewPr>
  </p:notesTextViewPr>
  <p:sorterViewPr>
    <p:cViewPr>
      <p:scale>
        <a:sx n="66" d="100"/>
        <a:sy n="66" d="100"/>
      </p:scale>
      <p:origin x="0" y="5885"/>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noFill/>
        <a:ln>
          <a:noFill/>
        </a:ln>
      </dgm:spPr>
      <dgm:t>
        <a:bodyPr/>
        <a:lstStyle/>
        <a:p>
          <a:r>
            <a:rPr lang="en-US" dirty="0" smtClean="0">
              <a:ln>
                <a:noFill/>
              </a:ln>
              <a:noFill/>
            </a:rPr>
            <a:t>A</a:t>
          </a:r>
          <a:endParaRPr lang="en-US" dirty="0">
            <a:ln>
              <a:noFill/>
            </a:ln>
            <a:noFill/>
          </a:endParaRPr>
        </a:p>
      </dgm:t>
    </dgm:pt>
    <dgm:pt modelId="{B4DC0CA7-4284-47E5-8103-F93DAD70B5A7}" type="parTrans" cxnId="{6D71D3FB-D0A7-4CC6-92FC-7F312877E9B2}">
      <dgm:prSet/>
      <dgm:spPr>
        <a:noFill/>
        <a:ln>
          <a:noFill/>
        </a:ln>
      </dgm:spPr>
      <dgm:t>
        <a:bodyPr/>
        <a:lstStyle/>
        <a:p>
          <a:endParaRPr lang="en-US">
            <a:ln>
              <a:noFill/>
            </a:ln>
            <a:noFill/>
          </a:endParaRPr>
        </a:p>
      </dgm:t>
    </dgm:pt>
    <dgm:pt modelId="{BC1C8669-4D27-4E87-BC71-7D9EF1AC006E}" type="sibTrans" cxnId="{6D71D3FB-D0A7-4CC6-92FC-7F312877E9B2}">
      <dgm:prSet/>
      <dgm:spPr/>
      <dgm:t>
        <a:bodyPr/>
        <a:lstStyle/>
        <a:p>
          <a:endParaRPr lang="en-US"/>
        </a:p>
      </dgm:t>
    </dgm:pt>
    <dgm:pt modelId="{E0DE11BA-B518-407C-B505-1DE471394911}">
      <dgm:prSet phldrT="[Text]"/>
      <dgm:spPr>
        <a:noFill/>
        <a:ln>
          <a:noFill/>
        </a:ln>
      </dgm:spPr>
      <dgm:t>
        <a:bodyPr/>
        <a:lstStyle/>
        <a:p>
          <a:r>
            <a:rPr lang="en-US" dirty="0" smtClean="0">
              <a:ln>
                <a:noFill/>
              </a:ln>
              <a:noFill/>
            </a:rPr>
            <a:t>B</a:t>
          </a:r>
          <a:endParaRPr lang="en-US" dirty="0">
            <a:ln>
              <a:noFill/>
            </a:ln>
            <a:noFill/>
          </a:endParaRPr>
        </a:p>
      </dgm:t>
    </dgm:pt>
    <dgm:pt modelId="{5ABABD5B-A46B-437C-8FCF-5F7DB32B1277}" type="parTrans" cxnId="{9780311E-20E1-4AF6-AE9A-DA7E21CC1291}">
      <dgm:prSet/>
      <dgm:spPr>
        <a:noFill/>
        <a:ln>
          <a:noFill/>
        </a:ln>
      </dgm:spPr>
      <dgm:t>
        <a:bodyPr/>
        <a:lstStyle/>
        <a:p>
          <a:endParaRPr lang="en-US">
            <a:ln>
              <a:noFill/>
            </a:ln>
            <a:noFill/>
          </a:endParaRPr>
        </a:p>
      </dgm:t>
    </dgm:pt>
    <dgm:pt modelId="{376C5A55-1A43-4CC8-83DB-CC222E26A4D5}" type="sibTrans" cxnId="{9780311E-20E1-4AF6-AE9A-DA7E21CC1291}">
      <dgm:prSet/>
      <dgm:spPr/>
      <dgm:t>
        <a:bodyPr/>
        <a:lstStyle/>
        <a:p>
          <a:endParaRPr lang="en-US"/>
        </a:p>
      </dgm:t>
    </dgm:pt>
    <dgm:pt modelId="{9EB7E3D8-0D11-4E80-823D-492B50986BD9}">
      <dgm:prSet phldrT="[Text]"/>
      <dgm:spPr>
        <a:noFill/>
        <a:ln>
          <a:noFill/>
        </a:ln>
      </dgm:spPr>
      <dgm:t>
        <a:bodyPr/>
        <a:lstStyle/>
        <a:p>
          <a:r>
            <a:rPr lang="en-US" dirty="0" smtClean="0">
              <a:ln>
                <a:noFill/>
              </a:ln>
              <a:noFill/>
            </a:rPr>
            <a:t>C</a:t>
          </a:r>
          <a:endParaRPr lang="en-US" dirty="0">
            <a:ln>
              <a:noFill/>
            </a:ln>
            <a:noFill/>
          </a:endParaRPr>
        </a:p>
      </dgm:t>
    </dgm:pt>
    <dgm:pt modelId="{494ACA62-AAC0-4951-9C9D-4B583911638D}" type="parTrans" cxnId="{CB76238E-5044-4E3A-90C4-2E8D48BDB8E4}">
      <dgm:prSet/>
      <dgm:spPr>
        <a:noFill/>
        <a:ln>
          <a:noFill/>
        </a:ln>
      </dgm:spPr>
      <dgm:t>
        <a:bodyPr/>
        <a:lstStyle/>
        <a:p>
          <a:endParaRPr lang="en-US">
            <a:ln>
              <a:noFill/>
            </a:ln>
            <a:noFill/>
          </a:endParaRPr>
        </a:p>
      </dgm:t>
    </dgm:pt>
    <dgm:pt modelId="{8FBA2B65-0D65-41D4-9585-42583949422A}" type="sibTrans" cxnId="{CB76238E-5044-4E3A-90C4-2E8D48BDB8E4}">
      <dgm:prSet/>
      <dgm:spPr/>
      <dgm:t>
        <a:bodyPr/>
        <a:lstStyle/>
        <a:p>
          <a:endParaRPr lang="en-US"/>
        </a:p>
      </dgm:t>
    </dgm:pt>
    <dgm:pt modelId="{C2601243-1BEE-43AD-B076-59981A9EF2A5}">
      <dgm:prSet phldrT="[Text]"/>
      <dgm:spPr>
        <a:noFill/>
        <a:ln>
          <a:noFill/>
        </a:ln>
      </dgm:spPr>
      <dgm:t>
        <a:bodyPr/>
        <a:lstStyle/>
        <a:p>
          <a:r>
            <a:rPr lang="en-US" dirty="0" smtClean="0">
              <a:noFill/>
            </a:rPr>
            <a:t>D</a:t>
          </a:r>
          <a:endParaRPr lang="en-US" dirty="0">
            <a:noFill/>
          </a:endParaRPr>
        </a:p>
      </dgm:t>
    </dgm:pt>
    <dgm:pt modelId="{EE885992-2BEA-4926-B702-6008C6AF5097}" type="parTrans" cxnId="{9ADF1167-1FFB-48F9-A77F-389687A073DE}">
      <dgm:prSet/>
      <dgm:spPr>
        <a:noFill/>
        <a:ln>
          <a:noFill/>
        </a:ln>
      </dgm:spPr>
      <dgm:t>
        <a:bodyPr/>
        <a:lstStyle/>
        <a:p>
          <a:endParaRPr lang="en-US">
            <a:ln>
              <a:noFill/>
            </a:ln>
            <a:noFill/>
          </a:endParaRPr>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noFill/>
        <a:ln>
          <a:noFill/>
        </a:ln>
      </dgm:spPr>
      <dgm:t>
        <a:bodyPr/>
        <a:lstStyle/>
        <a:p>
          <a:r>
            <a:rPr lang="en-US" dirty="0" smtClean="0">
              <a:ln>
                <a:noFill/>
              </a:ln>
              <a:noFill/>
            </a:rPr>
            <a:t>D</a:t>
          </a:r>
          <a:endParaRPr lang="en-US" dirty="0">
            <a:ln>
              <a:noFill/>
            </a:ln>
            <a:noFill/>
          </a:endParaRPr>
        </a:p>
      </dgm:t>
    </dgm:pt>
    <dgm:pt modelId="{3F6A5EDE-7F02-44C9-AF33-23999382B84B}" type="parTrans" cxnId="{5EB4D59D-27C6-4D0C-BEEC-4B8F5DFE24A9}">
      <dgm:prSet/>
      <dgm:spPr>
        <a:noFill/>
        <a:ln>
          <a:noFill/>
        </a:ln>
      </dgm:spPr>
      <dgm:t>
        <a:bodyPr/>
        <a:lstStyle/>
        <a:p>
          <a:endParaRPr lang="en-US">
            <a:ln>
              <a:noFill/>
            </a:ln>
            <a:noFill/>
          </a:endParaRPr>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ln>
                <a:noFill/>
              </a:ln>
              <a:noFill/>
            </a:rPr>
            <a:t>A</a:t>
          </a:r>
          <a:endParaRPr lang="en-US" dirty="0">
            <a:ln>
              <a:noFill/>
            </a:ln>
            <a:noFill/>
          </a:endParaRPr>
        </a:p>
      </dgm:t>
    </dgm:pt>
    <dgm:pt modelId="{89C9E179-D2A2-4A4E-831C-766C0FCE59CD}" type="parTrans" cxnId="{775274D5-12E5-4179-A4E5-3AE1EC3A7C24}">
      <dgm:prSet/>
      <dgm:spPr>
        <a:noFill/>
        <a:ln>
          <a:noFill/>
        </a:ln>
      </dgm:spPr>
      <dgm:t>
        <a:bodyPr/>
        <a:lstStyle/>
        <a:p>
          <a:endParaRPr lang="en-US">
            <a:ln>
              <a:noFill/>
            </a:ln>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6C5A22DF-B1B0-4459-B790-DDB0CFC1B846}" type="presOf" srcId="{4C182C5A-560D-43AA-8092-727DB2D4F9AA}" destId="{990310B2-5112-4727-B4A0-C2E12E4945BB}" srcOrd="0" destOrd="0" presId="urn:microsoft.com/office/officeart/2005/8/layout/hierarchy2"/>
    <dgm:cxn modelId="{A11D66A6-F805-45C4-BC44-8DF7B6C61C4D}" type="presOf" srcId="{BBBB4BC1-397B-42FB-A590-86ABD4708BA1}" destId="{2AA311D8-CC01-4472-A54F-19D0AFF10979}" srcOrd="1"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50A103FE-2F49-4A36-9D2F-EC0570BF86F8}" type="presOf" srcId="{C2A848E1-61B5-4DCC-BFBB-D417A3B756B4}" destId="{BA54242D-F02C-4E4F-8455-69939E154ED1}"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CF5F7C2B-7100-422D-8D46-ADDDD165029E}" type="presOf" srcId="{DF03A72C-632B-4C09-AA60-11E1D77BAE98}" destId="{BCC70EED-4AC6-47A8-97E4-A7D63A75F83B}"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FB63E1E5-12D3-492D-BA59-F0ABAEB5823A}" type="presOf" srcId="{E527BE7C-F111-4D11-8FD8-A64790F908E6}" destId="{E86E44DF-D0B6-490D-969C-50D2431AF93E}" srcOrd="1" destOrd="0" presId="urn:microsoft.com/office/officeart/2005/8/layout/hierarchy2"/>
    <dgm:cxn modelId="{5062160C-FB51-4344-BFFA-6102B280067B}" type="presOf" srcId="{A564CD81-167D-42C5-9353-07481038A983}" destId="{4AEB7D09-1624-4AD9-99D9-830F9B16DFD7}"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B578CB69-D6C6-43B0-BDF5-2836B13C4F94}" srcId="{C2601243-1BEE-43AD-B076-59981A9EF2A5}" destId="{3904DB79-83CF-4567-8961-2516E1FF2621}" srcOrd="2" destOrd="0" parTransId="{DF03A72C-632B-4C09-AA60-11E1D77BAE98}" sibTransId="{3A2C820A-2BAE-478D-BE78-1233BCFE86B5}"/>
    <dgm:cxn modelId="{5C3DA079-CDAA-4CA1-84A6-AE9A2C647C92}" type="presOf" srcId="{22F489BA-7AF8-4D28-AFF1-81994DDA9D7B}" destId="{644D500C-2D0D-4D40-8242-8B689E49552E}" srcOrd="1" destOrd="0" presId="urn:microsoft.com/office/officeart/2005/8/layout/hierarchy2"/>
    <dgm:cxn modelId="{5C35E1E1-03B3-48E3-89A9-9B41B6F34705}" type="presOf" srcId="{9EB7E3D8-0D11-4E80-823D-492B50986BD9}" destId="{418C437C-17BF-4B0B-B4FE-5B3030058BF1}" srcOrd="0" destOrd="0" presId="urn:microsoft.com/office/officeart/2005/8/layout/hierarchy2"/>
    <dgm:cxn modelId="{0B0056A7-881D-460D-B917-CAC49EC696EC}" type="presOf" srcId="{1C4C4948-25D8-4936-BD8C-06CE52540229}" destId="{8A58203B-60D5-42CF-9578-203C0120EC5E}" srcOrd="0" destOrd="0" presId="urn:microsoft.com/office/officeart/2005/8/layout/hierarchy2"/>
    <dgm:cxn modelId="{5839E1F7-0ED9-47A6-BA0A-162C2D57F0F1}" type="presOf" srcId="{B78E8AC8-BFC5-4DF9-996A-E3ADAD9E91C9}" destId="{B680152B-BBF7-42CC-80E2-A156B071C1EB}"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5486642E-1E1C-4F9B-9710-C6E1B4D35ADF}" type="presOf" srcId="{AC10A985-E08A-4B6F-BF7F-A700AF2A50C5}" destId="{593B41E3-CA5E-4DA9-AD44-1949E854049E}" srcOrd="0" destOrd="0" presId="urn:microsoft.com/office/officeart/2005/8/layout/hierarchy2"/>
    <dgm:cxn modelId="{9BBBBC7B-1BDF-45CB-8FD5-AD6A405104AE}" type="presOf" srcId="{5ABABD5B-A46B-437C-8FCF-5F7DB32B1277}" destId="{030C4BD4-E117-424F-894B-5000F19EC59A}" srcOrd="0" destOrd="0" presId="urn:microsoft.com/office/officeart/2005/8/layout/hierarchy2"/>
    <dgm:cxn modelId="{F3B13339-6720-4D98-806F-047BC0B1A43B}" type="presOf" srcId="{5ABABD5B-A46B-437C-8FCF-5F7DB32B1277}" destId="{B59CC138-6E59-4635-9BCC-7700CB9326A7}" srcOrd="1"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1800C8D9-7318-48ED-80B6-E7242F8D961E}" type="presOf" srcId="{8B31BB6A-A4D8-431C-9B01-9B2034755868}" destId="{9C2F6C3E-00BF-4160-BA53-202223A2EE2E}" srcOrd="0" destOrd="0" presId="urn:microsoft.com/office/officeart/2005/8/layout/hierarchy2"/>
    <dgm:cxn modelId="{D6F41DAB-239E-4D55-AEDF-5F672E502196}" type="presOf" srcId="{57EA6F02-2674-477B-9506-59D3B2C4A94B}" destId="{8367E3EC-EDE8-4478-9B14-EAFA4B0303C7}" srcOrd="0" destOrd="0" presId="urn:microsoft.com/office/officeart/2005/8/layout/hierarchy2"/>
    <dgm:cxn modelId="{D2B258D4-1D3F-4C57-9A59-FCA1DACEF5BA}" type="presOf" srcId="{3F6A5EDE-7F02-44C9-AF33-23999382B84B}" destId="{50040A1C-D961-4A90-9F57-B34776F19709}" srcOrd="0" destOrd="0" presId="urn:microsoft.com/office/officeart/2005/8/layout/hierarchy2"/>
    <dgm:cxn modelId="{C0F9B6EF-E32C-477B-B125-637623F5E0BD}" type="presOf" srcId="{166961A0-6659-4CA6-A993-20CB2D27CA51}" destId="{F3025B66-7540-4E3A-8E55-A978E22397A7}" srcOrd="1" destOrd="0" presId="urn:microsoft.com/office/officeart/2005/8/layout/hierarchy2"/>
    <dgm:cxn modelId="{3FE2909B-6431-4DF9-926D-A69AB0B69D1D}" type="presOf" srcId="{B4DC0CA7-4284-47E5-8103-F93DAD70B5A7}" destId="{C498114F-350E-41A3-9193-D88A6280E55B}"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A4340664-6B87-426C-8C35-B034634CEA0E}" type="presOf" srcId="{CB605075-F51A-47C3-9B5B-5822A6019E26}" destId="{906F5F46-922A-41D3-BC0C-AA6B408A8D4A}" srcOrd="0" destOrd="0" presId="urn:microsoft.com/office/officeart/2005/8/layout/hierarchy2"/>
    <dgm:cxn modelId="{76266233-85BC-41E8-85E0-82FEEF0BC086}" type="presOf" srcId="{767EC5A2-4B77-466C-A072-0B8307A02AB3}" destId="{F15D6494-9362-431D-8D0C-12A143564090}"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BA2E1990-4BB7-4BBA-BC35-FE1F8FE59B77}" type="presOf" srcId="{494ACA62-AAC0-4951-9C9D-4B583911638D}" destId="{5F158D59-AD79-4180-AC01-6F79F6FA82DB}" srcOrd="0" destOrd="0" presId="urn:microsoft.com/office/officeart/2005/8/layout/hierarchy2"/>
    <dgm:cxn modelId="{55956CB1-CD0B-46FF-BAAF-7B46AA6216B3}" type="presOf" srcId="{D46399B7-6072-4C73-88BB-AE05116F9ECC}" destId="{BB4E4D16-71CF-4C1A-AF17-AA238805B63F}" srcOrd="0" destOrd="0" presId="urn:microsoft.com/office/officeart/2005/8/layout/hierarchy2"/>
    <dgm:cxn modelId="{B5DEA995-A2A3-4D16-9ACA-683B13C47B97}" type="presOf" srcId="{29D5F61E-1CFE-4D06-9E4F-4C289DB841B2}" destId="{BC065D8B-0208-43AD-ABEB-09B43B6478F9}"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D9CCE7D0-C3B7-4C98-9B65-B258ED696532}" type="presOf" srcId="{2A379ED9-6D3C-45CA-8756-86DBD129CD0C}" destId="{5937F1B2-B020-4EB6-983F-111BB09AE414}" srcOrd="0" destOrd="0" presId="urn:microsoft.com/office/officeart/2005/8/layout/hierarchy2"/>
    <dgm:cxn modelId="{00A0FAF4-18DF-48C0-91AC-823646940A85}" type="presOf" srcId="{BAC0EB25-FC2E-40C8-BB49-714E62D7ACF1}" destId="{0A145BCE-6198-4F25-B43B-3618301E13F0}"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9252FFE2-23EA-447F-9A7C-3A974C1F6E0E}" type="presOf" srcId="{EE885992-2BEA-4926-B702-6008C6AF5097}" destId="{87EC5DDD-9F69-4B6C-95BE-68FC167C1752}" srcOrd="0" destOrd="0" presId="urn:microsoft.com/office/officeart/2005/8/layout/hierarchy2"/>
    <dgm:cxn modelId="{FF5F5EA4-FF88-4CF0-B69F-9110DA0FD525}" type="presOf" srcId="{E0DE11BA-B518-407C-B505-1DE471394911}" destId="{6F0F170F-FE3D-4134-BB96-EA6665A6036D}"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9780311E-20E1-4AF6-AE9A-DA7E21CC1291}" srcId="{767EC5A2-4B77-466C-A072-0B8307A02AB3}" destId="{E0DE11BA-B518-407C-B505-1DE471394911}" srcOrd="1" destOrd="0" parTransId="{5ABABD5B-A46B-437C-8FCF-5F7DB32B1277}" sibTransId="{376C5A55-1A43-4CC8-83DB-CC222E26A4D5}"/>
    <dgm:cxn modelId="{4C9CE6F0-F2BB-4764-9517-84F7F624DCC5}" type="presOf" srcId="{19F3ECDB-1ED7-474B-92C1-2E72D83ACFE8}" destId="{A9C12F11-1210-4444-A1FD-68998DEE217C}"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1678B7F2-3637-47E4-A85F-14137B807076}" type="presOf" srcId="{B716BBAA-853E-4021-A8EE-711FD7E3D665}" destId="{DDBCB7B8-5B67-4623-B3B3-D1AC0E78FE9B}" srcOrd="0" destOrd="0" presId="urn:microsoft.com/office/officeart/2005/8/layout/hierarchy2"/>
    <dgm:cxn modelId="{20C16EC4-D8B0-4434-8A98-9EE62672E2CC}" type="presOf" srcId="{89C9E179-D2A2-4A4E-831C-766C0FCE59CD}" destId="{2FD12931-E91F-4883-ABCC-E2B4ACCC31CA}" srcOrd="0" destOrd="0" presId="urn:microsoft.com/office/officeart/2005/8/layout/hierarchy2"/>
    <dgm:cxn modelId="{3CBF8797-B8DB-4749-9F72-67F745E4B986}" type="presOf" srcId="{BAC0EB25-FC2E-40C8-BB49-714E62D7ACF1}" destId="{1E5FCCE3-BB6C-46B6-BE90-0C1FE816FF09}" srcOrd="0" destOrd="0" presId="urn:microsoft.com/office/officeart/2005/8/layout/hierarchy2"/>
    <dgm:cxn modelId="{F05EFBAB-ABA0-44DB-9360-DA144CC5C97A}" type="presOf" srcId="{BBBB4BC1-397B-42FB-A590-86ABD4708BA1}" destId="{01AE466B-0249-4A63-910F-DFF3C04D856B}"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9F183540-BEBB-491C-B7E6-749704A50110}" srcId="{3B798081-D53C-428D-9A8A-C6B430D0676E}" destId="{C39D6B01-260F-4A4C-826C-9CFF1B6F6F3C}" srcOrd="0" destOrd="0" parTransId="{1CEB5BF8-9573-44DB-AA52-2664C57B5BC0}" sibTransId="{8ACC4B51-902E-41B9-8927-C4CC81C36EEB}"/>
    <dgm:cxn modelId="{2814A7F6-3690-458E-AF1B-17114A33CE95}" type="presOf" srcId="{B4DC0CA7-4284-47E5-8103-F93DAD70B5A7}" destId="{1929B4BE-FB30-4C89-8473-49590CD4D932}" srcOrd="1" destOrd="0" presId="urn:microsoft.com/office/officeart/2005/8/layout/hierarchy2"/>
    <dgm:cxn modelId="{D42EB3FE-9D51-42A1-89F5-7CA12D6AD350}" type="presOf" srcId="{EE885992-2BEA-4926-B702-6008C6AF5097}" destId="{CE61E191-C724-4270-8BE7-8C77375FCF61}" srcOrd="1" destOrd="0" presId="urn:microsoft.com/office/officeart/2005/8/layout/hierarchy2"/>
    <dgm:cxn modelId="{6B74333C-1339-4ADA-8A3B-BB7B27D9BC09}" type="presOf" srcId="{DF03A72C-632B-4C09-AA60-11E1D77BAE98}" destId="{60A8F4D4-A87A-4461-A52F-D148B600E263}" srcOrd="1" destOrd="0" presId="urn:microsoft.com/office/officeart/2005/8/layout/hierarchy2"/>
    <dgm:cxn modelId="{562CBA16-989F-4AF7-811A-835CA4448F60}" type="presOf" srcId="{1B6C38EE-0106-42F5-BFDE-F708BAF5139B}" destId="{C0FB1EE3-1600-4ECC-A158-84A6E0508629}" srcOrd="0" destOrd="0" presId="urn:microsoft.com/office/officeart/2005/8/layout/hierarchy2"/>
    <dgm:cxn modelId="{E3CB6147-9148-461D-B2D8-0D2313E28638}" type="presOf" srcId="{2CA901C4-D46B-4889-AB07-3E85CAB3F55A}" destId="{1E1C0BF7-E2E9-47E2-846E-3FB060800201}" srcOrd="0" destOrd="0" presId="urn:microsoft.com/office/officeart/2005/8/layout/hierarchy2"/>
    <dgm:cxn modelId="{92871E92-55FB-42E3-A9AE-C90013BB59DC}" type="presOf" srcId="{3BAA5B4F-AA92-45D6-9A6B-2C43B02FBCB2}" destId="{8677BBF0-60CC-4896-BDB3-000DD63E373D}" srcOrd="1" destOrd="0" presId="urn:microsoft.com/office/officeart/2005/8/layout/hierarchy2"/>
    <dgm:cxn modelId="{DA521BD2-4E31-4B4A-AFEA-26EE7EDAA13A}" type="presOf" srcId="{95073BCA-5637-4B74-B003-F6EBD1486D61}" destId="{C7DB363B-7218-4E89-908E-26E8BED225D3}"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497BFE39-98AB-487F-AFBC-9F1017846596}" type="presOf" srcId="{3B798081-D53C-428D-9A8A-C6B430D0676E}" destId="{E3CE5594-F3F1-49F6-A7C8-E25853455CFA}" srcOrd="0"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0C7F439E-6124-49B9-8E98-34DD8928AB97}" type="presOf" srcId="{1CEB5BF8-9573-44DB-AA52-2664C57B5BC0}" destId="{5B49F615-01AC-4E8D-8243-024C52065BB2}"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1282B0E4-C41C-4156-A3D9-C6A10EBC5111}" srcId="{1B6C38EE-0106-42F5-BFDE-F708BAF5139B}" destId="{95073BCA-5637-4B74-B003-F6EBD1486D61}" srcOrd="2" destOrd="0" parTransId="{BAC0EB25-FC2E-40C8-BB49-714E62D7ACF1}" sibTransId="{BE32EC16-AF06-4745-A929-6422365CC521}"/>
    <dgm:cxn modelId="{F89FACD4-E1B0-40BD-8D34-438AFE456E57}" type="presOf" srcId="{1055F0B1-DA74-4E7B-B527-AEDFDD16057D}" destId="{0B6A28E5-6192-4A5C-8A6E-370AC7A96B9E}"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66AD419D-D9DD-4B11-806C-37DB53F52D90}" type="presOf" srcId="{E527BE7C-F111-4D11-8FD8-A64790F908E6}" destId="{3C823CB9-6646-45EA-927C-BAAED8D908D1}" srcOrd="0" destOrd="0" presId="urn:microsoft.com/office/officeart/2005/8/layout/hierarchy2"/>
    <dgm:cxn modelId="{2AF204CF-3B32-4308-9EA8-B3B7576018D5}" type="presOf" srcId="{64410DB8-F655-4B90-9A96-2325D0212977}" destId="{2E9F86E8-11BD-4C20-8CF1-078EFE599DDE}" srcOrd="1" destOrd="0" presId="urn:microsoft.com/office/officeart/2005/8/layout/hierarchy2"/>
    <dgm:cxn modelId="{A52CB32F-EDEC-4A98-9322-E09FEE243AFF}" type="presOf" srcId="{C2601243-1BEE-43AD-B076-59981A9EF2A5}" destId="{167F1204-AFBB-4464-B292-B7B9C368137A}" srcOrd="0" destOrd="0" presId="urn:microsoft.com/office/officeart/2005/8/layout/hierarchy2"/>
    <dgm:cxn modelId="{88BAA61A-480B-40D0-A87C-EE9AD1CC60BD}" type="presOf" srcId="{3904DB79-83CF-4567-8961-2516E1FF2621}" destId="{A0865725-8F13-4D66-9B6B-D81956252699}" srcOrd="0" destOrd="0" presId="urn:microsoft.com/office/officeart/2005/8/layout/hierarchy2"/>
    <dgm:cxn modelId="{EA419C7A-9679-408B-A516-567E6BC61222}" type="presOf" srcId="{2090ADF3-5CF7-491C-8EEF-DB35DEC658CA}" destId="{95523093-FECA-4419-A878-E6086CB8B61F}" srcOrd="0" destOrd="0" presId="urn:microsoft.com/office/officeart/2005/8/layout/hierarchy2"/>
    <dgm:cxn modelId="{CDB786DE-7BD5-448C-A80D-FA8454E16225}" type="presOf" srcId="{C39D6B01-260F-4A4C-826C-9CFF1B6F6F3C}" destId="{E045DA16-E3DB-4C3A-9DC1-4314802E0B2D}" srcOrd="0" destOrd="0" presId="urn:microsoft.com/office/officeart/2005/8/layout/hierarchy2"/>
    <dgm:cxn modelId="{2E7329F2-38D4-4BC2-A36A-7AD7D6523A66}" type="presOf" srcId="{3F6A5EDE-7F02-44C9-AF33-23999382B84B}" destId="{01EEE390-AB4A-4786-A88B-F7E74EBF73F0}" srcOrd="1" destOrd="0" presId="urn:microsoft.com/office/officeart/2005/8/layout/hierarchy2"/>
    <dgm:cxn modelId="{194D5EE3-AD3E-4BBC-9F9D-FAC9D003D650}" type="presOf" srcId="{A564CD81-167D-42C5-9353-07481038A983}" destId="{E798F118-A524-4343-8813-0F2112D52D97}" srcOrd="0" destOrd="0" presId="urn:microsoft.com/office/officeart/2005/8/layout/hierarchy2"/>
    <dgm:cxn modelId="{C8F04964-D51A-43C5-AB45-4AD3A8E47261}" type="presOf" srcId="{1055F0B1-DA74-4E7B-B527-AEDFDD16057D}" destId="{80B075A0-6EED-4416-BD30-D34B7B6B244A}" srcOrd="0" destOrd="0" presId="urn:microsoft.com/office/officeart/2005/8/layout/hierarchy2"/>
    <dgm:cxn modelId="{60683FD4-5BE2-499B-8362-6BAA6F9779B6}" type="presOf" srcId="{166961A0-6659-4CA6-A993-20CB2D27CA51}" destId="{CC1ABDC6-6B6E-46CC-8F3E-DD15562897FA}" srcOrd="0" destOrd="0" presId="urn:microsoft.com/office/officeart/2005/8/layout/hierarchy2"/>
    <dgm:cxn modelId="{36D668F9-EA0D-4DD7-93C4-B0854E4E2AE9}" type="presOf" srcId="{45993110-47CA-429A-A226-5BE240498561}" destId="{B8E34989-5719-4CA4-8C97-D4EDD34C87C5}" srcOrd="1" destOrd="0" presId="urn:microsoft.com/office/officeart/2005/8/layout/hierarchy2"/>
    <dgm:cxn modelId="{DF837844-00D0-40D9-A7B2-7E063A67347A}" type="presOf" srcId="{7E0ED1B5-DF2B-4C39-94A2-2A0C2BBEA676}" destId="{C8B696FB-B26B-4AEB-A6C7-7996DE285DEE}"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324B2484-0814-43EA-B5E4-B18D181957DC}" type="presOf" srcId="{1CEB5BF8-9573-44DB-AA52-2664C57B5BC0}" destId="{5FCB55BA-7053-458B-8A88-8DD239DA6331}" srcOrd="0" destOrd="0" presId="urn:microsoft.com/office/officeart/2005/8/layout/hierarchy2"/>
    <dgm:cxn modelId="{CFC547A4-63BD-4A94-BA70-34871A1C09FC}" type="presOf" srcId="{57EA6F02-2674-477B-9506-59D3B2C4A94B}" destId="{E8D07454-23B3-441F-9B23-CDA001B258D3}" srcOrd="1" destOrd="0" presId="urn:microsoft.com/office/officeart/2005/8/layout/hierarchy2"/>
    <dgm:cxn modelId="{9161E7BE-9A5E-4297-8269-DE99D718ED8C}" type="presOf" srcId="{B78E8AC8-BFC5-4DF9-996A-E3ADAD9E91C9}" destId="{94066D15-53AA-4DDA-9682-053F754F270E}"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EAE7FE7F-5A39-499E-87D6-871DAEF0CA49}" type="presOf" srcId="{494ACA62-AAC0-4951-9C9D-4B583911638D}" destId="{2B40320C-27AB-4BDA-84D1-61C50A3BABC5}" srcOrd="1" destOrd="0" presId="urn:microsoft.com/office/officeart/2005/8/layout/hierarchy2"/>
    <dgm:cxn modelId="{0F921E30-67D0-4000-A219-D31CCF907240}" type="presOf" srcId="{3BAA5B4F-AA92-45D6-9A6B-2C43B02FBCB2}" destId="{F065EB8E-04AE-4472-B39D-637CB520C526}" srcOrd="0" destOrd="0" presId="urn:microsoft.com/office/officeart/2005/8/layout/hierarchy2"/>
    <dgm:cxn modelId="{CB4DE350-4B77-4C5E-AC0B-23B1075F5152}" type="presOf" srcId="{22F489BA-7AF8-4D28-AFF1-81994DDA9D7B}" destId="{E4975F3D-C350-41E3-95EF-F4638F798686}" srcOrd="0" destOrd="0" presId="urn:microsoft.com/office/officeart/2005/8/layout/hierarchy2"/>
    <dgm:cxn modelId="{26833FF6-8797-4E4F-8E1F-530C9C9E8939}" type="presOf" srcId="{B716BBAA-853E-4021-A8EE-711FD7E3D665}" destId="{7AF1181C-2A33-4ED9-B3AD-C4ACFCC7DACF}" srcOrd="1" destOrd="0" presId="urn:microsoft.com/office/officeart/2005/8/layout/hierarchy2"/>
    <dgm:cxn modelId="{A12FB19D-6036-4BF4-AA7D-E40A90C02724}" type="presOf" srcId="{89C9E179-D2A2-4A4E-831C-766C0FCE59CD}" destId="{C33F84F2-5EFE-42A4-A5D4-F49723480AE6}" srcOrd="1" destOrd="0" presId="urn:microsoft.com/office/officeart/2005/8/layout/hierarchy2"/>
    <dgm:cxn modelId="{BAC4B913-8178-49D0-AB41-2CB40E95070C}" type="presOf" srcId="{F30650AC-6523-41D4-BEFF-F87C75C3A1A8}" destId="{0FA03EE5-538B-45D7-AE54-164B087D5CC2}" srcOrd="0" destOrd="0" presId="urn:microsoft.com/office/officeart/2005/8/layout/hierarchy2"/>
    <dgm:cxn modelId="{65836788-2183-4904-8B84-32BF39DD8BE7}" type="presOf" srcId="{45993110-47CA-429A-A226-5BE240498561}" destId="{0789D6F5-E0F6-4D72-A0DF-BA44D9E7DAFF}" srcOrd="0" destOrd="0" presId="urn:microsoft.com/office/officeart/2005/8/layout/hierarchy2"/>
    <dgm:cxn modelId="{9736865F-1439-4EFF-B4E5-08E8AA79A34A}" type="presOf" srcId="{64410DB8-F655-4B90-9A96-2325D0212977}" destId="{F74CEFCE-AE50-40FB-98E1-BD45C93AA385}" srcOrd="0" destOrd="0" presId="urn:microsoft.com/office/officeart/2005/8/layout/hierarchy2"/>
    <dgm:cxn modelId="{7D30A359-668B-475F-BD79-2CD78AFBCEA6}" type="presOf" srcId="{D571DD33-A7E4-4BE5-8590-2D3E0E3995FB}" destId="{37A875F9-3746-426A-8766-FFA1C0118C48}" srcOrd="0" destOrd="0" presId="urn:microsoft.com/office/officeart/2005/8/layout/hierarchy2"/>
    <dgm:cxn modelId="{E502E023-4804-4B5F-BFE1-6AAFC8CDA301}" type="presOf" srcId="{CB605075-F51A-47C3-9B5B-5822A6019E26}" destId="{BAAD048F-539D-477C-AF35-C3394849D7C3}" srcOrd="1" destOrd="0" presId="urn:microsoft.com/office/officeart/2005/8/layout/hierarchy2"/>
    <dgm:cxn modelId="{99B6A647-D3FB-4084-AED6-CA985183AD42}" type="presOf" srcId="{5BDA034E-E10D-4A3F-95C7-86E352EFE1E2}" destId="{B58CAB39-7A43-4E7D-93B0-4EB0E985F7BF}" srcOrd="0" destOrd="0" presId="urn:microsoft.com/office/officeart/2005/8/layout/hierarchy2"/>
    <dgm:cxn modelId="{96DEB1FD-35B6-4102-8482-CE9526D84B1E}" type="presParOf" srcId="{9C2F6C3E-00BF-4160-BA53-202223A2EE2E}" destId="{422962DA-79B5-4391-85F2-5C83AC2DDC7A}" srcOrd="0" destOrd="0" presId="urn:microsoft.com/office/officeart/2005/8/layout/hierarchy2"/>
    <dgm:cxn modelId="{385A3342-1DD4-4D80-BFBE-46B3EE924FAE}" type="presParOf" srcId="{422962DA-79B5-4391-85F2-5C83AC2DDC7A}" destId="{F15D6494-9362-431D-8D0C-12A143564090}" srcOrd="0" destOrd="0" presId="urn:microsoft.com/office/officeart/2005/8/layout/hierarchy2"/>
    <dgm:cxn modelId="{F5926111-6238-46EE-85FB-3C40A6285788}" type="presParOf" srcId="{422962DA-79B5-4391-85F2-5C83AC2DDC7A}" destId="{6B7A97A5-5187-4846-A9CB-0A7AE0532CBF}" srcOrd="1" destOrd="0" presId="urn:microsoft.com/office/officeart/2005/8/layout/hierarchy2"/>
    <dgm:cxn modelId="{A9AB4546-F0EF-4BC5-9833-05730DF1F130}" type="presParOf" srcId="{6B7A97A5-5187-4846-A9CB-0A7AE0532CBF}" destId="{C498114F-350E-41A3-9193-D88A6280E55B}" srcOrd="0" destOrd="0" presId="urn:microsoft.com/office/officeart/2005/8/layout/hierarchy2"/>
    <dgm:cxn modelId="{C3C6EA1C-4DFE-4076-9D85-E253CCA1FDD5}" type="presParOf" srcId="{C498114F-350E-41A3-9193-D88A6280E55B}" destId="{1929B4BE-FB30-4C89-8473-49590CD4D932}" srcOrd="0" destOrd="0" presId="urn:microsoft.com/office/officeart/2005/8/layout/hierarchy2"/>
    <dgm:cxn modelId="{04FD3CA4-CBDC-4473-846C-57232545308F}" type="presParOf" srcId="{6B7A97A5-5187-4846-A9CB-0A7AE0532CBF}" destId="{4BC0D68C-B3F7-4187-AD42-F9881C97EDA9}" srcOrd="1" destOrd="0" presId="urn:microsoft.com/office/officeart/2005/8/layout/hierarchy2"/>
    <dgm:cxn modelId="{8E9A6495-062D-4484-817E-208ADC415753}" type="presParOf" srcId="{4BC0D68C-B3F7-4187-AD42-F9881C97EDA9}" destId="{C0FB1EE3-1600-4ECC-A158-84A6E0508629}" srcOrd="0" destOrd="0" presId="urn:microsoft.com/office/officeart/2005/8/layout/hierarchy2"/>
    <dgm:cxn modelId="{9202CDC2-1C04-4A73-957E-B498F3629502}" type="presParOf" srcId="{4BC0D68C-B3F7-4187-AD42-F9881C97EDA9}" destId="{1EEA82D7-11B2-4776-A10F-396B67713554}" srcOrd="1" destOrd="0" presId="urn:microsoft.com/office/officeart/2005/8/layout/hierarchy2"/>
    <dgm:cxn modelId="{49EC9623-BD04-4490-85F7-E554D5A563AD}" type="presParOf" srcId="{1EEA82D7-11B2-4776-A10F-396B67713554}" destId="{94066D15-53AA-4DDA-9682-053F754F270E}" srcOrd="0" destOrd="0" presId="urn:microsoft.com/office/officeart/2005/8/layout/hierarchy2"/>
    <dgm:cxn modelId="{3192841A-D6C2-462E-8C80-938BEFCC5129}" type="presParOf" srcId="{94066D15-53AA-4DDA-9682-053F754F270E}" destId="{B680152B-BBF7-42CC-80E2-A156B071C1EB}" srcOrd="0" destOrd="0" presId="urn:microsoft.com/office/officeart/2005/8/layout/hierarchy2"/>
    <dgm:cxn modelId="{ACE1628D-E6C6-4F76-9040-9D13C7320208}" type="presParOf" srcId="{1EEA82D7-11B2-4776-A10F-396B67713554}" destId="{0981ABDE-06ED-4AF7-A618-25843B77D777}" srcOrd="1" destOrd="0" presId="urn:microsoft.com/office/officeart/2005/8/layout/hierarchy2"/>
    <dgm:cxn modelId="{A718FB00-5E3F-4BAD-BC21-D00879057122}" type="presParOf" srcId="{0981ABDE-06ED-4AF7-A618-25843B77D777}" destId="{C8B696FB-B26B-4AEB-A6C7-7996DE285DEE}" srcOrd="0" destOrd="0" presId="urn:microsoft.com/office/officeart/2005/8/layout/hierarchy2"/>
    <dgm:cxn modelId="{ED050E8C-39F3-4AEE-A7AD-D2A92C2D7412}" type="presParOf" srcId="{0981ABDE-06ED-4AF7-A618-25843B77D777}" destId="{1EBF9220-0EA9-4879-831D-B7F02029CA6F}" srcOrd="1" destOrd="0" presId="urn:microsoft.com/office/officeart/2005/8/layout/hierarchy2"/>
    <dgm:cxn modelId="{7A7EE045-B4F7-4C22-A5C8-99FC229763E0}" type="presParOf" srcId="{1EEA82D7-11B2-4776-A10F-396B67713554}" destId="{DDBCB7B8-5B67-4623-B3B3-D1AC0E78FE9B}" srcOrd="2" destOrd="0" presId="urn:microsoft.com/office/officeart/2005/8/layout/hierarchy2"/>
    <dgm:cxn modelId="{4FC9C4A9-32B1-4351-8837-69DEF2C2B8A3}" type="presParOf" srcId="{DDBCB7B8-5B67-4623-B3B3-D1AC0E78FE9B}" destId="{7AF1181C-2A33-4ED9-B3AD-C4ACFCC7DACF}" srcOrd="0" destOrd="0" presId="urn:microsoft.com/office/officeart/2005/8/layout/hierarchy2"/>
    <dgm:cxn modelId="{12119F9C-9644-461A-BF2C-1C174A4CA7CE}" type="presParOf" srcId="{1EEA82D7-11B2-4776-A10F-396B67713554}" destId="{24724133-326B-4A09-91C1-81FE02C30686}" srcOrd="3" destOrd="0" presId="urn:microsoft.com/office/officeart/2005/8/layout/hierarchy2"/>
    <dgm:cxn modelId="{2F1A46FE-0810-472C-BE50-F4ADD8F77C08}" type="presParOf" srcId="{24724133-326B-4A09-91C1-81FE02C30686}" destId="{5937F1B2-B020-4EB6-983F-111BB09AE414}" srcOrd="0" destOrd="0" presId="urn:microsoft.com/office/officeart/2005/8/layout/hierarchy2"/>
    <dgm:cxn modelId="{FF45B1A6-0AB5-430D-A915-49C235FCE4E5}" type="presParOf" srcId="{24724133-326B-4A09-91C1-81FE02C30686}" destId="{E1E6DD61-89B2-4AF3-8AC4-44F09AEDAE25}" srcOrd="1" destOrd="0" presId="urn:microsoft.com/office/officeart/2005/8/layout/hierarchy2"/>
    <dgm:cxn modelId="{0BFBC2C6-A8F3-4956-84C5-C3E60856B60B}" type="presParOf" srcId="{1EEA82D7-11B2-4776-A10F-396B67713554}" destId="{1E5FCCE3-BB6C-46B6-BE90-0C1FE816FF09}" srcOrd="4" destOrd="0" presId="urn:microsoft.com/office/officeart/2005/8/layout/hierarchy2"/>
    <dgm:cxn modelId="{E7FD04D4-0E92-4DB8-BCB0-DB4F6F41751F}" type="presParOf" srcId="{1E5FCCE3-BB6C-46B6-BE90-0C1FE816FF09}" destId="{0A145BCE-6198-4F25-B43B-3618301E13F0}" srcOrd="0" destOrd="0" presId="urn:microsoft.com/office/officeart/2005/8/layout/hierarchy2"/>
    <dgm:cxn modelId="{4C819358-9B16-449E-8E1B-FEA318034A27}" type="presParOf" srcId="{1EEA82D7-11B2-4776-A10F-396B67713554}" destId="{EB689018-3E26-427F-B400-2A48242A7DAB}" srcOrd="5" destOrd="0" presId="urn:microsoft.com/office/officeart/2005/8/layout/hierarchy2"/>
    <dgm:cxn modelId="{514B35FC-37D5-45F8-8681-142DBE8BA76A}" type="presParOf" srcId="{EB689018-3E26-427F-B400-2A48242A7DAB}" destId="{C7DB363B-7218-4E89-908E-26E8BED225D3}" srcOrd="0" destOrd="0" presId="urn:microsoft.com/office/officeart/2005/8/layout/hierarchy2"/>
    <dgm:cxn modelId="{A838EDBD-1D34-4A8A-AA0B-D6D7742027E3}" type="presParOf" srcId="{EB689018-3E26-427F-B400-2A48242A7DAB}" destId="{947CBDEE-55D6-4B22-B219-DDAD927C70B1}" srcOrd="1" destOrd="0" presId="urn:microsoft.com/office/officeart/2005/8/layout/hierarchy2"/>
    <dgm:cxn modelId="{9391E695-3ADE-44A5-A728-74B1A51278A2}" type="presParOf" srcId="{947CBDEE-55D6-4B22-B219-DDAD927C70B1}" destId="{8367E3EC-EDE8-4478-9B14-EAFA4B0303C7}" srcOrd="0" destOrd="0" presId="urn:microsoft.com/office/officeart/2005/8/layout/hierarchy2"/>
    <dgm:cxn modelId="{F20644CE-3FDD-4AEA-815A-CD4D8DF27FE6}" type="presParOf" srcId="{8367E3EC-EDE8-4478-9B14-EAFA4B0303C7}" destId="{E8D07454-23B3-441F-9B23-CDA001B258D3}" srcOrd="0" destOrd="0" presId="urn:microsoft.com/office/officeart/2005/8/layout/hierarchy2"/>
    <dgm:cxn modelId="{077EDA8C-4BCB-43F8-B8A1-135D0B90767A}" type="presParOf" srcId="{947CBDEE-55D6-4B22-B219-DDAD927C70B1}" destId="{68A66CD3-959A-403B-A57F-87A9D8451471}" srcOrd="1" destOrd="0" presId="urn:microsoft.com/office/officeart/2005/8/layout/hierarchy2"/>
    <dgm:cxn modelId="{0CDCFABC-A9F1-41F2-AB2A-79BD95729D50}" type="presParOf" srcId="{68A66CD3-959A-403B-A57F-87A9D8451471}" destId="{BA54242D-F02C-4E4F-8455-69939E154ED1}" srcOrd="0" destOrd="0" presId="urn:microsoft.com/office/officeart/2005/8/layout/hierarchy2"/>
    <dgm:cxn modelId="{D5439B64-908E-45A2-83E6-692EE11B1B81}" type="presParOf" srcId="{68A66CD3-959A-403B-A57F-87A9D8451471}" destId="{5CE4419F-7D16-4B5A-8BF7-01ACA79458C1}" srcOrd="1" destOrd="0" presId="urn:microsoft.com/office/officeart/2005/8/layout/hierarchy2"/>
    <dgm:cxn modelId="{60FA23B9-EF26-48DF-B8D9-5E5FF071040E}" type="presParOf" srcId="{947CBDEE-55D6-4B22-B219-DDAD927C70B1}" destId="{3C823CB9-6646-45EA-927C-BAAED8D908D1}" srcOrd="2" destOrd="0" presId="urn:microsoft.com/office/officeart/2005/8/layout/hierarchy2"/>
    <dgm:cxn modelId="{A95CD642-A575-4E00-9552-0CAB2C02D30B}" type="presParOf" srcId="{3C823CB9-6646-45EA-927C-BAAED8D908D1}" destId="{E86E44DF-D0B6-490D-969C-50D2431AF93E}" srcOrd="0" destOrd="0" presId="urn:microsoft.com/office/officeart/2005/8/layout/hierarchy2"/>
    <dgm:cxn modelId="{03E18FF2-C114-4AB8-8084-344D330BCB98}" type="presParOf" srcId="{947CBDEE-55D6-4B22-B219-DDAD927C70B1}" destId="{D50F42E0-D0D0-401A-A036-46103263EA84}" srcOrd="3" destOrd="0" presId="urn:microsoft.com/office/officeart/2005/8/layout/hierarchy2"/>
    <dgm:cxn modelId="{48352247-2591-4460-8190-20FAF7BE731A}" type="presParOf" srcId="{D50F42E0-D0D0-401A-A036-46103263EA84}" destId="{990310B2-5112-4727-B4A0-C2E12E4945BB}" srcOrd="0" destOrd="0" presId="urn:microsoft.com/office/officeart/2005/8/layout/hierarchy2"/>
    <dgm:cxn modelId="{A767649F-4E4E-4A27-915B-1E0EA1DEA429}" type="presParOf" srcId="{D50F42E0-D0D0-401A-A036-46103263EA84}" destId="{524EF8AB-F75C-4759-82C1-A01ED2208B7D}" srcOrd="1" destOrd="0" presId="urn:microsoft.com/office/officeart/2005/8/layout/hierarchy2"/>
    <dgm:cxn modelId="{83AEC041-57B8-4FCC-9916-274DCFBE3E22}" type="presParOf" srcId="{6B7A97A5-5187-4846-A9CB-0A7AE0532CBF}" destId="{030C4BD4-E117-424F-894B-5000F19EC59A}" srcOrd="2" destOrd="0" presId="urn:microsoft.com/office/officeart/2005/8/layout/hierarchy2"/>
    <dgm:cxn modelId="{2A879226-B398-4835-8FA6-992CC3559DE8}" type="presParOf" srcId="{030C4BD4-E117-424F-894B-5000F19EC59A}" destId="{B59CC138-6E59-4635-9BCC-7700CB9326A7}" srcOrd="0" destOrd="0" presId="urn:microsoft.com/office/officeart/2005/8/layout/hierarchy2"/>
    <dgm:cxn modelId="{C9C5F6AC-BAAC-4BF5-93CC-CDD115A8385F}" type="presParOf" srcId="{6B7A97A5-5187-4846-A9CB-0A7AE0532CBF}" destId="{5F219121-9A37-47EF-87F0-762E6ABBFD2D}" srcOrd="3" destOrd="0" presId="urn:microsoft.com/office/officeart/2005/8/layout/hierarchy2"/>
    <dgm:cxn modelId="{FF059024-1AA2-434D-960E-F24933F238E5}" type="presParOf" srcId="{5F219121-9A37-47EF-87F0-762E6ABBFD2D}" destId="{6F0F170F-FE3D-4134-BB96-EA6665A6036D}" srcOrd="0" destOrd="0" presId="urn:microsoft.com/office/officeart/2005/8/layout/hierarchy2"/>
    <dgm:cxn modelId="{45328F33-A6FD-46B4-A6C2-9C8BAF7AE4A8}" type="presParOf" srcId="{5F219121-9A37-47EF-87F0-762E6ABBFD2D}" destId="{887D7BAE-69D9-4031-8C7B-63AF77DAA974}" srcOrd="1" destOrd="0" presId="urn:microsoft.com/office/officeart/2005/8/layout/hierarchy2"/>
    <dgm:cxn modelId="{58D77416-A2C7-41DB-90F4-03098BCF803F}" type="presParOf" srcId="{887D7BAE-69D9-4031-8C7B-63AF77DAA974}" destId="{01AE466B-0249-4A63-910F-DFF3C04D856B}" srcOrd="0" destOrd="0" presId="urn:microsoft.com/office/officeart/2005/8/layout/hierarchy2"/>
    <dgm:cxn modelId="{2B2A5952-9F55-498B-85E3-B17C0E294C23}" type="presParOf" srcId="{01AE466B-0249-4A63-910F-DFF3C04D856B}" destId="{2AA311D8-CC01-4472-A54F-19D0AFF10979}" srcOrd="0" destOrd="0" presId="urn:microsoft.com/office/officeart/2005/8/layout/hierarchy2"/>
    <dgm:cxn modelId="{8BFF877C-ECB3-4B32-AF94-12EBF879EF14}" type="presParOf" srcId="{887D7BAE-69D9-4031-8C7B-63AF77DAA974}" destId="{C06C5CEC-90AD-4EA8-AD01-C2D1861D1F78}" srcOrd="1" destOrd="0" presId="urn:microsoft.com/office/officeart/2005/8/layout/hierarchy2"/>
    <dgm:cxn modelId="{7C9EA819-C8E0-4B6E-B30A-BF7C41D39C43}" type="presParOf" srcId="{C06C5CEC-90AD-4EA8-AD01-C2D1861D1F78}" destId="{8A58203B-60D5-42CF-9578-203C0120EC5E}" srcOrd="0" destOrd="0" presId="urn:microsoft.com/office/officeart/2005/8/layout/hierarchy2"/>
    <dgm:cxn modelId="{B2C2501B-8929-4FC8-AF72-B55C161440CA}" type="presParOf" srcId="{C06C5CEC-90AD-4EA8-AD01-C2D1861D1F78}" destId="{59816630-B2C0-4547-BCE4-EA5205456959}" srcOrd="1" destOrd="0" presId="urn:microsoft.com/office/officeart/2005/8/layout/hierarchy2"/>
    <dgm:cxn modelId="{C2454C78-E765-4357-A83D-81E46FC9F222}" type="presParOf" srcId="{887D7BAE-69D9-4031-8C7B-63AF77DAA974}" destId="{CC1ABDC6-6B6E-46CC-8F3E-DD15562897FA}" srcOrd="2" destOrd="0" presId="urn:microsoft.com/office/officeart/2005/8/layout/hierarchy2"/>
    <dgm:cxn modelId="{C670CAAC-CB4E-4EDA-9091-EC5DBB7296B9}" type="presParOf" srcId="{CC1ABDC6-6B6E-46CC-8F3E-DD15562897FA}" destId="{F3025B66-7540-4E3A-8E55-A978E22397A7}" srcOrd="0" destOrd="0" presId="urn:microsoft.com/office/officeart/2005/8/layout/hierarchy2"/>
    <dgm:cxn modelId="{11938E8D-B33D-4D06-838A-322EB447CDE3}" type="presParOf" srcId="{887D7BAE-69D9-4031-8C7B-63AF77DAA974}" destId="{D5718173-34C3-4545-97AA-AF6977FD7D74}" srcOrd="3" destOrd="0" presId="urn:microsoft.com/office/officeart/2005/8/layout/hierarchy2"/>
    <dgm:cxn modelId="{AC7F9194-AF56-4EA8-8653-E614B84CFB67}" type="presParOf" srcId="{D5718173-34C3-4545-97AA-AF6977FD7D74}" destId="{BB4E4D16-71CF-4C1A-AF17-AA238805B63F}" srcOrd="0" destOrd="0" presId="urn:microsoft.com/office/officeart/2005/8/layout/hierarchy2"/>
    <dgm:cxn modelId="{1C90C352-182B-4675-8012-4CC90FE28222}" type="presParOf" srcId="{D5718173-34C3-4545-97AA-AF6977FD7D74}" destId="{76FF324C-96C1-476A-AA1D-ACC804736D00}" srcOrd="1" destOrd="0" presId="urn:microsoft.com/office/officeart/2005/8/layout/hierarchy2"/>
    <dgm:cxn modelId="{ED6956DE-13F4-41CF-BE30-E69422386360}" type="presParOf" srcId="{887D7BAE-69D9-4031-8C7B-63AF77DAA974}" destId="{E4975F3D-C350-41E3-95EF-F4638F798686}" srcOrd="4" destOrd="0" presId="urn:microsoft.com/office/officeart/2005/8/layout/hierarchy2"/>
    <dgm:cxn modelId="{98AD8AD4-FF68-46C4-81D6-B3F771D6D18C}" type="presParOf" srcId="{E4975F3D-C350-41E3-95EF-F4638F798686}" destId="{644D500C-2D0D-4D40-8242-8B689E49552E}" srcOrd="0" destOrd="0" presId="urn:microsoft.com/office/officeart/2005/8/layout/hierarchy2"/>
    <dgm:cxn modelId="{B086A446-CDBC-48F2-8FCA-44E83C3812A0}" type="presParOf" srcId="{887D7BAE-69D9-4031-8C7B-63AF77DAA974}" destId="{88BCA496-AD51-4127-BE44-9C105EA0259D}" srcOrd="5" destOrd="0" presId="urn:microsoft.com/office/officeart/2005/8/layout/hierarchy2"/>
    <dgm:cxn modelId="{8F6F6530-C475-4BDF-AF2E-6CEEC92A9CBC}" type="presParOf" srcId="{88BCA496-AD51-4127-BE44-9C105EA0259D}" destId="{B58CAB39-7A43-4E7D-93B0-4EB0E985F7BF}" srcOrd="0" destOrd="0" presId="urn:microsoft.com/office/officeart/2005/8/layout/hierarchy2"/>
    <dgm:cxn modelId="{D7C3F51D-4DCA-47BD-9C07-6BDF0BC95960}" type="presParOf" srcId="{88BCA496-AD51-4127-BE44-9C105EA0259D}" destId="{A973866D-54AC-4670-BB39-07EEB7983DED}" srcOrd="1" destOrd="0" presId="urn:microsoft.com/office/officeart/2005/8/layout/hierarchy2"/>
    <dgm:cxn modelId="{2681DF7E-8832-41BA-9D25-B0C42292A05B}" type="presParOf" srcId="{6B7A97A5-5187-4846-A9CB-0A7AE0532CBF}" destId="{5F158D59-AD79-4180-AC01-6F79F6FA82DB}" srcOrd="4" destOrd="0" presId="urn:microsoft.com/office/officeart/2005/8/layout/hierarchy2"/>
    <dgm:cxn modelId="{8AD589C3-B6D0-47FF-BC6B-B9EEBDE48511}" type="presParOf" srcId="{5F158D59-AD79-4180-AC01-6F79F6FA82DB}" destId="{2B40320C-27AB-4BDA-84D1-61C50A3BABC5}" srcOrd="0" destOrd="0" presId="urn:microsoft.com/office/officeart/2005/8/layout/hierarchy2"/>
    <dgm:cxn modelId="{BBD25F01-608B-4044-AB51-DE691E0CF797}" type="presParOf" srcId="{6B7A97A5-5187-4846-A9CB-0A7AE0532CBF}" destId="{44BB7C2B-7DA9-4C32-8097-575A4607CA60}" srcOrd="5" destOrd="0" presId="urn:microsoft.com/office/officeart/2005/8/layout/hierarchy2"/>
    <dgm:cxn modelId="{684B2818-EEA5-4378-9848-C4FC734F62D3}" type="presParOf" srcId="{44BB7C2B-7DA9-4C32-8097-575A4607CA60}" destId="{418C437C-17BF-4B0B-B4FE-5B3030058BF1}" srcOrd="0" destOrd="0" presId="urn:microsoft.com/office/officeart/2005/8/layout/hierarchy2"/>
    <dgm:cxn modelId="{23678F14-79C2-4E43-9D06-2D22DB54036F}" type="presParOf" srcId="{44BB7C2B-7DA9-4C32-8097-575A4607CA60}" destId="{C4F0F48A-B6AF-43C3-AFCA-6A658A4CC862}" srcOrd="1" destOrd="0" presId="urn:microsoft.com/office/officeart/2005/8/layout/hierarchy2"/>
    <dgm:cxn modelId="{355A1F18-E25F-4A6B-A8D0-1CBF34D908F7}" type="presParOf" srcId="{C4F0F48A-B6AF-43C3-AFCA-6A658A4CC862}" destId="{0789D6F5-E0F6-4D72-A0DF-BA44D9E7DAFF}" srcOrd="0" destOrd="0" presId="urn:microsoft.com/office/officeart/2005/8/layout/hierarchy2"/>
    <dgm:cxn modelId="{733E4ABE-34D3-4FB0-941A-F39E8C6A22E7}" type="presParOf" srcId="{0789D6F5-E0F6-4D72-A0DF-BA44D9E7DAFF}" destId="{B8E34989-5719-4CA4-8C97-D4EDD34C87C5}" srcOrd="0" destOrd="0" presId="urn:microsoft.com/office/officeart/2005/8/layout/hierarchy2"/>
    <dgm:cxn modelId="{1F47C946-8840-4D33-AA2B-CB92079D784E}" type="presParOf" srcId="{C4F0F48A-B6AF-43C3-AFCA-6A658A4CC862}" destId="{D4A65FF0-9E85-44C0-991E-4C339D0091A6}" srcOrd="1" destOrd="0" presId="urn:microsoft.com/office/officeart/2005/8/layout/hierarchy2"/>
    <dgm:cxn modelId="{3135CE91-977E-4F5F-8A51-B1022A333F9B}" type="presParOf" srcId="{D4A65FF0-9E85-44C0-991E-4C339D0091A6}" destId="{BC065D8B-0208-43AD-ABEB-09B43B6478F9}" srcOrd="0" destOrd="0" presId="urn:microsoft.com/office/officeart/2005/8/layout/hierarchy2"/>
    <dgm:cxn modelId="{E6EC16DE-929A-496F-B66F-D00100DDF19F}" type="presParOf" srcId="{D4A65FF0-9E85-44C0-991E-4C339D0091A6}" destId="{5DD4EAC1-DB30-4462-AEDC-91E2CE068914}" srcOrd="1" destOrd="0" presId="urn:microsoft.com/office/officeart/2005/8/layout/hierarchy2"/>
    <dgm:cxn modelId="{E898C39C-731B-45B1-A953-F095E14A02E4}" type="presParOf" srcId="{C4F0F48A-B6AF-43C3-AFCA-6A658A4CC862}" destId="{E798F118-A524-4343-8813-0F2112D52D97}" srcOrd="2" destOrd="0" presId="urn:microsoft.com/office/officeart/2005/8/layout/hierarchy2"/>
    <dgm:cxn modelId="{0D51386F-BA7E-4F6C-A324-389B1B3DC7AD}" type="presParOf" srcId="{E798F118-A524-4343-8813-0F2112D52D97}" destId="{4AEB7D09-1624-4AD9-99D9-830F9B16DFD7}" srcOrd="0" destOrd="0" presId="urn:microsoft.com/office/officeart/2005/8/layout/hierarchy2"/>
    <dgm:cxn modelId="{1E62FAC8-F10D-479C-B735-9C9CCAB326DF}" type="presParOf" srcId="{C4F0F48A-B6AF-43C3-AFCA-6A658A4CC862}" destId="{8EB9B5B9-C0B0-4D87-B1A4-D7CFAB89B201}" srcOrd="3" destOrd="0" presId="urn:microsoft.com/office/officeart/2005/8/layout/hierarchy2"/>
    <dgm:cxn modelId="{D87095F4-B7A1-414F-B3B5-2883455DC062}" type="presParOf" srcId="{8EB9B5B9-C0B0-4D87-B1A4-D7CFAB89B201}" destId="{1E1C0BF7-E2E9-47E2-846E-3FB060800201}" srcOrd="0" destOrd="0" presId="urn:microsoft.com/office/officeart/2005/8/layout/hierarchy2"/>
    <dgm:cxn modelId="{7B638375-E183-4CD6-91BC-9FCDC739C097}" type="presParOf" srcId="{8EB9B5B9-C0B0-4D87-B1A4-D7CFAB89B201}" destId="{E5712CCB-46FF-4A81-B1E7-40E7DEEE19EB}" srcOrd="1" destOrd="0" presId="urn:microsoft.com/office/officeart/2005/8/layout/hierarchy2"/>
    <dgm:cxn modelId="{F0CD9DF2-711F-46F6-B3C9-2E42AE85221A}" type="presParOf" srcId="{C4F0F48A-B6AF-43C3-AFCA-6A658A4CC862}" destId="{50040A1C-D961-4A90-9F57-B34776F19709}" srcOrd="4" destOrd="0" presId="urn:microsoft.com/office/officeart/2005/8/layout/hierarchy2"/>
    <dgm:cxn modelId="{551D733E-7A23-4BF5-A92F-28B502A8488C}" type="presParOf" srcId="{50040A1C-D961-4A90-9F57-B34776F19709}" destId="{01EEE390-AB4A-4786-A88B-F7E74EBF73F0}" srcOrd="0" destOrd="0" presId="urn:microsoft.com/office/officeart/2005/8/layout/hierarchy2"/>
    <dgm:cxn modelId="{0130A2EF-937A-4D6E-98CE-0C5E24405015}" type="presParOf" srcId="{C4F0F48A-B6AF-43C3-AFCA-6A658A4CC862}" destId="{30F4D837-9120-4F26-8C5B-BCAE6FF813DB}" srcOrd="5" destOrd="0" presId="urn:microsoft.com/office/officeart/2005/8/layout/hierarchy2"/>
    <dgm:cxn modelId="{B9991708-EF4F-453D-81A4-B70BED003867}" type="presParOf" srcId="{30F4D837-9120-4F26-8C5B-BCAE6FF813DB}" destId="{E3CE5594-F3F1-49F6-A7C8-E25853455CFA}" srcOrd="0" destOrd="0" presId="urn:microsoft.com/office/officeart/2005/8/layout/hierarchy2"/>
    <dgm:cxn modelId="{8E063759-F57C-4D88-AFD6-7C0B40420506}" type="presParOf" srcId="{30F4D837-9120-4F26-8C5B-BCAE6FF813DB}" destId="{BD57A623-3339-4228-BD78-268BE1FAB47E}" srcOrd="1" destOrd="0" presId="urn:microsoft.com/office/officeart/2005/8/layout/hierarchy2"/>
    <dgm:cxn modelId="{9EBEA531-8FF8-4D8B-9F72-B8FD0EBB1074}" type="presParOf" srcId="{BD57A623-3339-4228-BD78-268BE1FAB47E}" destId="{5FCB55BA-7053-458B-8A88-8DD239DA6331}" srcOrd="0" destOrd="0" presId="urn:microsoft.com/office/officeart/2005/8/layout/hierarchy2"/>
    <dgm:cxn modelId="{A682A9DE-667C-4EE1-8F7D-08F926AF8E29}" type="presParOf" srcId="{5FCB55BA-7053-458B-8A88-8DD239DA6331}" destId="{5B49F615-01AC-4E8D-8243-024C52065BB2}" srcOrd="0" destOrd="0" presId="urn:microsoft.com/office/officeart/2005/8/layout/hierarchy2"/>
    <dgm:cxn modelId="{C8270B70-DA4C-4143-9D01-1F7C45EDECE0}" type="presParOf" srcId="{BD57A623-3339-4228-BD78-268BE1FAB47E}" destId="{6C3863C9-DC80-4268-9745-FB988AE50073}" srcOrd="1" destOrd="0" presId="urn:microsoft.com/office/officeart/2005/8/layout/hierarchy2"/>
    <dgm:cxn modelId="{E2E26528-3BCA-48A0-8AFE-88CCCCE9643B}" type="presParOf" srcId="{6C3863C9-DC80-4268-9745-FB988AE50073}" destId="{E045DA16-E3DB-4C3A-9DC1-4314802E0B2D}" srcOrd="0" destOrd="0" presId="urn:microsoft.com/office/officeart/2005/8/layout/hierarchy2"/>
    <dgm:cxn modelId="{87C91E57-F6CF-4BD7-ADEE-E93B9191280A}" type="presParOf" srcId="{6C3863C9-DC80-4268-9745-FB988AE50073}" destId="{92412803-5AC7-4429-B1C7-DBE7707ADBA4}" srcOrd="1" destOrd="0" presId="urn:microsoft.com/office/officeart/2005/8/layout/hierarchy2"/>
    <dgm:cxn modelId="{2E4D7B88-9F0A-4DBB-B581-73D1AEE4FBC7}" type="presParOf" srcId="{BD57A623-3339-4228-BD78-268BE1FAB47E}" destId="{906F5F46-922A-41D3-BC0C-AA6B408A8D4A}" srcOrd="2" destOrd="0" presId="urn:microsoft.com/office/officeart/2005/8/layout/hierarchy2"/>
    <dgm:cxn modelId="{F27D36EC-1F01-464E-8281-5A88AF6EF912}" type="presParOf" srcId="{906F5F46-922A-41D3-BC0C-AA6B408A8D4A}" destId="{BAAD048F-539D-477C-AF35-C3394849D7C3}" srcOrd="0" destOrd="0" presId="urn:microsoft.com/office/officeart/2005/8/layout/hierarchy2"/>
    <dgm:cxn modelId="{E69AF634-9E7F-41C0-9E03-9CB4343E4E9F}" type="presParOf" srcId="{BD57A623-3339-4228-BD78-268BE1FAB47E}" destId="{2FE90066-E92A-4C0B-BDFC-21CAE7D77095}" srcOrd="3" destOrd="0" presId="urn:microsoft.com/office/officeart/2005/8/layout/hierarchy2"/>
    <dgm:cxn modelId="{E0B888AF-81EE-48B4-9FB2-2C74478F2879}" type="presParOf" srcId="{2FE90066-E92A-4C0B-BDFC-21CAE7D77095}" destId="{0FA03EE5-538B-45D7-AE54-164B087D5CC2}" srcOrd="0" destOrd="0" presId="urn:microsoft.com/office/officeart/2005/8/layout/hierarchy2"/>
    <dgm:cxn modelId="{A4B35E21-9232-4EA0-8B31-1868927ADEED}" type="presParOf" srcId="{2FE90066-E92A-4C0B-BDFC-21CAE7D77095}" destId="{CEE0DACE-462C-44E1-913B-F805EF4ADA61}" srcOrd="1" destOrd="0" presId="urn:microsoft.com/office/officeart/2005/8/layout/hierarchy2"/>
    <dgm:cxn modelId="{9A70B391-FB18-47B6-A3E8-5FB5BA84A2FB}" type="presParOf" srcId="{6B7A97A5-5187-4846-A9CB-0A7AE0532CBF}" destId="{87EC5DDD-9F69-4B6C-95BE-68FC167C1752}" srcOrd="6" destOrd="0" presId="urn:microsoft.com/office/officeart/2005/8/layout/hierarchy2"/>
    <dgm:cxn modelId="{7BCE1602-E35F-4592-8058-A4B22071CEED}" type="presParOf" srcId="{87EC5DDD-9F69-4B6C-95BE-68FC167C1752}" destId="{CE61E191-C724-4270-8BE7-8C77375FCF61}" srcOrd="0" destOrd="0" presId="urn:microsoft.com/office/officeart/2005/8/layout/hierarchy2"/>
    <dgm:cxn modelId="{415490A9-5C96-4E3F-B1FD-65B8FAC133F1}" type="presParOf" srcId="{6B7A97A5-5187-4846-A9CB-0A7AE0532CBF}" destId="{BB538379-F8AB-45E6-8FB5-88F1D118ABCF}" srcOrd="7" destOrd="0" presId="urn:microsoft.com/office/officeart/2005/8/layout/hierarchy2"/>
    <dgm:cxn modelId="{9C627EDB-2C1F-458D-888B-73CC94F95EB6}" type="presParOf" srcId="{BB538379-F8AB-45E6-8FB5-88F1D118ABCF}" destId="{167F1204-AFBB-4464-B292-B7B9C368137A}" srcOrd="0" destOrd="0" presId="urn:microsoft.com/office/officeart/2005/8/layout/hierarchy2"/>
    <dgm:cxn modelId="{C06F077B-FB16-4681-9090-C46855D1A55D}" type="presParOf" srcId="{BB538379-F8AB-45E6-8FB5-88F1D118ABCF}" destId="{517931A0-D3AB-4F7E-BDF9-5ABFA7AE4065}" srcOrd="1" destOrd="0" presId="urn:microsoft.com/office/officeart/2005/8/layout/hierarchy2"/>
    <dgm:cxn modelId="{3E817A8D-E27D-4C37-92DC-21E7544A1C0D}" type="presParOf" srcId="{517931A0-D3AB-4F7E-BDF9-5ABFA7AE4065}" destId="{2FD12931-E91F-4883-ABCC-E2B4ACCC31CA}" srcOrd="0" destOrd="0" presId="urn:microsoft.com/office/officeart/2005/8/layout/hierarchy2"/>
    <dgm:cxn modelId="{DDC6624F-9DC9-426D-A096-2BE29FB37999}" type="presParOf" srcId="{2FD12931-E91F-4883-ABCC-E2B4ACCC31CA}" destId="{C33F84F2-5EFE-42A4-A5D4-F49723480AE6}" srcOrd="0" destOrd="0" presId="urn:microsoft.com/office/officeart/2005/8/layout/hierarchy2"/>
    <dgm:cxn modelId="{06B2C282-012F-4B9C-9CA8-858D20CE2E1E}" type="presParOf" srcId="{517931A0-D3AB-4F7E-BDF9-5ABFA7AE4065}" destId="{24AF0030-EA04-45D9-9335-E79ECF6792A4}" srcOrd="1" destOrd="0" presId="urn:microsoft.com/office/officeart/2005/8/layout/hierarchy2"/>
    <dgm:cxn modelId="{5422ED2F-0CC9-41CD-B690-366C95FC1D7B}" type="presParOf" srcId="{24AF0030-EA04-45D9-9335-E79ECF6792A4}" destId="{A9C12F11-1210-4444-A1FD-68998DEE217C}" srcOrd="0" destOrd="0" presId="urn:microsoft.com/office/officeart/2005/8/layout/hierarchy2"/>
    <dgm:cxn modelId="{0E30A6C7-31A0-47E1-853A-5C4CF19D7706}" type="presParOf" srcId="{24AF0030-EA04-45D9-9335-E79ECF6792A4}" destId="{CC0794A1-4E02-4512-BE44-D35FBBDDFF2B}" srcOrd="1" destOrd="0" presId="urn:microsoft.com/office/officeart/2005/8/layout/hierarchy2"/>
    <dgm:cxn modelId="{46A6A0F9-820B-4CE1-96FF-D066D4D3B55E}" type="presParOf" srcId="{CC0794A1-4E02-4512-BE44-D35FBBDDFF2B}" destId="{80B075A0-6EED-4416-BD30-D34B7B6B244A}" srcOrd="0" destOrd="0" presId="urn:microsoft.com/office/officeart/2005/8/layout/hierarchy2"/>
    <dgm:cxn modelId="{A9AA47A6-862F-4954-AEB6-B6CF3158CE2F}" type="presParOf" srcId="{80B075A0-6EED-4416-BD30-D34B7B6B244A}" destId="{0B6A28E5-6192-4A5C-8A6E-370AC7A96B9E}" srcOrd="0" destOrd="0" presId="urn:microsoft.com/office/officeart/2005/8/layout/hierarchy2"/>
    <dgm:cxn modelId="{12D45C9C-A03C-4C26-8EB1-28C3B1B1CD9C}" type="presParOf" srcId="{CC0794A1-4E02-4512-BE44-D35FBBDDFF2B}" destId="{863EF402-D78D-4156-BEDD-69F00223A46D}" srcOrd="1" destOrd="0" presId="urn:microsoft.com/office/officeart/2005/8/layout/hierarchy2"/>
    <dgm:cxn modelId="{C239B31E-1999-4BF2-A649-D54A7FA78E1C}" type="presParOf" srcId="{863EF402-D78D-4156-BEDD-69F00223A46D}" destId="{593B41E3-CA5E-4DA9-AD44-1949E854049E}" srcOrd="0" destOrd="0" presId="urn:microsoft.com/office/officeart/2005/8/layout/hierarchy2"/>
    <dgm:cxn modelId="{E555E72D-D680-47DA-B525-9B78B265E283}" type="presParOf" srcId="{863EF402-D78D-4156-BEDD-69F00223A46D}" destId="{3509EFBB-C5F0-4A3A-B429-463FEF9B7E01}" srcOrd="1" destOrd="0" presId="urn:microsoft.com/office/officeart/2005/8/layout/hierarchy2"/>
    <dgm:cxn modelId="{EBFC185A-8F84-4B71-A23B-5DB958977883}" type="presParOf" srcId="{CC0794A1-4E02-4512-BE44-D35FBBDDFF2B}" destId="{F74CEFCE-AE50-40FB-98E1-BD45C93AA385}" srcOrd="2" destOrd="0" presId="urn:microsoft.com/office/officeart/2005/8/layout/hierarchy2"/>
    <dgm:cxn modelId="{58C637DD-8514-440F-B588-F1989CCAF7B4}" type="presParOf" srcId="{F74CEFCE-AE50-40FB-98E1-BD45C93AA385}" destId="{2E9F86E8-11BD-4C20-8CF1-078EFE599DDE}" srcOrd="0" destOrd="0" presId="urn:microsoft.com/office/officeart/2005/8/layout/hierarchy2"/>
    <dgm:cxn modelId="{68902C35-5297-4E8A-AC01-BD93696CA8DD}" type="presParOf" srcId="{CC0794A1-4E02-4512-BE44-D35FBBDDFF2B}" destId="{E498A7D0-9D5F-43C3-9A3F-53F76F471F2F}" srcOrd="3" destOrd="0" presId="urn:microsoft.com/office/officeart/2005/8/layout/hierarchy2"/>
    <dgm:cxn modelId="{2DD176A9-298C-42A4-B8B0-EC151D480225}" type="presParOf" srcId="{E498A7D0-9D5F-43C3-9A3F-53F76F471F2F}" destId="{37A875F9-3746-426A-8766-FFA1C0118C48}" srcOrd="0" destOrd="0" presId="urn:microsoft.com/office/officeart/2005/8/layout/hierarchy2"/>
    <dgm:cxn modelId="{6C1AE674-594D-4E0F-8A07-8694294F4E73}" type="presParOf" srcId="{E498A7D0-9D5F-43C3-9A3F-53F76F471F2F}" destId="{D8249A95-6AD9-4FE5-A1AD-963CBDB3B96D}" srcOrd="1" destOrd="0" presId="urn:microsoft.com/office/officeart/2005/8/layout/hierarchy2"/>
    <dgm:cxn modelId="{0BFCE56F-C21D-4C98-9B32-9D616F44324B}" type="presParOf" srcId="{517931A0-D3AB-4F7E-BDF9-5ABFA7AE4065}" destId="{F065EB8E-04AE-4472-B39D-637CB520C526}" srcOrd="2" destOrd="0" presId="urn:microsoft.com/office/officeart/2005/8/layout/hierarchy2"/>
    <dgm:cxn modelId="{E34BBD10-5716-4A28-9120-0528A2A5FDB3}" type="presParOf" srcId="{F065EB8E-04AE-4472-B39D-637CB520C526}" destId="{8677BBF0-60CC-4896-BDB3-000DD63E373D}" srcOrd="0" destOrd="0" presId="urn:microsoft.com/office/officeart/2005/8/layout/hierarchy2"/>
    <dgm:cxn modelId="{AF419C06-2EEC-4AAF-9531-AFDF7E27C9D0}" type="presParOf" srcId="{517931A0-D3AB-4F7E-BDF9-5ABFA7AE4065}" destId="{DF751847-0BE4-4D32-B4FA-5CD6A56B6400}" srcOrd="3" destOrd="0" presId="urn:microsoft.com/office/officeart/2005/8/layout/hierarchy2"/>
    <dgm:cxn modelId="{AB243D47-127E-4208-94F4-3ECC072578B0}" type="presParOf" srcId="{DF751847-0BE4-4D32-B4FA-5CD6A56B6400}" destId="{95523093-FECA-4419-A878-E6086CB8B61F}" srcOrd="0" destOrd="0" presId="urn:microsoft.com/office/officeart/2005/8/layout/hierarchy2"/>
    <dgm:cxn modelId="{75A4EF71-C11E-4DFA-AA4F-4CB962E6B7D9}" type="presParOf" srcId="{DF751847-0BE4-4D32-B4FA-5CD6A56B6400}" destId="{7FF2E24C-EAE3-4CAE-92D8-3BBF20B85369}" srcOrd="1" destOrd="0" presId="urn:microsoft.com/office/officeart/2005/8/layout/hierarchy2"/>
    <dgm:cxn modelId="{3D1DF3F7-6BAB-4546-9152-4BBB19F0615D}" type="presParOf" srcId="{517931A0-D3AB-4F7E-BDF9-5ABFA7AE4065}" destId="{BCC70EED-4AC6-47A8-97E4-A7D63A75F83B}" srcOrd="4" destOrd="0" presId="urn:microsoft.com/office/officeart/2005/8/layout/hierarchy2"/>
    <dgm:cxn modelId="{6D8D409A-EF8C-4BA5-844D-51AB4BE3CBDB}" type="presParOf" srcId="{BCC70EED-4AC6-47A8-97E4-A7D63A75F83B}" destId="{60A8F4D4-A87A-4461-A52F-D148B600E263}" srcOrd="0" destOrd="0" presId="urn:microsoft.com/office/officeart/2005/8/layout/hierarchy2"/>
    <dgm:cxn modelId="{59CF74C4-E013-47AF-AAFC-3F95B8E9AFF5}" type="presParOf" srcId="{517931A0-D3AB-4F7E-BDF9-5ABFA7AE4065}" destId="{F1B69955-39A0-4C96-BF15-25AEF37CFCD5}" srcOrd="5" destOrd="0" presId="urn:microsoft.com/office/officeart/2005/8/layout/hierarchy2"/>
    <dgm:cxn modelId="{DD34B9B0-F334-48E4-B22E-27089A9AA841}" type="presParOf" srcId="{F1B69955-39A0-4C96-BF15-25AEF37CFCD5}" destId="{A0865725-8F13-4D66-9B6B-D81956252699}" srcOrd="0" destOrd="0" presId="urn:microsoft.com/office/officeart/2005/8/layout/hierarchy2"/>
    <dgm:cxn modelId="{16D57C6C-BF3C-4706-913F-D8EACABE6C45}"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noFill/>
            </a:rPr>
            <a:t>B</a:t>
          </a:r>
          <a:endParaRPr lang="en-US" dirty="0">
            <a:noFill/>
          </a:endParaRPr>
        </a:p>
      </dgm:t>
    </dgm:pt>
    <dgm:pt modelId="{B78E8AC8-BFC5-4DF9-996A-E3ADAD9E91C9}" type="parTrans" cxnId="{000744E3-535A-4AA7-AA82-B9BDC128EAA2}">
      <dgm:prSet/>
      <dgm:spPr>
        <a:noFill/>
        <a:ln>
          <a:noFill/>
        </a:ln>
      </dgm:spPr>
      <dgm:t>
        <a:bodyPr/>
        <a:lstStyle/>
        <a:p>
          <a:endParaRPr lang="en-US">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noFill/>
            </a:rPr>
            <a:t>C</a:t>
          </a:r>
          <a:endParaRPr lang="en-US" dirty="0">
            <a:noFill/>
          </a:endParaRPr>
        </a:p>
      </dgm:t>
    </dgm:pt>
    <dgm:pt modelId="{B716BBAA-853E-4021-A8EE-711FD7E3D665}" type="parTrans" cxnId="{F59B7A17-4477-4379-957D-A5646D42D687}">
      <dgm:prSet/>
      <dgm:spPr>
        <a:noFill/>
        <a:ln>
          <a:noFill/>
        </a:ln>
      </dgm:spPr>
      <dgm:t>
        <a:bodyPr/>
        <a:lstStyle/>
        <a:p>
          <a:endParaRPr lang="en-US">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noFill/>
            </a:rPr>
            <a:t>D</a:t>
          </a:r>
          <a:endParaRPr lang="en-US" dirty="0">
            <a:noFill/>
          </a:endParaRPr>
        </a:p>
      </dgm:t>
    </dgm:pt>
    <dgm:pt modelId="{BAC0EB25-FC2E-40C8-BB49-714E62D7ACF1}" type="parTrans" cxnId="{1282B0E4-C41C-4156-A3D9-C6A10EBC5111}">
      <dgm:prSet/>
      <dgm:spPr>
        <a:noFill/>
        <a:ln>
          <a:noFill/>
        </a:ln>
      </dgm:spPr>
      <dgm:t>
        <a:bodyPr/>
        <a:lstStyle/>
        <a:p>
          <a:endParaRPr lang="en-US">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noFill/>
            </a:rPr>
            <a:t>B</a:t>
          </a:r>
          <a:endParaRPr lang="en-US" dirty="0">
            <a:noFill/>
          </a:endParaRPr>
        </a:p>
      </dgm:t>
    </dgm:pt>
    <dgm:pt modelId="{57EA6F02-2674-477B-9506-59D3B2C4A94B}" type="parTrans" cxnId="{B31450B8-50A1-4070-A0BD-876F861C42A7}">
      <dgm:prSet/>
      <dgm:spPr>
        <a:noFill/>
        <a:ln>
          <a:noFill/>
        </a:ln>
      </dgm:spPr>
      <dgm:t>
        <a:bodyPr/>
        <a:lstStyle/>
        <a:p>
          <a:endParaRPr lang="en-US">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noFill/>
            </a:rPr>
            <a:t>C</a:t>
          </a:r>
          <a:endParaRPr lang="en-US" dirty="0">
            <a:noFill/>
          </a:endParaRPr>
        </a:p>
      </dgm:t>
    </dgm:pt>
    <dgm:pt modelId="{E527BE7C-F111-4D11-8FD8-A64790F908E6}" type="parTrans" cxnId="{F7135EB8-54C6-4278-9CC0-77F1C7B9D8F7}">
      <dgm:prSet/>
      <dgm:spPr>
        <a:noFill/>
        <a:ln>
          <a:noFill/>
        </a:ln>
      </dgm:spPr>
      <dgm:t>
        <a:bodyPr/>
        <a:lstStyle/>
        <a:p>
          <a:endParaRPr lang="en-US">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noFill/>
            </a:rPr>
            <a:t>A</a:t>
          </a:r>
          <a:endParaRPr lang="en-US" dirty="0">
            <a:noFill/>
          </a:endParaRPr>
        </a:p>
      </dgm:t>
    </dgm:pt>
    <dgm:pt modelId="{BBBB4BC1-397B-42FB-A590-86ABD4708BA1}" type="parTrans" cxnId="{049C6E4C-DCD1-4E01-B314-6517CC281FD2}">
      <dgm:prSet/>
      <dgm:spPr>
        <a:noFill/>
        <a:ln>
          <a:noFill/>
        </a:ln>
      </dgm:spPr>
      <dgm:t>
        <a:bodyPr/>
        <a:lstStyle/>
        <a:p>
          <a:endParaRPr lang="en-US">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noFill/>
            </a:rPr>
            <a:t>C</a:t>
          </a:r>
          <a:endParaRPr lang="en-US" dirty="0">
            <a:noFill/>
          </a:endParaRPr>
        </a:p>
      </dgm:t>
    </dgm:pt>
    <dgm:pt modelId="{166961A0-6659-4CA6-A993-20CB2D27CA51}" type="parTrans" cxnId="{EC9CE024-42B4-4A70-B226-98060F76D561}">
      <dgm:prSet/>
      <dgm:spPr>
        <a:noFill/>
        <a:ln>
          <a:noFill/>
        </a:ln>
      </dgm:spPr>
      <dgm:t>
        <a:bodyPr/>
        <a:lstStyle/>
        <a:p>
          <a:endParaRPr lang="en-US">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noFill/>
            </a:rPr>
            <a:t>D</a:t>
          </a:r>
          <a:endParaRPr lang="en-US" dirty="0">
            <a:noFill/>
          </a:endParaRPr>
        </a:p>
      </dgm:t>
    </dgm:pt>
    <dgm:pt modelId="{22F489BA-7AF8-4D28-AFF1-81994DDA9D7B}" type="parTrans" cxnId="{D84DB6A7-AEA5-454A-A2FD-182B80A15CE7}">
      <dgm:prSet/>
      <dgm:spPr>
        <a:noFill/>
        <a:ln>
          <a:noFill/>
        </a:ln>
      </dgm:spPr>
      <dgm:t>
        <a:bodyPr/>
        <a:lstStyle/>
        <a:p>
          <a:endParaRPr lang="en-US">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rgbClr val="FF0000"/>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noFill/>
            </a:rPr>
            <a:t>A</a:t>
          </a:r>
          <a:endParaRPr lang="en-US" dirty="0">
            <a:noFill/>
          </a:endParaRPr>
        </a:p>
      </dgm:t>
    </dgm:pt>
    <dgm:pt modelId="{1CEB5BF8-9573-44DB-AA52-2664C57B5BC0}" type="parTrans" cxnId="{9F183540-BEBB-491C-B7E6-749704A50110}">
      <dgm:prSet/>
      <dgm:spPr>
        <a:noFill/>
        <a:ln>
          <a:noFill/>
        </a:ln>
      </dgm:spPr>
      <dgm:t>
        <a:bodyPr/>
        <a:lstStyle/>
        <a:p>
          <a:endParaRPr lang="en-US">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noFill/>
            </a:rPr>
            <a:t>B</a:t>
          </a:r>
          <a:endParaRPr lang="en-US" dirty="0">
            <a:noFill/>
          </a:endParaRPr>
        </a:p>
      </dgm:t>
    </dgm:pt>
    <dgm:pt modelId="{CB605075-F51A-47C3-9B5B-5822A6019E26}" type="parTrans" cxnId="{5985C518-7C7E-4805-AE1C-34EBE1F05C75}">
      <dgm:prSet/>
      <dgm:spPr>
        <a:noFill/>
        <a:ln>
          <a:noFill/>
        </a:ln>
      </dgm:spPr>
      <dgm:t>
        <a:bodyPr/>
        <a:lstStyle/>
        <a:p>
          <a:endParaRPr lang="en-US">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noFill/>
            </a:rPr>
            <a:t>A</a:t>
          </a:r>
          <a:endParaRPr lang="en-US" dirty="0">
            <a:noFill/>
          </a:endParaRPr>
        </a:p>
      </dgm:t>
    </dgm:pt>
    <dgm:pt modelId="{89C9E179-D2A2-4A4E-831C-766C0FCE59CD}" type="parTrans" cxnId="{775274D5-12E5-4179-A4E5-3AE1EC3A7C24}">
      <dgm:prSet/>
      <dgm:spPr>
        <a:noFill/>
        <a:ln>
          <a:noFill/>
        </a:ln>
      </dgm:spPr>
      <dgm:t>
        <a:bodyPr/>
        <a:lstStyle/>
        <a:p>
          <a:endParaRPr lang="en-US">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noFill/>
            </a:rPr>
            <a:t>B</a:t>
          </a:r>
          <a:endParaRPr lang="en-US" dirty="0">
            <a:noFill/>
          </a:endParaRPr>
        </a:p>
      </dgm:t>
    </dgm:pt>
    <dgm:pt modelId="{3BAA5B4F-AA92-45D6-9A6B-2C43B02FBCB2}" type="parTrans" cxnId="{1B4E5E40-4DB3-4D0F-9867-0B80C1BBA08A}">
      <dgm:prSet/>
      <dgm:spPr>
        <a:noFill/>
        <a:ln>
          <a:noFill/>
        </a:ln>
      </dgm:spPr>
      <dgm:t>
        <a:bodyPr/>
        <a:lstStyle/>
        <a:p>
          <a:endParaRPr lang="en-US">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noFill/>
            </a:rPr>
            <a:t>B</a:t>
          </a:r>
          <a:endParaRPr lang="en-US" dirty="0">
            <a:noFill/>
          </a:endParaRPr>
        </a:p>
      </dgm:t>
    </dgm:pt>
    <dgm:pt modelId="{1055F0B1-DA74-4E7B-B527-AEDFDD16057D}" type="parTrans" cxnId="{186891E4-738D-41FE-B0AE-74A0015DD565}">
      <dgm:prSet/>
      <dgm:spPr>
        <a:noFill/>
        <a:ln>
          <a:noFill/>
        </a:ln>
      </dgm:spPr>
      <dgm:t>
        <a:bodyPr/>
        <a:lstStyle/>
        <a:p>
          <a:endParaRPr lang="en-US">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2C9F5ECA-9C62-4BCB-BCAE-1AB82A777883}" type="presOf" srcId="{494ACA62-AAC0-4951-9C9D-4B583911638D}" destId="{2B40320C-27AB-4BDA-84D1-61C50A3BABC5}"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26A0E1DE-6243-4832-A0EA-0A28878A0315}" type="presOf" srcId="{2CA901C4-D46B-4889-AB07-3E85CAB3F55A}" destId="{1E1C0BF7-E2E9-47E2-846E-3FB060800201}" srcOrd="0" destOrd="0" presId="urn:microsoft.com/office/officeart/2005/8/layout/hierarchy2"/>
    <dgm:cxn modelId="{93CAF606-DB1E-4F9D-A14F-7C4F0ED37800}" type="presOf" srcId="{57EA6F02-2674-477B-9506-59D3B2C4A94B}" destId="{E8D07454-23B3-441F-9B23-CDA001B258D3}" srcOrd="1" destOrd="0" presId="urn:microsoft.com/office/officeart/2005/8/layout/hierarchy2"/>
    <dgm:cxn modelId="{96468E93-331E-4034-80E1-34A30DF146BA}" type="presOf" srcId="{7E0ED1B5-DF2B-4C39-94A2-2A0C2BBEA676}" destId="{C8B696FB-B26B-4AEB-A6C7-7996DE285DEE}" srcOrd="0" destOrd="0" presId="urn:microsoft.com/office/officeart/2005/8/layout/hierarchy2"/>
    <dgm:cxn modelId="{652459BA-331B-420A-8D3A-5F08D85928BE}" type="presOf" srcId="{B716BBAA-853E-4021-A8EE-711FD7E3D665}" destId="{7AF1181C-2A33-4ED9-B3AD-C4ACFCC7DACF}" srcOrd="1" destOrd="0" presId="urn:microsoft.com/office/officeart/2005/8/layout/hierarchy2"/>
    <dgm:cxn modelId="{067C9982-E13F-419C-9DE8-A1522B9EB59E}" type="presOf" srcId="{45993110-47CA-429A-A226-5BE240498561}" destId="{0789D6F5-E0F6-4D72-A0DF-BA44D9E7DAFF}" srcOrd="0" destOrd="0" presId="urn:microsoft.com/office/officeart/2005/8/layout/hierarchy2"/>
    <dgm:cxn modelId="{2641F09F-9F09-4719-894D-B6F35EFCA3EB}" type="presOf" srcId="{CB605075-F51A-47C3-9B5B-5822A6019E26}" destId="{BAAD048F-539D-477C-AF35-C3394849D7C3}" srcOrd="1" destOrd="0" presId="urn:microsoft.com/office/officeart/2005/8/layout/hierarchy2"/>
    <dgm:cxn modelId="{8A7D5057-C8C8-430A-97B5-D6BC2EC59ED3}" type="presOf" srcId="{D46399B7-6072-4C73-88BB-AE05116F9ECC}" destId="{BB4E4D16-71CF-4C1A-AF17-AA238805B63F}" srcOrd="0" destOrd="0" presId="urn:microsoft.com/office/officeart/2005/8/layout/hierarchy2"/>
    <dgm:cxn modelId="{71371B3D-38B5-43D9-8D60-1665383E12D1}" type="presOf" srcId="{E0DE11BA-B518-407C-B505-1DE471394911}" destId="{6F0F170F-FE3D-4134-BB96-EA6665A6036D}" srcOrd="0" destOrd="0" presId="urn:microsoft.com/office/officeart/2005/8/layout/hierarchy2"/>
    <dgm:cxn modelId="{4C34EE27-19B5-4A0A-B30D-36C2871DDA29}" type="presOf" srcId="{1C4C4948-25D8-4936-BD8C-06CE52540229}" destId="{8A58203B-60D5-42CF-9578-203C0120EC5E}" srcOrd="0" destOrd="0" presId="urn:microsoft.com/office/officeart/2005/8/layout/hierarchy2"/>
    <dgm:cxn modelId="{A04C7EE9-2912-4417-A2CD-777E56CA345A}" type="presOf" srcId="{F30650AC-6523-41D4-BEFF-F87C75C3A1A8}" destId="{0FA03EE5-538B-45D7-AE54-164B087D5CC2}"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F59B7A17-4477-4379-957D-A5646D42D687}" srcId="{1B6C38EE-0106-42F5-BFDE-F708BAF5139B}" destId="{2A379ED9-6D3C-45CA-8756-86DBD129CD0C}" srcOrd="1" destOrd="0" parTransId="{B716BBAA-853E-4021-A8EE-711FD7E3D665}" sibTransId="{6DCCCC1E-089F-47FD-93B8-3101277D3308}"/>
    <dgm:cxn modelId="{52137868-296C-4331-B79A-7BFCC0B13EA0}" type="presOf" srcId="{C2601243-1BEE-43AD-B076-59981A9EF2A5}" destId="{167F1204-AFBB-4464-B292-B7B9C368137A}" srcOrd="0" destOrd="0" presId="urn:microsoft.com/office/officeart/2005/8/layout/hierarchy2"/>
    <dgm:cxn modelId="{64F0C3E2-58D2-43A8-B90C-765BF84F216D}" type="presOf" srcId="{BAC0EB25-FC2E-40C8-BB49-714E62D7ACF1}" destId="{1E5FCCE3-BB6C-46B6-BE90-0C1FE816FF09}" srcOrd="0" destOrd="0" presId="urn:microsoft.com/office/officeart/2005/8/layout/hierarchy2"/>
    <dgm:cxn modelId="{D0A12379-20EA-42C3-9968-4CABC423539E}" type="presOf" srcId="{3F6A5EDE-7F02-44C9-AF33-23999382B84B}" destId="{50040A1C-D961-4A90-9F57-B34776F19709}" srcOrd="0" destOrd="0" presId="urn:microsoft.com/office/officeart/2005/8/layout/hierarchy2"/>
    <dgm:cxn modelId="{50BA494C-EC58-46D7-B4E5-12C6694D3BEE}" type="presOf" srcId="{767EC5A2-4B77-466C-A072-0B8307A02AB3}" destId="{F15D6494-9362-431D-8D0C-12A143564090}" srcOrd="0" destOrd="0" presId="urn:microsoft.com/office/officeart/2005/8/layout/hierarchy2"/>
    <dgm:cxn modelId="{4FE5E506-4376-4403-B1F2-318733B916D5}" type="presOf" srcId="{3BAA5B4F-AA92-45D6-9A6B-2C43B02FBCB2}" destId="{8677BBF0-60CC-4896-BDB3-000DD63E373D}" srcOrd="1" destOrd="0" presId="urn:microsoft.com/office/officeart/2005/8/layout/hierarchy2"/>
    <dgm:cxn modelId="{AABEDF3E-195F-4413-9B5A-8934D961DB2B}" type="presOf" srcId="{5ABABD5B-A46B-437C-8FCF-5F7DB32B1277}" destId="{030C4BD4-E117-424F-894B-5000F19EC59A}" srcOrd="0" destOrd="0" presId="urn:microsoft.com/office/officeart/2005/8/layout/hierarchy2"/>
    <dgm:cxn modelId="{711C9165-2769-4CEA-BDE6-D331B3D47CB7}" type="presOf" srcId="{2A379ED9-6D3C-45CA-8756-86DBD129CD0C}" destId="{5937F1B2-B020-4EB6-983F-111BB09AE414}"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65EDF2FE-7CDE-4B6C-AE8C-F0298AE58707}" type="presOf" srcId="{3BAA5B4F-AA92-45D6-9A6B-2C43B02FBCB2}" destId="{F065EB8E-04AE-4472-B39D-637CB520C526}" srcOrd="0" destOrd="0" presId="urn:microsoft.com/office/officeart/2005/8/layout/hierarchy2"/>
    <dgm:cxn modelId="{C457C2C2-B5D2-4BFD-B2AE-0B22EA5CC317}" type="presOf" srcId="{A564CD81-167D-42C5-9353-07481038A983}" destId="{E798F118-A524-4343-8813-0F2112D52D97}" srcOrd="0" destOrd="0" presId="urn:microsoft.com/office/officeart/2005/8/layout/hierarchy2"/>
    <dgm:cxn modelId="{47B354D9-FBA3-41A4-92DB-CC0226D9A93E}" type="presOf" srcId="{B4DC0CA7-4284-47E5-8103-F93DAD70B5A7}" destId="{C498114F-350E-41A3-9193-D88A6280E55B}" srcOrd="0" destOrd="0" presId="urn:microsoft.com/office/officeart/2005/8/layout/hierarchy2"/>
    <dgm:cxn modelId="{EF9D8A9F-FED9-405B-B848-091B82D577FE}" type="presOf" srcId="{1055F0B1-DA74-4E7B-B527-AEDFDD16057D}" destId="{80B075A0-6EED-4416-BD30-D34B7B6B244A}"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9F183540-BEBB-491C-B7E6-749704A50110}" srcId="{3B798081-D53C-428D-9A8A-C6B430D0676E}" destId="{C39D6B01-260F-4A4C-826C-9CFF1B6F6F3C}" srcOrd="0" destOrd="0" parTransId="{1CEB5BF8-9573-44DB-AA52-2664C57B5BC0}" sibTransId="{8ACC4B51-902E-41B9-8927-C4CC81C36EEB}"/>
    <dgm:cxn modelId="{5EB4D59D-27C6-4D0C-BEEC-4B8F5DFE24A9}" srcId="{9EB7E3D8-0D11-4E80-823D-492B50986BD9}" destId="{3B798081-D53C-428D-9A8A-C6B430D0676E}" srcOrd="2" destOrd="0" parTransId="{3F6A5EDE-7F02-44C9-AF33-23999382B84B}" sibTransId="{BAF6ADB5-4AF0-4129-8A62-009AA8A67D64}"/>
    <dgm:cxn modelId="{B31450B8-50A1-4070-A0BD-876F861C42A7}" srcId="{95073BCA-5637-4B74-B003-F6EBD1486D61}" destId="{C2A848E1-61B5-4DCC-BFBB-D417A3B756B4}" srcOrd="0" destOrd="0" parTransId="{57EA6F02-2674-477B-9506-59D3B2C4A94B}" sibTransId="{BE8ED1AD-C61E-4CE0-A4E2-84167303EB6C}"/>
    <dgm:cxn modelId="{633AB09A-D855-4CF2-84A8-08A5DBE92517}" type="presOf" srcId="{64410DB8-F655-4B90-9A96-2325D0212977}" destId="{2E9F86E8-11BD-4C20-8CF1-078EFE599DDE}" srcOrd="1" destOrd="0" presId="urn:microsoft.com/office/officeart/2005/8/layout/hierarchy2"/>
    <dgm:cxn modelId="{43E49A7F-95C8-41AC-99EE-B36FC1AF6C44}" type="presOf" srcId="{CB605075-F51A-47C3-9B5B-5822A6019E26}" destId="{906F5F46-922A-41D3-BC0C-AA6B408A8D4A}" srcOrd="0" destOrd="0" presId="urn:microsoft.com/office/officeart/2005/8/layout/hierarchy2"/>
    <dgm:cxn modelId="{DC713158-8242-4B63-B910-4362D32503A2}" type="presOf" srcId="{3B798081-D53C-428D-9A8A-C6B430D0676E}" destId="{E3CE5594-F3F1-49F6-A7C8-E25853455CFA}" srcOrd="0" destOrd="0" presId="urn:microsoft.com/office/officeart/2005/8/layout/hierarchy2"/>
    <dgm:cxn modelId="{BEF626CD-5300-47CF-BD86-AC118752BF3E}" type="presOf" srcId="{E527BE7C-F111-4D11-8FD8-A64790F908E6}" destId="{3C823CB9-6646-45EA-927C-BAAED8D908D1}"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21906F6A-9641-4F77-9020-87013BD72C99}" type="presOf" srcId="{45993110-47CA-429A-A226-5BE240498561}" destId="{B8E34989-5719-4CA4-8C97-D4EDD34C87C5}" srcOrd="1" destOrd="0" presId="urn:microsoft.com/office/officeart/2005/8/layout/hierarchy2"/>
    <dgm:cxn modelId="{D1ABED1E-180E-460B-9CA3-231B21FBCCCD}" type="presOf" srcId="{2090ADF3-5CF7-491C-8EEF-DB35DEC658CA}" destId="{95523093-FECA-4419-A878-E6086CB8B61F}" srcOrd="0" destOrd="0" presId="urn:microsoft.com/office/officeart/2005/8/layout/hierarchy2"/>
    <dgm:cxn modelId="{5AFC1C2F-B2A4-49A9-89E7-9FF914BA3A95}" type="presOf" srcId="{3F6A5EDE-7F02-44C9-AF33-23999382B84B}" destId="{01EEE390-AB4A-4786-A88B-F7E74EBF73F0}" srcOrd="1" destOrd="0" presId="urn:microsoft.com/office/officeart/2005/8/layout/hierarchy2"/>
    <dgm:cxn modelId="{EA89C542-1021-4B76-9648-6099B060FC6D}" type="presOf" srcId="{DF03A72C-632B-4C09-AA60-11E1D77BAE98}" destId="{60A8F4D4-A87A-4461-A52F-D148B600E263}" srcOrd="1" destOrd="0" presId="urn:microsoft.com/office/officeart/2005/8/layout/hierarchy2"/>
    <dgm:cxn modelId="{29D4328D-688F-4699-94E0-A66F7E680AA3}" type="presOf" srcId="{57EA6F02-2674-477B-9506-59D3B2C4A94B}" destId="{8367E3EC-EDE8-4478-9B14-EAFA4B0303C7}" srcOrd="0" destOrd="0" presId="urn:microsoft.com/office/officeart/2005/8/layout/hierarchy2"/>
    <dgm:cxn modelId="{F3CEB7AC-6336-4505-B99C-D3B3665C8BA2}" type="presOf" srcId="{B78E8AC8-BFC5-4DF9-996A-E3ADAD9E91C9}" destId="{B680152B-BBF7-42CC-80E2-A156B071C1EB}" srcOrd="1" destOrd="0" presId="urn:microsoft.com/office/officeart/2005/8/layout/hierarchy2"/>
    <dgm:cxn modelId="{F8B82FF3-6F68-49CA-84DF-9459E2D104EB}" type="presOf" srcId="{5BDA034E-E10D-4A3F-95C7-86E352EFE1E2}" destId="{B58CAB39-7A43-4E7D-93B0-4EB0E985F7BF}" srcOrd="0" destOrd="0" presId="urn:microsoft.com/office/officeart/2005/8/layout/hierarchy2"/>
    <dgm:cxn modelId="{888636EC-30C3-42CC-86F7-41DD79857E7D}" type="presOf" srcId="{22F489BA-7AF8-4D28-AFF1-81994DDA9D7B}" destId="{644D500C-2D0D-4D40-8242-8B689E49552E}"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C8919405-92FF-4C2C-932B-F4D9F7223CB3}" type="presOf" srcId="{8B31BB6A-A4D8-431C-9B01-9B2034755868}" destId="{9C2F6C3E-00BF-4160-BA53-202223A2EE2E}"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A60C0BD9-E44E-499A-B8F2-7DCE008BA19D}" srcId="{8B31BB6A-A4D8-431C-9B01-9B2034755868}" destId="{767EC5A2-4B77-466C-A072-0B8307A02AB3}" srcOrd="0" destOrd="0" parTransId="{D326E47D-91A5-44FE-A4E3-906B0252CFB2}" sibTransId="{075A5BBA-D067-455A-9ED6-860BC04250F0}"/>
    <dgm:cxn modelId="{63019822-951A-4674-AA44-FAF5A3437B07}" type="presOf" srcId="{19F3ECDB-1ED7-474B-92C1-2E72D83ACFE8}" destId="{A9C12F11-1210-4444-A1FD-68998DEE217C}" srcOrd="0" destOrd="0" presId="urn:microsoft.com/office/officeart/2005/8/layout/hierarchy2"/>
    <dgm:cxn modelId="{9DF4020E-A7D8-47E5-A516-524F5051BEE0}" type="presOf" srcId="{95073BCA-5637-4B74-B003-F6EBD1486D61}" destId="{C7DB363B-7218-4E89-908E-26E8BED225D3}"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94F0B707-3EED-4F62-A692-B16794E7B55D}" type="presOf" srcId="{D571DD33-A7E4-4BE5-8590-2D3E0E3995FB}" destId="{37A875F9-3746-426A-8766-FFA1C0118C48}" srcOrd="0" destOrd="0" presId="urn:microsoft.com/office/officeart/2005/8/layout/hierarchy2"/>
    <dgm:cxn modelId="{680A1365-2BE2-4B23-A051-E01307443E6B}" type="presOf" srcId="{1B6C38EE-0106-42F5-BFDE-F708BAF5139B}" destId="{C0FB1EE3-1600-4ECC-A158-84A6E0508629}" srcOrd="0" destOrd="0" presId="urn:microsoft.com/office/officeart/2005/8/layout/hierarchy2"/>
    <dgm:cxn modelId="{6DF357DC-6F12-46C2-A511-B43C14148222}" type="presOf" srcId="{E527BE7C-F111-4D11-8FD8-A64790F908E6}" destId="{E86E44DF-D0B6-490D-969C-50D2431AF93E}" srcOrd="1" destOrd="0" presId="urn:microsoft.com/office/officeart/2005/8/layout/hierarchy2"/>
    <dgm:cxn modelId="{EFA9D6BF-B01C-4213-A3F9-A8229B1A2A79}" type="presOf" srcId="{1CEB5BF8-9573-44DB-AA52-2664C57B5BC0}" destId="{5FCB55BA-7053-458B-8A88-8DD239DA6331}" srcOrd="0" destOrd="0" presId="urn:microsoft.com/office/officeart/2005/8/layout/hierarchy2"/>
    <dgm:cxn modelId="{2083CDD8-FED2-4F21-AD32-E1D3AFB2D1CC}" type="presOf" srcId="{B716BBAA-853E-4021-A8EE-711FD7E3D665}" destId="{DDBCB7B8-5B67-4623-B3B3-D1AC0E78FE9B}" srcOrd="0" destOrd="0" presId="urn:microsoft.com/office/officeart/2005/8/layout/hierarchy2"/>
    <dgm:cxn modelId="{93979397-BC73-4CA5-8A1E-B6D83D88FEE5}" type="presOf" srcId="{166961A0-6659-4CA6-A993-20CB2D27CA51}" destId="{CC1ABDC6-6B6E-46CC-8F3E-DD15562897FA}" srcOrd="0" destOrd="0" presId="urn:microsoft.com/office/officeart/2005/8/layout/hierarchy2"/>
    <dgm:cxn modelId="{74290EEB-384B-40DD-B489-762961379924}" type="presOf" srcId="{1CEB5BF8-9573-44DB-AA52-2664C57B5BC0}" destId="{5B49F615-01AC-4E8D-8243-024C52065BB2}"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CB76238E-5044-4E3A-90C4-2E8D48BDB8E4}" srcId="{767EC5A2-4B77-466C-A072-0B8307A02AB3}" destId="{9EB7E3D8-0D11-4E80-823D-492B50986BD9}" srcOrd="2" destOrd="0" parTransId="{494ACA62-AAC0-4951-9C9D-4B583911638D}" sibTransId="{8FBA2B65-0D65-41D4-9585-42583949422A}"/>
    <dgm:cxn modelId="{D06FC5F0-DAAB-444D-B82B-B4B3752B8296}" type="presOf" srcId="{1055F0B1-DA74-4E7B-B527-AEDFDD16057D}" destId="{0B6A28E5-6192-4A5C-8A6E-370AC7A96B9E}" srcOrd="1" destOrd="0" presId="urn:microsoft.com/office/officeart/2005/8/layout/hierarchy2"/>
    <dgm:cxn modelId="{37FE3818-0B42-412A-8F09-5D3B2E3BC2D2}" type="presOf" srcId="{29D5F61E-1CFE-4D06-9E4F-4C289DB841B2}" destId="{BC065D8B-0208-43AD-ABEB-09B43B6478F9}" srcOrd="0" destOrd="0" presId="urn:microsoft.com/office/officeart/2005/8/layout/hierarchy2"/>
    <dgm:cxn modelId="{F37F5EE2-AFFD-4333-A492-39F2EFB90D13}" type="presOf" srcId="{494ACA62-AAC0-4951-9C9D-4B583911638D}" destId="{5F158D59-AD79-4180-AC01-6F79F6FA82DB}" srcOrd="0" destOrd="0" presId="urn:microsoft.com/office/officeart/2005/8/layout/hierarchy2"/>
    <dgm:cxn modelId="{BFD0C0F9-1D78-4737-8F8F-5BB13FFF6EA3}" type="presOf" srcId="{C2A848E1-61B5-4DCC-BFBB-D417A3B756B4}" destId="{BA54242D-F02C-4E4F-8455-69939E154ED1}"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64C4D39E-24D5-44A0-9FF9-A37E35887F3F}" type="presOf" srcId="{22F489BA-7AF8-4D28-AFF1-81994DDA9D7B}" destId="{E4975F3D-C350-41E3-95EF-F4638F798686}" srcOrd="0" destOrd="0" presId="urn:microsoft.com/office/officeart/2005/8/layout/hierarchy2"/>
    <dgm:cxn modelId="{4C32C4F8-9391-459C-AF47-ABAFC278D23E}" type="presOf" srcId="{EE885992-2BEA-4926-B702-6008C6AF5097}" destId="{CE61E191-C724-4270-8BE7-8C77375FCF61}" srcOrd="1"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1282B0E4-C41C-4156-A3D9-C6A10EBC5111}" srcId="{1B6C38EE-0106-42F5-BFDE-F708BAF5139B}" destId="{95073BCA-5637-4B74-B003-F6EBD1486D61}" srcOrd="2" destOrd="0" parTransId="{BAC0EB25-FC2E-40C8-BB49-714E62D7ACF1}" sibTransId="{BE32EC16-AF06-4745-A929-6422365CC521}"/>
    <dgm:cxn modelId="{B2819A6C-23F9-4917-A2F6-07B5DA62762B}" type="presOf" srcId="{DF03A72C-632B-4C09-AA60-11E1D77BAE98}" destId="{BCC70EED-4AC6-47A8-97E4-A7D63A75F83B}" srcOrd="0" destOrd="0" presId="urn:microsoft.com/office/officeart/2005/8/layout/hierarchy2"/>
    <dgm:cxn modelId="{B9C367A7-D075-4458-B84E-7F1454EC3D7E}" type="presOf" srcId="{9EB7E3D8-0D11-4E80-823D-492B50986BD9}" destId="{418C437C-17BF-4B0B-B4FE-5B3030058BF1}" srcOrd="0" destOrd="0" presId="urn:microsoft.com/office/officeart/2005/8/layout/hierarchy2"/>
    <dgm:cxn modelId="{0EBC579E-AEA2-4B18-AA00-64B774027668}" type="presOf" srcId="{A564CD81-167D-42C5-9353-07481038A983}" destId="{4AEB7D09-1624-4AD9-99D9-830F9B16DFD7}" srcOrd="1" destOrd="0" presId="urn:microsoft.com/office/officeart/2005/8/layout/hierarchy2"/>
    <dgm:cxn modelId="{3E2FE0A4-4C07-4325-BF90-92DA8921C47A}" type="presOf" srcId="{3904DB79-83CF-4567-8961-2516E1FF2621}" destId="{A0865725-8F13-4D66-9B6B-D81956252699}" srcOrd="0" destOrd="0" presId="urn:microsoft.com/office/officeart/2005/8/layout/hierarchy2"/>
    <dgm:cxn modelId="{70FA71E0-3767-4646-9563-352578BB299B}" type="presOf" srcId="{EE885992-2BEA-4926-B702-6008C6AF5097}" destId="{87EC5DDD-9F69-4B6C-95BE-68FC167C1752}" srcOrd="0" destOrd="0" presId="urn:microsoft.com/office/officeart/2005/8/layout/hierarchy2"/>
    <dgm:cxn modelId="{043F6F4D-1CCA-4B09-97BE-B7233E5C02DF}" type="presOf" srcId="{BAC0EB25-FC2E-40C8-BB49-714E62D7ACF1}" destId="{0A145BCE-6198-4F25-B43B-3618301E13F0}" srcOrd="1" destOrd="0" presId="urn:microsoft.com/office/officeart/2005/8/layout/hierarchy2"/>
    <dgm:cxn modelId="{006F978F-189E-409E-9092-B76AB17CB4AB}" type="presOf" srcId="{AC10A985-E08A-4B6F-BF7F-A700AF2A50C5}" destId="{593B41E3-CA5E-4DA9-AD44-1949E854049E}" srcOrd="0" destOrd="0" presId="urn:microsoft.com/office/officeart/2005/8/layout/hierarchy2"/>
    <dgm:cxn modelId="{E336DCC4-029C-4820-BEEB-E785A5E74167}" type="presOf" srcId="{4C182C5A-560D-43AA-8092-727DB2D4F9AA}" destId="{990310B2-5112-4727-B4A0-C2E12E4945BB}" srcOrd="0" destOrd="0" presId="urn:microsoft.com/office/officeart/2005/8/layout/hierarchy2"/>
    <dgm:cxn modelId="{42F61F2E-F452-4480-9328-7B3522BFCADC}" type="presOf" srcId="{166961A0-6659-4CA6-A993-20CB2D27CA51}" destId="{F3025B66-7540-4E3A-8E55-A978E22397A7}" srcOrd="1" destOrd="0" presId="urn:microsoft.com/office/officeart/2005/8/layout/hierarchy2"/>
    <dgm:cxn modelId="{6B251933-1AAD-415C-AF32-6FE81427EDCB}" type="presOf" srcId="{B78E8AC8-BFC5-4DF9-996A-E3ADAD9E91C9}" destId="{94066D15-53AA-4DDA-9682-053F754F270E}" srcOrd="0" destOrd="0" presId="urn:microsoft.com/office/officeart/2005/8/layout/hierarchy2"/>
    <dgm:cxn modelId="{6B492368-AD51-4862-B118-1D4F0AC9989B}" type="presOf" srcId="{C39D6B01-260F-4A4C-826C-9CFF1B6F6F3C}" destId="{E045DA16-E3DB-4C3A-9DC1-4314802E0B2D}"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EC9CE024-42B4-4A70-B226-98060F76D561}" srcId="{E0DE11BA-B518-407C-B505-1DE471394911}" destId="{D46399B7-6072-4C73-88BB-AE05116F9ECC}" srcOrd="1" destOrd="0" parTransId="{166961A0-6659-4CA6-A993-20CB2D27CA51}" sibTransId="{AC98B61D-1E6E-4E04-8C26-55301F5683BC}"/>
    <dgm:cxn modelId="{53C5E773-7E64-4F05-A176-10E61C05FD08}" type="presOf" srcId="{BBBB4BC1-397B-42FB-A590-86ABD4708BA1}" destId="{2AA311D8-CC01-4472-A54F-19D0AFF10979}"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D84DB6A7-AEA5-454A-A2FD-182B80A15CE7}" srcId="{E0DE11BA-B518-407C-B505-1DE471394911}" destId="{5BDA034E-E10D-4A3F-95C7-86E352EFE1E2}" srcOrd="2" destOrd="0" parTransId="{22F489BA-7AF8-4D28-AFF1-81994DDA9D7B}" sibTransId="{29EC800B-BCD0-428C-9947-A693866B299E}"/>
    <dgm:cxn modelId="{B866A4A9-3E2A-4109-BE76-DE7A28431F85}" type="presOf" srcId="{5ABABD5B-A46B-437C-8FCF-5F7DB32B1277}" destId="{B59CC138-6E59-4635-9BCC-7700CB9326A7}" srcOrd="1"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B8DC0CED-9920-47FE-9DEE-444E066A4AC8}" type="presOf" srcId="{BBBB4BC1-397B-42FB-A590-86ABD4708BA1}" destId="{01AE466B-0249-4A63-910F-DFF3C04D856B}" srcOrd="0" destOrd="0" presId="urn:microsoft.com/office/officeart/2005/8/layout/hierarchy2"/>
    <dgm:cxn modelId="{768A36DB-7F8C-40A7-B3A9-8414A6CE106E}" type="presOf" srcId="{89C9E179-D2A2-4A4E-831C-766C0FCE59CD}" destId="{2FD12931-E91F-4883-ABCC-E2B4ACCC31CA}" srcOrd="0" destOrd="0" presId="urn:microsoft.com/office/officeart/2005/8/layout/hierarchy2"/>
    <dgm:cxn modelId="{98B21522-945D-46DD-B056-EAEE86CA452C}" type="presOf" srcId="{B4DC0CA7-4284-47E5-8103-F93DAD70B5A7}" destId="{1929B4BE-FB30-4C89-8473-49590CD4D932}" srcOrd="1" destOrd="0" presId="urn:microsoft.com/office/officeart/2005/8/layout/hierarchy2"/>
    <dgm:cxn modelId="{B74AEC56-B307-40E5-8E1A-96959AE4FB06}" type="presOf" srcId="{89C9E179-D2A2-4A4E-831C-766C0FCE59CD}" destId="{C33F84F2-5EFE-42A4-A5D4-F49723480AE6}" srcOrd="1" destOrd="0" presId="urn:microsoft.com/office/officeart/2005/8/layout/hierarchy2"/>
    <dgm:cxn modelId="{CCFC5021-EABE-4D51-BD7A-7E98267C786E}" type="presOf" srcId="{64410DB8-F655-4B90-9A96-2325D0212977}" destId="{F74CEFCE-AE50-40FB-98E1-BD45C93AA385}" srcOrd="0" destOrd="0" presId="urn:microsoft.com/office/officeart/2005/8/layout/hierarchy2"/>
    <dgm:cxn modelId="{D821FD23-8D6B-4F52-86CB-41AD8DDC5C54}" type="presParOf" srcId="{9C2F6C3E-00BF-4160-BA53-202223A2EE2E}" destId="{422962DA-79B5-4391-85F2-5C83AC2DDC7A}" srcOrd="0" destOrd="0" presId="urn:microsoft.com/office/officeart/2005/8/layout/hierarchy2"/>
    <dgm:cxn modelId="{4E54FC0E-E9D5-4617-823B-3248B11C0247}" type="presParOf" srcId="{422962DA-79B5-4391-85F2-5C83AC2DDC7A}" destId="{F15D6494-9362-431D-8D0C-12A143564090}" srcOrd="0" destOrd="0" presId="urn:microsoft.com/office/officeart/2005/8/layout/hierarchy2"/>
    <dgm:cxn modelId="{845CD288-C624-4920-AB73-CBC3F6858C1D}" type="presParOf" srcId="{422962DA-79B5-4391-85F2-5C83AC2DDC7A}" destId="{6B7A97A5-5187-4846-A9CB-0A7AE0532CBF}" srcOrd="1" destOrd="0" presId="urn:microsoft.com/office/officeart/2005/8/layout/hierarchy2"/>
    <dgm:cxn modelId="{AD7806BB-3CFE-4A76-9361-3205EEEC2C60}" type="presParOf" srcId="{6B7A97A5-5187-4846-A9CB-0A7AE0532CBF}" destId="{C498114F-350E-41A3-9193-D88A6280E55B}" srcOrd="0" destOrd="0" presId="urn:microsoft.com/office/officeart/2005/8/layout/hierarchy2"/>
    <dgm:cxn modelId="{A71298C2-B242-4BFA-8E4F-869CAFE66CA6}" type="presParOf" srcId="{C498114F-350E-41A3-9193-D88A6280E55B}" destId="{1929B4BE-FB30-4C89-8473-49590CD4D932}" srcOrd="0" destOrd="0" presId="urn:microsoft.com/office/officeart/2005/8/layout/hierarchy2"/>
    <dgm:cxn modelId="{4F6140DD-5C30-46A4-B935-C89740DF75E4}" type="presParOf" srcId="{6B7A97A5-5187-4846-A9CB-0A7AE0532CBF}" destId="{4BC0D68C-B3F7-4187-AD42-F9881C97EDA9}" srcOrd="1" destOrd="0" presId="urn:microsoft.com/office/officeart/2005/8/layout/hierarchy2"/>
    <dgm:cxn modelId="{0E488D09-EB3B-454F-8CDD-8E8B7F49FCD0}" type="presParOf" srcId="{4BC0D68C-B3F7-4187-AD42-F9881C97EDA9}" destId="{C0FB1EE3-1600-4ECC-A158-84A6E0508629}" srcOrd="0" destOrd="0" presId="urn:microsoft.com/office/officeart/2005/8/layout/hierarchy2"/>
    <dgm:cxn modelId="{1C8C8237-03CA-4D53-9164-95EE062E4DFD}" type="presParOf" srcId="{4BC0D68C-B3F7-4187-AD42-F9881C97EDA9}" destId="{1EEA82D7-11B2-4776-A10F-396B67713554}" srcOrd="1" destOrd="0" presId="urn:microsoft.com/office/officeart/2005/8/layout/hierarchy2"/>
    <dgm:cxn modelId="{B2DB2DDD-880C-4D56-AB90-FB0206367FE1}" type="presParOf" srcId="{1EEA82D7-11B2-4776-A10F-396B67713554}" destId="{94066D15-53AA-4DDA-9682-053F754F270E}" srcOrd="0" destOrd="0" presId="urn:microsoft.com/office/officeart/2005/8/layout/hierarchy2"/>
    <dgm:cxn modelId="{67310740-1ECD-444E-AF54-D432FE4F9648}" type="presParOf" srcId="{94066D15-53AA-4DDA-9682-053F754F270E}" destId="{B680152B-BBF7-42CC-80E2-A156B071C1EB}" srcOrd="0" destOrd="0" presId="urn:microsoft.com/office/officeart/2005/8/layout/hierarchy2"/>
    <dgm:cxn modelId="{2219B8AC-FF99-44FF-860C-D386F3BFECB2}" type="presParOf" srcId="{1EEA82D7-11B2-4776-A10F-396B67713554}" destId="{0981ABDE-06ED-4AF7-A618-25843B77D777}" srcOrd="1" destOrd="0" presId="urn:microsoft.com/office/officeart/2005/8/layout/hierarchy2"/>
    <dgm:cxn modelId="{3EC0FD7A-31B0-45A7-9189-8BA4AE39EF73}" type="presParOf" srcId="{0981ABDE-06ED-4AF7-A618-25843B77D777}" destId="{C8B696FB-B26B-4AEB-A6C7-7996DE285DEE}" srcOrd="0" destOrd="0" presId="urn:microsoft.com/office/officeart/2005/8/layout/hierarchy2"/>
    <dgm:cxn modelId="{91112B73-6DD8-45B5-9C29-0FE60B7E7516}" type="presParOf" srcId="{0981ABDE-06ED-4AF7-A618-25843B77D777}" destId="{1EBF9220-0EA9-4879-831D-B7F02029CA6F}" srcOrd="1" destOrd="0" presId="urn:microsoft.com/office/officeart/2005/8/layout/hierarchy2"/>
    <dgm:cxn modelId="{E5C1008B-DF04-421B-AD6E-031CF6A07690}" type="presParOf" srcId="{1EEA82D7-11B2-4776-A10F-396B67713554}" destId="{DDBCB7B8-5B67-4623-B3B3-D1AC0E78FE9B}" srcOrd="2" destOrd="0" presId="urn:microsoft.com/office/officeart/2005/8/layout/hierarchy2"/>
    <dgm:cxn modelId="{61709ED5-5B39-4110-8E82-BB9C36573431}" type="presParOf" srcId="{DDBCB7B8-5B67-4623-B3B3-D1AC0E78FE9B}" destId="{7AF1181C-2A33-4ED9-B3AD-C4ACFCC7DACF}" srcOrd="0" destOrd="0" presId="urn:microsoft.com/office/officeart/2005/8/layout/hierarchy2"/>
    <dgm:cxn modelId="{C0E310B3-CC90-49B5-8C01-4D7D0E1041A1}" type="presParOf" srcId="{1EEA82D7-11B2-4776-A10F-396B67713554}" destId="{24724133-326B-4A09-91C1-81FE02C30686}" srcOrd="3" destOrd="0" presId="urn:microsoft.com/office/officeart/2005/8/layout/hierarchy2"/>
    <dgm:cxn modelId="{C80DCE5D-74FD-439F-AEDE-1FD250CC5A9B}" type="presParOf" srcId="{24724133-326B-4A09-91C1-81FE02C30686}" destId="{5937F1B2-B020-4EB6-983F-111BB09AE414}" srcOrd="0" destOrd="0" presId="urn:microsoft.com/office/officeart/2005/8/layout/hierarchy2"/>
    <dgm:cxn modelId="{8796339B-ACF1-4B69-99CF-4A826C42C2DB}" type="presParOf" srcId="{24724133-326B-4A09-91C1-81FE02C30686}" destId="{E1E6DD61-89B2-4AF3-8AC4-44F09AEDAE25}" srcOrd="1" destOrd="0" presId="urn:microsoft.com/office/officeart/2005/8/layout/hierarchy2"/>
    <dgm:cxn modelId="{1E183FC7-8661-464C-9C86-9845D0F64EB8}" type="presParOf" srcId="{1EEA82D7-11B2-4776-A10F-396B67713554}" destId="{1E5FCCE3-BB6C-46B6-BE90-0C1FE816FF09}" srcOrd="4" destOrd="0" presId="urn:microsoft.com/office/officeart/2005/8/layout/hierarchy2"/>
    <dgm:cxn modelId="{CF24E9CF-D2A8-4AE8-A46D-293048E39CC8}" type="presParOf" srcId="{1E5FCCE3-BB6C-46B6-BE90-0C1FE816FF09}" destId="{0A145BCE-6198-4F25-B43B-3618301E13F0}" srcOrd="0" destOrd="0" presId="urn:microsoft.com/office/officeart/2005/8/layout/hierarchy2"/>
    <dgm:cxn modelId="{4D66E4D6-7D4A-45DF-9252-DA658E189AC8}" type="presParOf" srcId="{1EEA82D7-11B2-4776-A10F-396B67713554}" destId="{EB689018-3E26-427F-B400-2A48242A7DAB}" srcOrd="5" destOrd="0" presId="urn:microsoft.com/office/officeart/2005/8/layout/hierarchy2"/>
    <dgm:cxn modelId="{4F2F39FE-772A-40CF-BA6A-11D687EADF68}" type="presParOf" srcId="{EB689018-3E26-427F-B400-2A48242A7DAB}" destId="{C7DB363B-7218-4E89-908E-26E8BED225D3}" srcOrd="0" destOrd="0" presId="urn:microsoft.com/office/officeart/2005/8/layout/hierarchy2"/>
    <dgm:cxn modelId="{6BACCCCF-0D00-4AD6-9F12-C81731135982}" type="presParOf" srcId="{EB689018-3E26-427F-B400-2A48242A7DAB}" destId="{947CBDEE-55D6-4B22-B219-DDAD927C70B1}" srcOrd="1" destOrd="0" presId="urn:microsoft.com/office/officeart/2005/8/layout/hierarchy2"/>
    <dgm:cxn modelId="{A260D2F5-E753-4AC5-BC92-6B15796D2097}" type="presParOf" srcId="{947CBDEE-55D6-4B22-B219-DDAD927C70B1}" destId="{8367E3EC-EDE8-4478-9B14-EAFA4B0303C7}" srcOrd="0" destOrd="0" presId="urn:microsoft.com/office/officeart/2005/8/layout/hierarchy2"/>
    <dgm:cxn modelId="{268D3AFC-F7AA-4B4B-B3CB-DE015D480F90}" type="presParOf" srcId="{8367E3EC-EDE8-4478-9B14-EAFA4B0303C7}" destId="{E8D07454-23B3-441F-9B23-CDA001B258D3}" srcOrd="0" destOrd="0" presId="urn:microsoft.com/office/officeart/2005/8/layout/hierarchy2"/>
    <dgm:cxn modelId="{F596DE55-49FF-490E-B09F-61AB42199A77}" type="presParOf" srcId="{947CBDEE-55D6-4B22-B219-DDAD927C70B1}" destId="{68A66CD3-959A-403B-A57F-87A9D8451471}" srcOrd="1" destOrd="0" presId="urn:microsoft.com/office/officeart/2005/8/layout/hierarchy2"/>
    <dgm:cxn modelId="{2AD26B52-EC6B-43FA-BD15-343AF9D96E5E}" type="presParOf" srcId="{68A66CD3-959A-403B-A57F-87A9D8451471}" destId="{BA54242D-F02C-4E4F-8455-69939E154ED1}" srcOrd="0" destOrd="0" presId="urn:microsoft.com/office/officeart/2005/8/layout/hierarchy2"/>
    <dgm:cxn modelId="{E9DDDB9A-1C1A-4A11-B1F2-54D02EC76D31}" type="presParOf" srcId="{68A66CD3-959A-403B-A57F-87A9D8451471}" destId="{5CE4419F-7D16-4B5A-8BF7-01ACA79458C1}" srcOrd="1" destOrd="0" presId="urn:microsoft.com/office/officeart/2005/8/layout/hierarchy2"/>
    <dgm:cxn modelId="{4672518A-1A3F-4C85-9E82-892412699B35}" type="presParOf" srcId="{947CBDEE-55D6-4B22-B219-DDAD927C70B1}" destId="{3C823CB9-6646-45EA-927C-BAAED8D908D1}" srcOrd="2" destOrd="0" presId="urn:microsoft.com/office/officeart/2005/8/layout/hierarchy2"/>
    <dgm:cxn modelId="{7AEE7A00-B026-48F8-BADE-C3C4C0C6E748}" type="presParOf" srcId="{3C823CB9-6646-45EA-927C-BAAED8D908D1}" destId="{E86E44DF-D0B6-490D-969C-50D2431AF93E}" srcOrd="0" destOrd="0" presId="urn:microsoft.com/office/officeart/2005/8/layout/hierarchy2"/>
    <dgm:cxn modelId="{771E42DD-4789-4CB9-AB7E-132D10F43D16}" type="presParOf" srcId="{947CBDEE-55D6-4B22-B219-DDAD927C70B1}" destId="{D50F42E0-D0D0-401A-A036-46103263EA84}" srcOrd="3" destOrd="0" presId="urn:microsoft.com/office/officeart/2005/8/layout/hierarchy2"/>
    <dgm:cxn modelId="{CC463009-A2A3-4722-BE57-4CFFE639D8D8}" type="presParOf" srcId="{D50F42E0-D0D0-401A-A036-46103263EA84}" destId="{990310B2-5112-4727-B4A0-C2E12E4945BB}" srcOrd="0" destOrd="0" presId="urn:microsoft.com/office/officeart/2005/8/layout/hierarchy2"/>
    <dgm:cxn modelId="{F2B4A7EC-634B-4C2C-82BE-883C381467E9}" type="presParOf" srcId="{D50F42E0-D0D0-401A-A036-46103263EA84}" destId="{524EF8AB-F75C-4759-82C1-A01ED2208B7D}" srcOrd="1" destOrd="0" presId="urn:microsoft.com/office/officeart/2005/8/layout/hierarchy2"/>
    <dgm:cxn modelId="{FD8CD1A6-6033-411D-B646-85BAE50385A1}" type="presParOf" srcId="{6B7A97A5-5187-4846-A9CB-0A7AE0532CBF}" destId="{030C4BD4-E117-424F-894B-5000F19EC59A}" srcOrd="2" destOrd="0" presId="urn:microsoft.com/office/officeart/2005/8/layout/hierarchy2"/>
    <dgm:cxn modelId="{471FB2BF-71F6-44C1-A54A-D0940D7F4772}" type="presParOf" srcId="{030C4BD4-E117-424F-894B-5000F19EC59A}" destId="{B59CC138-6E59-4635-9BCC-7700CB9326A7}" srcOrd="0" destOrd="0" presId="urn:microsoft.com/office/officeart/2005/8/layout/hierarchy2"/>
    <dgm:cxn modelId="{1423B6BE-88C2-444D-BAE0-AAF4FB373604}" type="presParOf" srcId="{6B7A97A5-5187-4846-A9CB-0A7AE0532CBF}" destId="{5F219121-9A37-47EF-87F0-762E6ABBFD2D}" srcOrd="3" destOrd="0" presId="urn:microsoft.com/office/officeart/2005/8/layout/hierarchy2"/>
    <dgm:cxn modelId="{9989BFB8-C8C3-4ADA-9D62-B64C709EA93C}" type="presParOf" srcId="{5F219121-9A37-47EF-87F0-762E6ABBFD2D}" destId="{6F0F170F-FE3D-4134-BB96-EA6665A6036D}" srcOrd="0" destOrd="0" presId="urn:microsoft.com/office/officeart/2005/8/layout/hierarchy2"/>
    <dgm:cxn modelId="{1828C4B7-429A-4CE7-8FF1-C8BBB99581E1}" type="presParOf" srcId="{5F219121-9A37-47EF-87F0-762E6ABBFD2D}" destId="{887D7BAE-69D9-4031-8C7B-63AF77DAA974}" srcOrd="1" destOrd="0" presId="urn:microsoft.com/office/officeart/2005/8/layout/hierarchy2"/>
    <dgm:cxn modelId="{CE0BE60E-8528-4834-8564-4417C2EA6BFC}" type="presParOf" srcId="{887D7BAE-69D9-4031-8C7B-63AF77DAA974}" destId="{01AE466B-0249-4A63-910F-DFF3C04D856B}" srcOrd="0" destOrd="0" presId="urn:microsoft.com/office/officeart/2005/8/layout/hierarchy2"/>
    <dgm:cxn modelId="{2D998768-1037-4D3F-9CA5-795EC1BA8F03}" type="presParOf" srcId="{01AE466B-0249-4A63-910F-DFF3C04D856B}" destId="{2AA311D8-CC01-4472-A54F-19D0AFF10979}" srcOrd="0" destOrd="0" presId="urn:microsoft.com/office/officeart/2005/8/layout/hierarchy2"/>
    <dgm:cxn modelId="{3BA2106F-0BA9-4D42-A807-F60B1E2CC5E5}" type="presParOf" srcId="{887D7BAE-69D9-4031-8C7B-63AF77DAA974}" destId="{C06C5CEC-90AD-4EA8-AD01-C2D1861D1F78}" srcOrd="1" destOrd="0" presId="urn:microsoft.com/office/officeart/2005/8/layout/hierarchy2"/>
    <dgm:cxn modelId="{5C430E1E-D936-4048-BCFF-D2EAE516961E}" type="presParOf" srcId="{C06C5CEC-90AD-4EA8-AD01-C2D1861D1F78}" destId="{8A58203B-60D5-42CF-9578-203C0120EC5E}" srcOrd="0" destOrd="0" presId="urn:microsoft.com/office/officeart/2005/8/layout/hierarchy2"/>
    <dgm:cxn modelId="{EEEDFA92-261D-45AD-910B-7A3191623F1D}" type="presParOf" srcId="{C06C5CEC-90AD-4EA8-AD01-C2D1861D1F78}" destId="{59816630-B2C0-4547-BCE4-EA5205456959}" srcOrd="1" destOrd="0" presId="urn:microsoft.com/office/officeart/2005/8/layout/hierarchy2"/>
    <dgm:cxn modelId="{6FACB4E2-CF89-4063-969B-B98738696CB7}" type="presParOf" srcId="{887D7BAE-69D9-4031-8C7B-63AF77DAA974}" destId="{CC1ABDC6-6B6E-46CC-8F3E-DD15562897FA}" srcOrd="2" destOrd="0" presId="urn:microsoft.com/office/officeart/2005/8/layout/hierarchy2"/>
    <dgm:cxn modelId="{D9A9E0B4-083D-4DDE-978C-E0667C357A52}" type="presParOf" srcId="{CC1ABDC6-6B6E-46CC-8F3E-DD15562897FA}" destId="{F3025B66-7540-4E3A-8E55-A978E22397A7}" srcOrd="0" destOrd="0" presId="urn:microsoft.com/office/officeart/2005/8/layout/hierarchy2"/>
    <dgm:cxn modelId="{FB75855A-48CB-4FC0-9343-3F834CD31750}" type="presParOf" srcId="{887D7BAE-69D9-4031-8C7B-63AF77DAA974}" destId="{D5718173-34C3-4545-97AA-AF6977FD7D74}" srcOrd="3" destOrd="0" presId="urn:microsoft.com/office/officeart/2005/8/layout/hierarchy2"/>
    <dgm:cxn modelId="{AB36FD1B-F9B2-4682-AD22-BC8134FF119D}" type="presParOf" srcId="{D5718173-34C3-4545-97AA-AF6977FD7D74}" destId="{BB4E4D16-71CF-4C1A-AF17-AA238805B63F}" srcOrd="0" destOrd="0" presId="urn:microsoft.com/office/officeart/2005/8/layout/hierarchy2"/>
    <dgm:cxn modelId="{A0B69578-0529-4D11-B91E-ACF6B34D4737}" type="presParOf" srcId="{D5718173-34C3-4545-97AA-AF6977FD7D74}" destId="{76FF324C-96C1-476A-AA1D-ACC804736D00}" srcOrd="1" destOrd="0" presId="urn:microsoft.com/office/officeart/2005/8/layout/hierarchy2"/>
    <dgm:cxn modelId="{18782A1C-96B7-4A54-A035-556DAD07EE95}" type="presParOf" srcId="{887D7BAE-69D9-4031-8C7B-63AF77DAA974}" destId="{E4975F3D-C350-41E3-95EF-F4638F798686}" srcOrd="4" destOrd="0" presId="urn:microsoft.com/office/officeart/2005/8/layout/hierarchy2"/>
    <dgm:cxn modelId="{2932F494-2690-447B-AD22-7C115284D103}" type="presParOf" srcId="{E4975F3D-C350-41E3-95EF-F4638F798686}" destId="{644D500C-2D0D-4D40-8242-8B689E49552E}" srcOrd="0" destOrd="0" presId="urn:microsoft.com/office/officeart/2005/8/layout/hierarchy2"/>
    <dgm:cxn modelId="{0F4A42A2-4D25-4986-BBD4-1B6CC731906A}" type="presParOf" srcId="{887D7BAE-69D9-4031-8C7B-63AF77DAA974}" destId="{88BCA496-AD51-4127-BE44-9C105EA0259D}" srcOrd="5" destOrd="0" presId="urn:microsoft.com/office/officeart/2005/8/layout/hierarchy2"/>
    <dgm:cxn modelId="{83280C13-3915-4AEF-BCDB-44FC0A65CB51}" type="presParOf" srcId="{88BCA496-AD51-4127-BE44-9C105EA0259D}" destId="{B58CAB39-7A43-4E7D-93B0-4EB0E985F7BF}" srcOrd="0" destOrd="0" presId="urn:microsoft.com/office/officeart/2005/8/layout/hierarchy2"/>
    <dgm:cxn modelId="{3183F5E6-5697-4963-919A-C7D8466C3D25}" type="presParOf" srcId="{88BCA496-AD51-4127-BE44-9C105EA0259D}" destId="{A973866D-54AC-4670-BB39-07EEB7983DED}" srcOrd="1" destOrd="0" presId="urn:microsoft.com/office/officeart/2005/8/layout/hierarchy2"/>
    <dgm:cxn modelId="{1D595D25-3661-4BDF-B465-F621B74C920E}" type="presParOf" srcId="{6B7A97A5-5187-4846-A9CB-0A7AE0532CBF}" destId="{5F158D59-AD79-4180-AC01-6F79F6FA82DB}" srcOrd="4" destOrd="0" presId="urn:microsoft.com/office/officeart/2005/8/layout/hierarchy2"/>
    <dgm:cxn modelId="{C4BA59A3-2B0B-4122-8739-2074E452E620}" type="presParOf" srcId="{5F158D59-AD79-4180-AC01-6F79F6FA82DB}" destId="{2B40320C-27AB-4BDA-84D1-61C50A3BABC5}" srcOrd="0" destOrd="0" presId="urn:microsoft.com/office/officeart/2005/8/layout/hierarchy2"/>
    <dgm:cxn modelId="{3375032A-5A6F-491F-A2EA-B8FB8B795EDA}" type="presParOf" srcId="{6B7A97A5-5187-4846-A9CB-0A7AE0532CBF}" destId="{44BB7C2B-7DA9-4C32-8097-575A4607CA60}" srcOrd="5" destOrd="0" presId="urn:microsoft.com/office/officeart/2005/8/layout/hierarchy2"/>
    <dgm:cxn modelId="{DFD54A87-7410-4540-9A16-3F958B43DC0C}" type="presParOf" srcId="{44BB7C2B-7DA9-4C32-8097-575A4607CA60}" destId="{418C437C-17BF-4B0B-B4FE-5B3030058BF1}" srcOrd="0" destOrd="0" presId="urn:microsoft.com/office/officeart/2005/8/layout/hierarchy2"/>
    <dgm:cxn modelId="{47320FAA-1C41-4408-AE55-59A7C59EB8F3}" type="presParOf" srcId="{44BB7C2B-7DA9-4C32-8097-575A4607CA60}" destId="{C4F0F48A-B6AF-43C3-AFCA-6A658A4CC862}" srcOrd="1" destOrd="0" presId="urn:microsoft.com/office/officeart/2005/8/layout/hierarchy2"/>
    <dgm:cxn modelId="{A505A9EC-4E91-4D05-AB0C-C8DC15EB554F}" type="presParOf" srcId="{C4F0F48A-B6AF-43C3-AFCA-6A658A4CC862}" destId="{0789D6F5-E0F6-4D72-A0DF-BA44D9E7DAFF}" srcOrd="0" destOrd="0" presId="urn:microsoft.com/office/officeart/2005/8/layout/hierarchy2"/>
    <dgm:cxn modelId="{980A27D9-3063-4D86-AEB7-0EE4F0358278}" type="presParOf" srcId="{0789D6F5-E0F6-4D72-A0DF-BA44D9E7DAFF}" destId="{B8E34989-5719-4CA4-8C97-D4EDD34C87C5}" srcOrd="0" destOrd="0" presId="urn:microsoft.com/office/officeart/2005/8/layout/hierarchy2"/>
    <dgm:cxn modelId="{8C42E413-5038-454A-80E8-DD03B97321BE}" type="presParOf" srcId="{C4F0F48A-B6AF-43C3-AFCA-6A658A4CC862}" destId="{D4A65FF0-9E85-44C0-991E-4C339D0091A6}" srcOrd="1" destOrd="0" presId="urn:microsoft.com/office/officeart/2005/8/layout/hierarchy2"/>
    <dgm:cxn modelId="{127F2E8A-825A-406F-A7A5-092D8E9489B6}" type="presParOf" srcId="{D4A65FF0-9E85-44C0-991E-4C339D0091A6}" destId="{BC065D8B-0208-43AD-ABEB-09B43B6478F9}" srcOrd="0" destOrd="0" presId="urn:microsoft.com/office/officeart/2005/8/layout/hierarchy2"/>
    <dgm:cxn modelId="{65601653-4A6C-489E-9C7A-7EF56ED1FBCE}" type="presParOf" srcId="{D4A65FF0-9E85-44C0-991E-4C339D0091A6}" destId="{5DD4EAC1-DB30-4462-AEDC-91E2CE068914}" srcOrd="1" destOrd="0" presId="urn:microsoft.com/office/officeart/2005/8/layout/hierarchy2"/>
    <dgm:cxn modelId="{307285D6-8B53-419F-9B58-DEB0F510F241}" type="presParOf" srcId="{C4F0F48A-B6AF-43C3-AFCA-6A658A4CC862}" destId="{E798F118-A524-4343-8813-0F2112D52D97}" srcOrd="2" destOrd="0" presId="urn:microsoft.com/office/officeart/2005/8/layout/hierarchy2"/>
    <dgm:cxn modelId="{E7524553-7A72-40F0-AFA7-7A184941350D}" type="presParOf" srcId="{E798F118-A524-4343-8813-0F2112D52D97}" destId="{4AEB7D09-1624-4AD9-99D9-830F9B16DFD7}" srcOrd="0" destOrd="0" presId="urn:microsoft.com/office/officeart/2005/8/layout/hierarchy2"/>
    <dgm:cxn modelId="{FC88F159-D54B-4D51-9B5C-98976F3479F8}" type="presParOf" srcId="{C4F0F48A-B6AF-43C3-AFCA-6A658A4CC862}" destId="{8EB9B5B9-C0B0-4D87-B1A4-D7CFAB89B201}" srcOrd="3" destOrd="0" presId="urn:microsoft.com/office/officeart/2005/8/layout/hierarchy2"/>
    <dgm:cxn modelId="{CA8A6004-F3BF-4183-8DB9-411F787CB62B}" type="presParOf" srcId="{8EB9B5B9-C0B0-4D87-B1A4-D7CFAB89B201}" destId="{1E1C0BF7-E2E9-47E2-846E-3FB060800201}" srcOrd="0" destOrd="0" presId="urn:microsoft.com/office/officeart/2005/8/layout/hierarchy2"/>
    <dgm:cxn modelId="{0C782FDE-3BD1-4421-81B9-B72E3DB93165}" type="presParOf" srcId="{8EB9B5B9-C0B0-4D87-B1A4-D7CFAB89B201}" destId="{E5712CCB-46FF-4A81-B1E7-40E7DEEE19EB}" srcOrd="1" destOrd="0" presId="urn:microsoft.com/office/officeart/2005/8/layout/hierarchy2"/>
    <dgm:cxn modelId="{634F9B6B-A834-4D92-99DE-143E804D3CB3}" type="presParOf" srcId="{C4F0F48A-B6AF-43C3-AFCA-6A658A4CC862}" destId="{50040A1C-D961-4A90-9F57-B34776F19709}" srcOrd="4" destOrd="0" presId="urn:microsoft.com/office/officeart/2005/8/layout/hierarchy2"/>
    <dgm:cxn modelId="{C814701A-21B4-45CA-93B4-6BF2D30A6267}" type="presParOf" srcId="{50040A1C-D961-4A90-9F57-B34776F19709}" destId="{01EEE390-AB4A-4786-A88B-F7E74EBF73F0}" srcOrd="0" destOrd="0" presId="urn:microsoft.com/office/officeart/2005/8/layout/hierarchy2"/>
    <dgm:cxn modelId="{89D86571-AEBF-49D0-AC74-6AD4C7E2C806}" type="presParOf" srcId="{C4F0F48A-B6AF-43C3-AFCA-6A658A4CC862}" destId="{30F4D837-9120-4F26-8C5B-BCAE6FF813DB}" srcOrd="5" destOrd="0" presId="urn:microsoft.com/office/officeart/2005/8/layout/hierarchy2"/>
    <dgm:cxn modelId="{0F570150-4BCB-42D8-BDA8-6B8475988A2C}" type="presParOf" srcId="{30F4D837-9120-4F26-8C5B-BCAE6FF813DB}" destId="{E3CE5594-F3F1-49F6-A7C8-E25853455CFA}" srcOrd="0" destOrd="0" presId="urn:microsoft.com/office/officeart/2005/8/layout/hierarchy2"/>
    <dgm:cxn modelId="{40FF71E1-BCCE-4DB7-A903-3DD256BEC10A}" type="presParOf" srcId="{30F4D837-9120-4F26-8C5B-BCAE6FF813DB}" destId="{BD57A623-3339-4228-BD78-268BE1FAB47E}" srcOrd="1" destOrd="0" presId="urn:microsoft.com/office/officeart/2005/8/layout/hierarchy2"/>
    <dgm:cxn modelId="{C3291682-34BC-46C1-BE91-DE2E6907124E}" type="presParOf" srcId="{BD57A623-3339-4228-BD78-268BE1FAB47E}" destId="{5FCB55BA-7053-458B-8A88-8DD239DA6331}" srcOrd="0" destOrd="0" presId="urn:microsoft.com/office/officeart/2005/8/layout/hierarchy2"/>
    <dgm:cxn modelId="{8CC3AC85-0EE8-46F4-A621-498977CA7998}" type="presParOf" srcId="{5FCB55BA-7053-458B-8A88-8DD239DA6331}" destId="{5B49F615-01AC-4E8D-8243-024C52065BB2}" srcOrd="0" destOrd="0" presId="urn:microsoft.com/office/officeart/2005/8/layout/hierarchy2"/>
    <dgm:cxn modelId="{322D8831-D09E-46A6-BBEC-037FB7BE5201}" type="presParOf" srcId="{BD57A623-3339-4228-BD78-268BE1FAB47E}" destId="{6C3863C9-DC80-4268-9745-FB988AE50073}" srcOrd="1" destOrd="0" presId="urn:microsoft.com/office/officeart/2005/8/layout/hierarchy2"/>
    <dgm:cxn modelId="{F112E092-E30A-42C2-8A7E-61A1BE46C945}" type="presParOf" srcId="{6C3863C9-DC80-4268-9745-FB988AE50073}" destId="{E045DA16-E3DB-4C3A-9DC1-4314802E0B2D}" srcOrd="0" destOrd="0" presId="urn:microsoft.com/office/officeart/2005/8/layout/hierarchy2"/>
    <dgm:cxn modelId="{20FE1A63-40E9-43E3-9FCC-65E326C32015}" type="presParOf" srcId="{6C3863C9-DC80-4268-9745-FB988AE50073}" destId="{92412803-5AC7-4429-B1C7-DBE7707ADBA4}" srcOrd="1" destOrd="0" presId="urn:microsoft.com/office/officeart/2005/8/layout/hierarchy2"/>
    <dgm:cxn modelId="{E50B3C05-2250-4A39-A7C8-FC9188C8980B}" type="presParOf" srcId="{BD57A623-3339-4228-BD78-268BE1FAB47E}" destId="{906F5F46-922A-41D3-BC0C-AA6B408A8D4A}" srcOrd="2" destOrd="0" presId="urn:microsoft.com/office/officeart/2005/8/layout/hierarchy2"/>
    <dgm:cxn modelId="{9253FAB7-B81B-47FD-A730-825797500DEB}" type="presParOf" srcId="{906F5F46-922A-41D3-BC0C-AA6B408A8D4A}" destId="{BAAD048F-539D-477C-AF35-C3394849D7C3}" srcOrd="0" destOrd="0" presId="urn:microsoft.com/office/officeart/2005/8/layout/hierarchy2"/>
    <dgm:cxn modelId="{B6F2FE9C-D496-4246-ADF1-9EEA9965F9C1}" type="presParOf" srcId="{BD57A623-3339-4228-BD78-268BE1FAB47E}" destId="{2FE90066-E92A-4C0B-BDFC-21CAE7D77095}" srcOrd="3" destOrd="0" presId="urn:microsoft.com/office/officeart/2005/8/layout/hierarchy2"/>
    <dgm:cxn modelId="{744053F9-986C-477D-81DB-A34E12BFF8EC}" type="presParOf" srcId="{2FE90066-E92A-4C0B-BDFC-21CAE7D77095}" destId="{0FA03EE5-538B-45D7-AE54-164B087D5CC2}" srcOrd="0" destOrd="0" presId="urn:microsoft.com/office/officeart/2005/8/layout/hierarchy2"/>
    <dgm:cxn modelId="{E5E4ABEC-7128-4B33-97F6-41BFD0AC2F67}" type="presParOf" srcId="{2FE90066-E92A-4C0B-BDFC-21CAE7D77095}" destId="{CEE0DACE-462C-44E1-913B-F805EF4ADA61}" srcOrd="1" destOrd="0" presId="urn:microsoft.com/office/officeart/2005/8/layout/hierarchy2"/>
    <dgm:cxn modelId="{04F5C44C-06E2-44A7-A5DD-67056585AA13}" type="presParOf" srcId="{6B7A97A5-5187-4846-A9CB-0A7AE0532CBF}" destId="{87EC5DDD-9F69-4B6C-95BE-68FC167C1752}" srcOrd="6" destOrd="0" presId="urn:microsoft.com/office/officeart/2005/8/layout/hierarchy2"/>
    <dgm:cxn modelId="{E99ECDCB-1689-40FB-BE79-857E5F7DE858}" type="presParOf" srcId="{87EC5DDD-9F69-4B6C-95BE-68FC167C1752}" destId="{CE61E191-C724-4270-8BE7-8C77375FCF61}" srcOrd="0" destOrd="0" presId="urn:microsoft.com/office/officeart/2005/8/layout/hierarchy2"/>
    <dgm:cxn modelId="{8AEB5675-7551-422A-8531-74B6D40EBB7B}" type="presParOf" srcId="{6B7A97A5-5187-4846-A9CB-0A7AE0532CBF}" destId="{BB538379-F8AB-45E6-8FB5-88F1D118ABCF}" srcOrd="7" destOrd="0" presId="urn:microsoft.com/office/officeart/2005/8/layout/hierarchy2"/>
    <dgm:cxn modelId="{B96CCD1B-D2B2-4937-BD2F-7B68B415677A}" type="presParOf" srcId="{BB538379-F8AB-45E6-8FB5-88F1D118ABCF}" destId="{167F1204-AFBB-4464-B292-B7B9C368137A}" srcOrd="0" destOrd="0" presId="urn:microsoft.com/office/officeart/2005/8/layout/hierarchy2"/>
    <dgm:cxn modelId="{359D4691-A847-49F2-8DA8-A179DA1802BE}" type="presParOf" srcId="{BB538379-F8AB-45E6-8FB5-88F1D118ABCF}" destId="{517931A0-D3AB-4F7E-BDF9-5ABFA7AE4065}" srcOrd="1" destOrd="0" presId="urn:microsoft.com/office/officeart/2005/8/layout/hierarchy2"/>
    <dgm:cxn modelId="{E799343C-CEC3-4A8D-B228-C9A77BC765E3}" type="presParOf" srcId="{517931A0-D3AB-4F7E-BDF9-5ABFA7AE4065}" destId="{2FD12931-E91F-4883-ABCC-E2B4ACCC31CA}" srcOrd="0" destOrd="0" presId="urn:microsoft.com/office/officeart/2005/8/layout/hierarchy2"/>
    <dgm:cxn modelId="{00BB68AB-C832-4454-AEFF-016045FABB25}" type="presParOf" srcId="{2FD12931-E91F-4883-ABCC-E2B4ACCC31CA}" destId="{C33F84F2-5EFE-42A4-A5D4-F49723480AE6}" srcOrd="0" destOrd="0" presId="urn:microsoft.com/office/officeart/2005/8/layout/hierarchy2"/>
    <dgm:cxn modelId="{7EB3FEDC-B3CB-4E8B-A766-CFC999AA1316}" type="presParOf" srcId="{517931A0-D3AB-4F7E-BDF9-5ABFA7AE4065}" destId="{24AF0030-EA04-45D9-9335-E79ECF6792A4}" srcOrd="1" destOrd="0" presId="urn:microsoft.com/office/officeart/2005/8/layout/hierarchy2"/>
    <dgm:cxn modelId="{415C87D8-CC8B-4773-A356-8EDC48D4EF7E}" type="presParOf" srcId="{24AF0030-EA04-45D9-9335-E79ECF6792A4}" destId="{A9C12F11-1210-4444-A1FD-68998DEE217C}" srcOrd="0" destOrd="0" presId="urn:microsoft.com/office/officeart/2005/8/layout/hierarchy2"/>
    <dgm:cxn modelId="{5342F692-B6BF-4B21-9526-E27F6B9562B4}" type="presParOf" srcId="{24AF0030-EA04-45D9-9335-E79ECF6792A4}" destId="{CC0794A1-4E02-4512-BE44-D35FBBDDFF2B}" srcOrd="1" destOrd="0" presId="urn:microsoft.com/office/officeart/2005/8/layout/hierarchy2"/>
    <dgm:cxn modelId="{FFACEBDC-F03F-4AB9-8ADC-E9387813CF80}" type="presParOf" srcId="{CC0794A1-4E02-4512-BE44-D35FBBDDFF2B}" destId="{80B075A0-6EED-4416-BD30-D34B7B6B244A}" srcOrd="0" destOrd="0" presId="urn:microsoft.com/office/officeart/2005/8/layout/hierarchy2"/>
    <dgm:cxn modelId="{DF433F45-A283-40D4-ADBE-47CBFB3C7FDC}" type="presParOf" srcId="{80B075A0-6EED-4416-BD30-D34B7B6B244A}" destId="{0B6A28E5-6192-4A5C-8A6E-370AC7A96B9E}" srcOrd="0" destOrd="0" presId="urn:microsoft.com/office/officeart/2005/8/layout/hierarchy2"/>
    <dgm:cxn modelId="{E7E30E31-1EE1-498F-A009-05FE68D9F79A}" type="presParOf" srcId="{CC0794A1-4E02-4512-BE44-D35FBBDDFF2B}" destId="{863EF402-D78D-4156-BEDD-69F00223A46D}" srcOrd="1" destOrd="0" presId="urn:microsoft.com/office/officeart/2005/8/layout/hierarchy2"/>
    <dgm:cxn modelId="{5EA3F103-610D-4509-ABB6-FB1C48536D26}" type="presParOf" srcId="{863EF402-D78D-4156-BEDD-69F00223A46D}" destId="{593B41E3-CA5E-4DA9-AD44-1949E854049E}" srcOrd="0" destOrd="0" presId="urn:microsoft.com/office/officeart/2005/8/layout/hierarchy2"/>
    <dgm:cxn modelId="{22648C1B-A103-4497-B096-901F711EC4E7}" type="presParOf" srcId="{863EF402-D78D-4156-BEDD-69F00223A46D}" destId="{3509EFBB-C5F0-4A3A-B429-463FEF9B7E01}" srcOrd="1" destOrd="0" presId="urn:microsoft.com/office/officeart/2005/8/layout/hierarchy2"/>
    <dgm:cxn modelId="{F869BBA4-2E33-46E9-B2CC-365EAF5BE77B}" type="presParOf" srcId="{CC0794A1-4E02-4512-BE44-D35FBBDDFF2B}" destId="{F74CEFCE-AE50-40FB-98E1-BD45C93AA385}" srcOrd="2" destOrd="0" presId="urn:microsoft.com/office/officeart/2005/8/layout/hierarchy2"/>
    <dgm:cxn modelId="{C3CA2D36-9AF9-460A-AB24-33E7357F642C}" type="presParOf" srcId="{F74CEFCE-AE50-40FB-98E1-BD45C93AA385}" destId="{2E9F86E8-11BD-4C20-8CF1-078EFE599DDE}" srcOrd="0" destOrd="0" presId="urn:microsoft.com/office/officeart/2005/8/layout/hierarchy2"/>
    <dgm:cxn modelId="{8EDF42DE-ED4F-407B-9F94-1B51DCBDBE31}" type="presParOf" srcId="{CC0794A1-4E02-4512-BE44-D35FBBDDFF2B}" destId="{E498A7D0-9D5F-43C3-9A3F-53F76F471F2F}" srcOrd="3" destOrd="0" presId="urn:microsoft.com/office/officeart/2005/8/layout/hierarchy2"/>
    <dgm:cxn modelId="{CD3AF883-212D-4FFE-B58B-CDD02898053C}" type="presParOf" srcId="{E498A7D0-9D5F-43C3-9A3F-53F76F471F2F}" destId="{37A875F9-3746-426A-8766-FFA1C0118C48}" srcOrd="0" destOrd="0" presId="urn:microsoft.com/office/officeart/2005/8/layout/hierarchy2"/>
    <dgm:cxn modelId="{F16DD5C4-05CD-4A47-9274-075CB4F6C6A4}" type="presParOf" srcId="{E498A7D0-9D5F-43C3-9A3F-53F76F471F2F}" destId="{D8249A95-6AD9-4FE5-A1AD-963CBDB3B96D}" srcOrd="1" destOrd="0" presId="urn:microsoft.com/office/officeart/2005/8/layout/hierarchy2"/>
    <dgm:cxn modelId="{549F7381-9282-41FB-B94F-72A2926BF278}" type="presParOf" srcId="{517931A0-D3AB-4F7E-BDF9-5ABFA7AE4065}" destId="{F065EB8E-04AE-4472-B39D-637CB520C526}" srcOrd="2" destOrd="0" presId="urn:microsoft.com/office/officeart/2005/8/layout/hierarchy2"/>
    <dgm:cxn modelId="{4DECD5EC-754E-4B2D-A22A-00B572E216BD}" type="presParOf" srcId="{F065EB8E-04AE-4472-B39D-637CB520C526}" destId="{8677BBF0-60CC-4896-BDB3-000DD63E373D}" srcOrd="0" destOrd="0" presId="urn:microsoft.com/office/officeart/2005/8/layout/hierarchy2"/>
    <dgm:cxn modelId="{D80841F1-5DB1-4FD0-9B53-114F9503C88F}" type="presParOf" srcId="{517931A0-D3AB-4F7E-BDF9-5ABFA7AE4065}" destId="{DF751847-0BE4-4D32-B4FA-5CD6A56B6400}" srcOrd="3" destOrd="0" presId="urn:microsoft.com/office/officeart/2005/8/layout/hierarchy2"/>
    <dgm:cxn modelId="{D70F0F24-BB2B-465C-90E4-4789A5CFD290}" type="presParOf" srcId="{DF751847-0BE4-4D32-B4FA-5CD6A56B6400}" destId="{95523093-FECA-4419-A878-E6086CB8B61F}" srcOrd="0" destOrd="0" presId="urn:microsoft.com/office/officeart/2005/8/layout/hierarchy2"/>
    <dgm:cxn modelId="{32FD4AA5-D93A-40F4-B51A-A9D3A633AD23}" type="presParOf" srcId="{DF751847-0BE4-4D32-B4FA-5CD6A56B6400}" destId="{7FF2E24C-EAE3-4CAE-92D8-3BBF20B85369}" srcOrd="1" destOrd="0" presId="urn:microsoft.com/office/officeart/2005/8/layout/hierarchy2"/>
    <dgm:cxn modelId="{8E478B5B-801A-4745-AB7C-AB6F81D19FB0}" type="presParOf" srcId="{517931A0-D3AB-4F7E-BDF9-5ABFA7AE4065}" destId="{BCC70EED-4AC6-47A8-97E4-A7D63A75F83B}" srcOrd="4" destOrd="0" presId="urn:microsoft.com/office/officeart/2005/8/layout/hierarchy2"/>
    <dgm:cxn modelId="{F31E1816-153F-4285-B452-8A49ABC91C06}" type="presParOf" srcId="{BCC70EED-4AC6-47A8-97E4-A7D63A75F83B}" destId="{60A8F4D4-A87A-4461-A52F-D148B600E263}" srcOrd="0" destOrd="0" presId="urn:microsoft.com/office/officeart/2005/8/layout/hierarchy2"/>
    <dgm:cxn modelId="{661359E9-6E5A-4C71-854B-9454C4DA6AF8}" type="presParOf" srcId="{517931A0-D3AB-4F7E-BDF9-5ABFA7AE4065}" destId="{F1B69955-39A0-4C96-BF15-25AEF37CFCD5}" srcOrd="5" destOrd="0" presId="urn:microsoft.com/office/officeart/2005/8/layout/hierarchy2"/>
    <dgm:cxn modelId="{61996BDC-5D0A-4C78-A2CD-B1B4D31BF10F}" type="presParOf" srcId="{F1B69955-39A0-4C96-BF15-25AEF37CFCD5}" destId="{A0865725-8F13-4D66-9B6B-D81956252699}" srcOrd="0" destOrd="0" presId="urn:microsoft.com/office/officeart/2005/8/layout/hierarchy2"/>
    <dgm:cxn modelId="{05689585-0612-430B-A325-1AAB5C58F5A3}"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noFill/>
            </a:rPr>
            <a:t>B</a:t>
          </a:r>
          <a:endParaRPr lang="en-US" dirty="0">
            <a:noFill/>
          </a:endParaRPr>
        </a:p>
      </dgm:t>
    </dgm:pt>
    <dgm:pt modelId="{B78E8AC8-BFC5-4DF9-996A-E3ADAD9E91C9}" type="parTrans" cxnId="{000744E3-535A-4AA7-AA82-B9BDC128EAA2}">
      <dgm:prSet/>
      <dgm:spPr>
        <a:noFill/>
        <a:ln>
          <a:noFill/>
        </a:ln>
      </dgm:spPr>
      <dgm:t>
        <a:bodyPr/>
        <a:lstStyle/>
        <a:p>
          <a:endParaRPr lang="en-US">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noFill/>
            </a:rPr>
            <a:t>C</a:t>
          </a:r>
          <a:endParaRPr lang="en-US" dirty="0">
            <a:noFill/>
          </a:endParaRPr>
        </a:p>
      </dgm:t>
    </dgm:pt>
    <dgm:pt modelId="{B716BBAA-853E-4021-A8EE-711FD7E3D665}" type="parTrans" cxnId="{F59B7A17-4477-4379-957D-A5646D42D687}">
      <dgm:prSet/>
      <dgm:spPr>
        <a:noFill/>
        <a:ln>
          <a:noFill/>
        </a:ln>
      </dgm:spPr>
      <dgm:t>
        <a:bodyPr/>
        <a:lstStyle/>
        <a:p>
          <a:endParaRPr lang="en-US">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noFill/>
            </a:rPr>
            <a:t>D</a:t>
          </a:r>
          <a:endParaRPr lang="en-US" dirty="0">
            <a:noFill/>
          </a:endParaRPr>
        </a:p>
      </dgm:t>
    </dgm:pt>
    <dgm:pt modelId="{BAC0EB25-FC2E-40C8-BB49-714E62D7ACF1}" type="parTrans" cxnId="{1282B0E4-C41C-4156-A3D9-C6A10EBC5111}">
      <dgm:prSet/>
      <dgm:spPr>
        <a:noFill/>
        <a:ln>
          <a:noFill/>
        </a:ln>
      </dgm:spPr>
      <dgm:t>
        <a:bodyPr/>
        <a:lstStyle/>
        <a:p>
          <a:endParaRPr lang="en-US">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noFill/>
            </a:rPr>
            <a:t>B</a:t>
          </a:r>
          <a:endParaRPr lang="en-US" dirty="0">
            <a:noFill/>
          </a:endParaRPr>
        </a:p>
      </dgm:t>
    </dgm:pt>
    <dgm:pt modelId="{57EA6F02-2674-477B-9506-59D3B2C4A94B}" type="parTrans" cxnId="{B31450B8-50A1-4070-A0BD-876F861C42A7}">
      <dgm:prSet/>
      <dgm:spPr>
        <a:noFill/>
        <a:ln>
          <a:noFill/>
        </a:ln>
      </dgm:spPr>
      <dgm:t>
        <a:bodyPr/>
        <a:lstStyle/>
        <a:p>
          <a:endParaRPr lang="en-US">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noFill/>
            </a:rPr>
            <a:t>C</a:t>
          </a:r>
          <a:endParaRPr lang="en-US" dirty="0">
            <a:noFill/>
          </a:endParaRPr>
        </a:p>
      </dgm:t>
    </dgm:pt>
    <dgm:pt modelId="{E527BE7C-F111-4D11-8FD8-A64790F908E6}" type="parTrans" cxnId="{F7135EB8-54C6-4278-9CC0-77F1C7B9D8F7}">
      <dgm:prSet/>
      <dgm:spPr>
        <a:noFill/>
        <a:ln>
          <a:noFill/>
        </a:ln>
      </dgm:spPr>
      <dgm:t>
        <a:bodyPr/>
        <a:lstStyle/>
        <a:p>
          <a:endParaRPr lang="en-US">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noFill/>
            </a:rPr>
            <a:t>A</a:t>
          </a:r>
          <a:endParaRPr lang="en-US" dirty="0">
            <a:noFill/>
          </a:endParaRPr>
        </a:p>
      </dgm:t>
    </dgm:pt>
    <dgm:pt modelId="{BBBB4BC1-397B-42FB-A590-86ABD4708BA1}" type="parTrans" cxnId="{049C6E4C-DCD1-4E01-B314-6517CC281FD2}">
      <dgm:prSet/>
      <dgm:spPr>
        <a:noFill/>
        <a:ln>
          <a:noFill/>
        </a:ln>
      </dgm:spPr>
      <dgm:t>
        <a:bodyPr/>
        <a:lstStyle/>
        <a:p>
          <a:endParaRPr lang="en-US">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noFill/>
            </a:rPr>
            <a:t>C</a:t>
          </a:r>
          <a:endParaRPr lang="en-US" dirty="0">
            <a:noFill/>
          </a:endParaRPr>
        </a:p>
      </dgm:t>
    </dgm:pt>
    <dgm:pt modelId="{166961A0-6659-4CA6-A993-20CB2D27CA51}" type="parTrans" cxnId="{EC9CE024-42B4-4A70-B226-98060F76D561}">
      <dgm:prSet/>
      <dgm:spPr>
        <a:noFill/>
        <a:ln>
          <a:noFill/>
        </a:ln>
      </dgm:spPr>
      <dgm:t>
        <a:bodyPr/>
        <a:lstStyle/>
        <a:p>
          <a:endParaRPr lang="en-US">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noFill/>
            </a:rPr>
            <a:t>D</a:t>
          </a:r>
          <a:endParaRPr lang="en-US" dirty="0">
            <a:noFill/>
          </a:endParaRPr>
        </a:p>
      </dgm:t>
    </dgm:pt>
    <dgm:pt modelId="{22F489BA-7AF8-4D28-AFF1-81994DDA9D7B}" type="parTrans" cxnId="{D84DB6A7-AEA5-454A-A2FD-182B80A15CE7}">
      <dgm:prSet/>
      <dgm:spPr>
        <a:noFill/>
        <a:ln>
          <a:noFill/>
        </a:ln>
      </dgm:spPr>
      <dgm:t>
        <a:bodyPr/>
        <a:lstStyle/>
        <a:p>
          <a:endParaRPr lang="en-US">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noFill/>
            </a:rPr>
            <a:t>A</a:t>
          </a:r>
          <a:endParaRPr lang="en-US" dirty="0">
            <a:noFill/>
          </a:endParaRPr>
        </a:p>
      </dgm:t>
    </dgm:pt>
    <dgm:pt modelId="{1CEB5BF8-9573-44DB-AA52-2664C57B5BC0}" type="parTrans" cxnId="{9F183540-BEBB-491C-B7E6-749704A50110}">
      <dgm:prSet/>
      <dgm:spPr>
        <a:noFill/>
        <a:ln>
          <a:noFill/>
        </a:ln>
      </dgm:spPr>
      <dgm:t>
        <a:bodyPr/>
        <a:lstStyle/>
        <a:p>
          <a:endParaRPr lang="en-US">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noFill/>
            </a:rPr>
            <a:t>B</a:t>
          </a:r>
          <a:endParaRPr lang="en-US" dirty="0">
            <a:noFill/>
          </a:endParaRPr>
        </a:p>
      </dgm:t>
    </dgm:pt>
    <dgm:pt modelId="{CB605075-F51A-47C3-9B5B-5822A6019E26}" type="parTrans" cxnId="{5985C518-7C7E-4805-AE1C-34EBE1F05C75}">
      <dgm:prSet/>
      <dgm:spPr>
        <a:noFill/>
        <a:ln>
          <a:noFill/>
        </a:ln>
      </dgm:spPr>
      <dgm:t>
        <a:bodyPr/>
        <a:lstStyle/>
        <a:p>
          <a:endParaRPr lang="en-US">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noFill/>
            </a:rPr>
            <a:t>A</a:t>
          </a:r>
          <a:endParaRPr lang="en-US" dirty="0">
            <a:noFill/>
          </a:endParaRPr>
        </a:p>
      </dgm:t>
    </dgm:pt>
    <dgm:pt modelId="{89C9E179-D2A2-4A4E-831C-766C0FCE59CD}" type="parTrans" cxnId="{775274D5-12E5-4179-A4E5-3AE1EC3A7C24}">
      <dgm:prSet/>
      <dgm:spPr>
        <a:noFill/>
        <a:ln>
          <a:noFill/>
        </a:ln>
      </dgm:spPr>
      <dgm:t>
        <a:bodyPr/>
        <a:lstStyle/>
        <a:p>
          <a:endParaRPr lang="en-US">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noFill/>
            </a:rPr>
            <a:t>B</a:t>
          </a:r>
          <a:endParaRPr lang="en-US" dirty="0">
            <a:noFill/>
          </a:endParaRPr>
        </a:p>
      </dgm:t>
    </dgm:pt>
    <dgm:pt modelId="{3BAA5B4F-AA92-45D6-9A6B-2C43B02FBCB2}" type="parTrans" cxnId="{1B4E5E40-4DB3-4D0F-9867-0B80C1BBA08A}">
      <dgm:prSet/>
      <dgm:spPr>
        <a:noFill/>
        <a:ln>
          <a:noFill/>
        </a:ln>
      </dgm:spPr>
      <dgm:t>
        <a:bodyPr/>
        <a:lstStyle/>
        <a:p>
          <a:endParaRPr lang="en-US">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noFill/>
            </a:rPr>
            <a:t>B</a:t>
          </a:r>
          <a:endParaRPr lang="en-US" dirty="0">
            <a:noFill/>
          </a:endParaRPr>
        </a:p>
      </dgm:t>
    </dgm:pt>
    <dgm:pt modelId="{1055F0B1-DA74-4E7B-B527-AEDFDD16057D}" type="parTrans" cxnId="{186891E4-738D-41FE-B0AE-74A0015DD565}">
      <dgm:prSet/>
      <dgm:spPr>
        <a:noFill/>
        <a:ln>
          <a:noFill/>
        </a:ln>
      </dgm:spPr>
      <dgm:t>
        <a:bodyPr/>
        <a:lstStyle/>
        <a:p>
          <a:endParaRPr lang="en-US">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049C6E4C-DCD1-4E01-B314-6517CC281FD2}" srcId="{E0DE11BA-B518-407C-B505-1DE471394911}" destId="{1C4C4948-25D8-4936-BD8C-06CE52540229}" srcOrd="0" destOrd="0" parTransId="{BBBB4BC1-397B-42FB-A590-86ABD4708BA1}" sibTransId="{FEC540A7-C1D3-4038-B45A-52D2A1CD1BE6}"/>
    <dgm:cxn modelId="{6C9EA253-2C8F-4F89-925D-47467D5739D8}" srcId="{19F3ECDB-1ED7-474B-92C1-2E72D83ACFE8}" destId="{D571DD33-A7E4-4BE5-8590-2D3E0E3995FB}" srcOrd="1" destOrd="0" parTransId="{64410DB8-F655-4B90-9A96-2325D0212977}" sibTransId="{1E6F3F40-8866-4F8B-B7D8-74B9DD4C826F}"/>
    <dgm:cxn modelId="{47F9573A-634C-4C3C-8B6C-86CB3B305DDF}" type="presOf" srcId="{5ABABD5B-A46B-437C-8FCF-5F7DB32B1277}" destId="{B59CC138-6E59-4635-9BCC-7700CB9326A7}"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ED548430-A06D-4802-BF9E-407822D4CCEF}" type="presOf" srcId="{A564CD81-167D-42C5-9353-07481038A983}" destId="{4AEB7D09-1624-4AD9-99D9-830F9B16DFD7}" srcOrd="1" destOrd="0" presId="urn:microsoft.com/office/officeart/2005/8/layout/hierarchy2"/>
    <dgm:cxn modelId="{8EF43712-FB16-476E-A6BD-DB68C9EA7C46}" type="presOf" srcId="{E527BE7C-F111-4D11-8FD8-A64790F908E6}" destId="{E86E44DF-D0B6-490D-969C-50D2431AF93E}" srcOrd="1" destOrd="0" presId="urn:microsoft.com/office/officeart/2005/8/layout/hierarchy2"/>
    <dgm:cxn modelId="{E6B8FCA2-8D33-4A7B-9167-A709FF4BAE16}" type="presOf" srcId="{2CA901C4-D46B-4889-AB07-3E85CAB3F55A}" destId="{1E1C0BF7-E2E9-47E2-846E-3FB060800201}" srcOrd="0" destOrd="0" presId="urn:microsoft.com/office/officeart/2005/8/layout/hierarchy2"/>
    <dgm:cxn modelId="{400D4303-2D86-48DA-9701-2AB843A9E3DD}" type="presOf" srcId="{19F3ECDB-1ED7-474B-92C1-2E72D83ACFE8}" destId="{A9C12F11-1210-4444-A1FD-68998DEE217C}" srcOrd="0" destOrd="0" presId="urn:microsoft.com/office/officeart/2005/8/layout/hierarchy2"/>
    <dgm:cxn modelId="{053E7C83-D6EF-46C1-B3EE-4820315B6A47}" type="presOf" srcId="{DF03A72C-632B-4C09-AA60-11E1D77BAE98}" destId="{BCC70EED-4AC6-47A8-97E4-A7D63A75F83B}" srcOrd="0" destOrd="0" presId="urn:microsoft.com/office/officeart/2005/8/layout/hierarchy2"/>
    <dgm:cxn modelId="{44005540-D630-4DC8-9C71-016253E9694F}" type="presOf" srcId="{BAC0EB25-FC2E-40C8-BB49-714E62D7ACF1}" destId="{1E5FCCE3-BB6C-46B6-BE90-0C1FE816FF09}" srcOrd="0" destOrd="0" presId="urn:microsoft.com/office/officeart/2005/8/layout/hierarchy2"/>
    <dgm:cxn modelId="{567BBFED-565D-4D00-A333-47D6687A519F}" type="presOf" srcId="{494ACA62-AAC0-4951-9C9D-4B583911638D}" destId="{5F158D59-AD79-4180-AC01-6F79F6FA82DB}" srcOrd="0" destOrd="0" presId="urn:microsoft.com/office/officeart/2005/8/layout/hierarchy2"/>
    <dgm:cxn modelId="{F0312A5B-A473-42B7-89E6-2AF4B19E75D0}" type="presOf" srcId="{D571DD33-A7E4-4BE5-8590-2D3E0E3995FB}" destId="{37A875F9-3746-426A-8766-FFA1C0118C48}" srcOrd="0" destOrd="0" presId="urn:microsoft.com/office/officeart/2005/8/layout/hierarchy2"/>
    <dgm:cxn modelId="{67214422-BDF9-4D2D-9FCC-F4A80AEC112D}" type="presOf" srcId="{5BDA034E-E10D-4A3F-95C7-86E352EFE1E2}" destId="{B58CAB39-7A43-4E7D-93B0-4EB0E985F7BF}" srcOrd="0" destOrd="0" presId="urn:microsoft.com/office/officeart/2005/8/layout/hierarchy2"/>
    <dgm:cxn modelId="{47376D6A-F1D8-4734-9681-69021C06B09D}" type="presOf" srcId="{CB605075-F51A-47C3-9B5B-5822A6019E26}" destId="{906F5F46-922A-41D3-BC0C-AA6B408A8D4A}" srcOrd="0" destOrd="0" presId="urn:microsoft.com/office/officeart/2005/8/layout/hierarchy2"/>
    <dgm:cxn modelId="{27DFC302-8025-471D-9DEF-8A9399359498}" type="presOf" srcId="{7E0ED1B5-DF2B-4C39-94A2-2A0C2BBEA676}" destId="{C8B696FB-B26B-4AEB-A6C7-7996DE285DEE}" srcOrd="0" destOrd="0" presId="urn:microsoft.com/office/officeart/2005/8/layout/hierarchy2"/>
    <dgm:cxn modelId="{BAB1CB40-CD81-4EE4-A19D-6CBB07F08E8A}" type="presOf" srcId="{2090ADF3-5CF7-491C-8EEF-DB35DEC658CA}" destId="{95523093-FECA-4419-A878-E6086CB8B61F}" srcOrd="0" destOrd="0" presId="urn:microsoft.com/office/officeart/2005/8/layout/hierarchy2"/>
    <dgm:cxn modelId="{F83ED42D-AD9E-4118-8BB2-077DAB40C942}" type="presOf" srcId="{A564CD81-167D-42C5-9353-07481038A983}" destId="{E798F118-A524-4343-8813-0F2112D52D97}"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B31450B8-50A1-4070-A0BD-876F861C42A7}" srcId="{95073BCA-5637-4B74-B003-F6EBD1486D61}" destId="{C2A848E1-61B5-4DCC-BFBB-D417A3B756B4}" srcOrd="0" destOrd="0" parTransId="{57EA6F02-2674-477B-9506-59D3B2C4A94B}" sibTransId="{BE8ED1AD-C61E-4CE0-A4E2-84167303EB6C}"/>
    <dgm:cxn modelId="{80EC36C2-0EAE-4207-B426-117596DAF3AD}" type="presOf" srcId="{AC10A985-E08A-4B6F-BF7F-A700AF2A50C5}" destId="{593B41E3-CA5E-4DA9-AD44-1949E854049E}" srcOrd="0" destOrd="0" presId="urn:microsoft.com/office/officeart/2005/8/layout/hierarchy2"/>
    <dgm:cxn modelId="{C318A5EE-C2A1-40F5-AFA1-FE6AC122ABA4}" type="presOf" srcId="{5ABABD5B-A46B-437C-8FCF-5F7DB32B1277}" destId="{030C4BD4-E117-424F-894B-5000F19EC59A}" srcOrd="0" destOrd="0" presId="urn:microsoft.com/office/officeart/2005/8/layout/hierarchy2"/>
    <dgm:cxn modelId="{F64B2C84-8D45-4571-A682-F0778AAE2DC8}" type="presOf" srcId="{57EA6F02-2674-477B-9506-59D3B2C4A94B}" destId="{8367E3EC-EDE8-4478-9B14-EAFA4B0303C7}" srcOrd="0" destOrd="0" presId="urn:microsoft.com/office/officeart/2005/8/layout/hierarchy2"/>
    <dgm:cxn modelId="{48256F88-31E8-482D-92CD-ED511321878A}" type="presOf" srcId="{D46399B7-6072-4C73-88BB-AE05116F9ECC}" destId="{BB4E4D16-71CF-4C1A-AF17-AA238805B63F}" srcOrd="0" destOrd="0" presId="urn:microsoft.com/office/officeart/2005/8/layout/hierarchy2"/>
    <dgm:cxn modelId="{05707A5B-C2FF-415A-9633-2E42E95C64E7}" type="presOf" srcId="{89C9E179-D2A2-4A4E-831C-766C0FCE59CD}" destId="{C33F84F2-5EFE-42A4-A5D4-F49723480AE6}" srcOrd="1" destOrd="0" presId="urn:microsoft.com/office/officeart/2005/8/layout/hierarchy2"/>
    <dgm:cxn modelId="{D05D345B-C82B-4104-8862-9990FC3CB44F}" type="presOf" srcId="{1055F0B1-DA74-4E7B-B527-AEDFDD16057D}" destId="{0B6A28E5-6192-4A5C-8A6E-370AC7A96B9E}" srcOrd="1" destOrd="0" presId="urn:microsoft.com/office/officeart/2005/8/layout/hierarchy2"/>
    <dgm:cxn modelId="{6444D182-15BB-4BAF-A09C-542867BAF936}" type="presOf" srcId="{B4DC0CA7-4284-47E5-8103-F93DAD70B5A7}" destId="{C498114F-350E-41A3-9193-D88A6280E55B}"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6BC7373A-7C92-4C84-BAA0-D22F895026E4}" type="presOf" srcId="{166961A0-6659-4CA6-A993-20CB2D27CA51}" destId="{CC1ABDC6-6B6E-46CC-8F3E-DD15562897FA}" srcOrd="0" destOrd="0" presId="urn:microsoft.com/office/officeart/2005/8/layout/hierarchy2"/>
    <dgm:cxn modelId="{FE3E166C-55A2-4005-B833-6E377F262CC7}" type="presOf" srcId="{767EC5A2-4B77-466C-A072-0B8307A02AB3}" destId="{F15D6494-9362-431D-8D0C-12A143564090}" srcOrd="0" destOrd="0" presId="urn:microsoft.com/office/officeart/2005/8/layout/hierarchy2"/>
    <dgm:cxn modelId="{19BF7E7A-DAB3-4C2E-9D85-F02708E21CE8}" type="presOf" srcId="{8B31BB6A-A4D8-431C-9B01-9B2034755868}" destId="{9C2F6C3E-00BF-4160-BA53-202223A2EE2E}"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DDDA3B89-0C02-4603-B056-489D1DC42391}" type="presOf" srcId="{E527BE7C-F111-4D11-8FD8-A64790F908E6}" destId="{3C823CB9-6646-45EA-927C-BAAED8D908D1}" srcOrd="0" destOrd="0" presId="urn:microsoft.com/office/officeart/2005/8/layout/hierarchy2"/>
    <dgm:cxn modelId="{6652F238-832C-49AA-AD2E-E4DA1C62EBD8}" type="presOf" srcId="{3BAA5B4F-AA92-45D6-9A6B-2C43B02FBCB2}" destId="{8677BBF0-60CC-4896-BDB3-000DD63E373D}" srcOrd="1" destOrd="0" presId="urn:microsoft.com/office/officeart/2005/8/layout/hierarchy2"/>
    <dgm:cxn modelId="{380A1EE9-8B62-4685-9F25-F8C396FB9061}" type="presOf" srcId="{B716BBAA-853E-4021-A8EE-711FD7E3D665}" destId="{7AF1181C-2A33-4ED9-B3AD-C4ACFCC7DACF}"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EA90DB6F-E093-4672-A07C-138A36E33C40}" type="presOf" srcId="{57EA6F02-2674-477B-9506-59D3B2C4A94B}" destId="{E8D07454-23B3-441F-9B23-CDA001B258D3}" srcOrd="1" destOrd="0" presId="urn:microsoft.com/office/officeart/2005/8/layout/hierarchy2"/>
    <dgm:cxn modelId="{06AEBB56-D52A-4809-8A9A-D74F236C92B6}" type="presOf" srcId="{9EB7E3D8-0D11-4E80-823D-492B50986BD9}" destId="{418C437C-17BF-4B0B-B4FE-5B3030058BF1}"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838CF981-4BD3-4B9B-9E66-B1D405A86A34}" type="presOf" srcId="{C2A848E1-61B5-4DCC-BFBB-D417A3B756B4}" destId="{BA54242D-F02C-4E4F-8455-69939E154ED1}"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37BBBF26-B946-4AF4-A820-C80C30C2BB33}" type="presOf" srcId="{22F489BA-7AF8-4D28-AFF1-81994DDA9D7B}" destId="{E4975F3D-C350-41E3-95EF-F4638F798686}"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775274D5-12E5-4179-A4E5-3AE1EC3A7C24}" srcId="{C2601243-1BEE-43AD-B076-59981A9EF2A5}" destId="{19F3ECDB-1ED7-474B-92C1-2E72D83ACFE8}" srcOrd="0" destOrd="0" parTransId="{89C9E179-D2A2-4A4E-831C-766C0FCE59CD}" sibTransId="{74F12BBA-6976-495D-9B26-C63855294517}"/>
    <dgm:cxn modelId="{757920C7-763D-400A-B4A9-D929DA21EC03}" type="presOf" srcId="{3904DB79-83CF-4567-8961-2516E1FF2621}" destId="{A0865725-8F13-4D66-9B6B-D81956252699}"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9F183540-BEBB-491C-B7E6-749704A50110}" srcId="{3B798081-D53C-428D-9A8A-C6B430D0676E}" destId="{C39D6B01-260F-4A4C-826C-9CFF1B6F6F3C}" srcOrd="0" destOrd="0" parTransId="{1CEB5BF8-9573-44DB-AA52-2664C57B5BC0}" sibTransId="{8ACC4B51-902E-41B9-8927-C4CC81C36EEB}"/>
    <dgm:cxn modelId="{92A24CEF-D7CC-41D7-8146-F32A055D4946}" type="presOf" srcId="{BBBB4BC1-397B-42FB-A590-86ABD4708BA1}" destId="{01AE466B-0249-4A63-910F-DFF3C04D856B}" srcOrd="0" destOrd="0" presId="urn:microsoft.com/office/officeart/2005/8/layout/hierarchy2"/>
    <dgm:cxn modelId="{0B30C28B-5386-49ED-A70E-0A0A4F0A118A}" type="presOf" srcId="{B4DC0CA7-4284-47E5-8103-F93DAD70B5A7}" destId="{1929B4BE-FB30-4C89-8473-49590CD4D932}" srcOrd="1" destOrd="0" presId="urn:microsoft.com/office/officeart/2005/8/layout/hierarchy2"/>
    <dgm:cxn modelId="{F58BE898-FFB7-419C-9E02-C876C9EE014B}" type="presOf" srcId="{C39D6B01-260F-4A4C-826C-9CFF1B6F6F3C}" destId="{E045DA16-E3DB-4C3A-9DC1-4314802E0B2D}"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5ADB70AE-D82C-411C-8217-E147AC7F4B75}" type="presOf" srcId="{2A379ED9-6D3C-45CA-8756-86DBD129CD0C}" destId="{5937F1B2-B020-4EB6-983F-111BB09AE414}" srcOrd="0" destOrd="0" presId="urn:microsoft.com/office/officeart/2005/8/layout/hierarchy2"/>
    <dgm:cxn modelId="{EB094151-CE60-498D-8723-43D0A93D57ED}" type="presOf" srcId="{3F6A5EDE-7F02-44C9-AF33-23999382B84B}" destId="{50040A1C-D961-4A90-9F57-B34776F19709}" srcOrd="0" destOrd="0" presId="urn:microsoft.com/office/officeart/2005/8/layout/hierarchy2"/>
    <dgm:cxn modelId="{21CCAA7F-3BAC-439A-9735-E57A5A06D5C6}" type="presOf" srcId="{64410DB8-F655-4B90-9A96-2325D0212977}" destId="{2E9F86E8-11BD-4C20-8CF1-078EFE599DDE}" srcOrd="1" destOrd="0" presId="urn:microsoft.com/office/officeart/2005/8/layout/hierarchy2"/>
    <dgm:cxn modelId="{E442A17F-D5F5-4164-9E47-BCCA59DDA4A7}" type="presOf" srcId="{166961A0-6659-4CA6-A993-20CB2D27CA51}" destId="{F3025B66-7540-4E3A-8E55-A978E22397A7}" srcOrd="1" destOrd="0" presId="urn:microsoft.com/office/officeart/2005/8/layout/hierarchy2"/>
    <dgm:cxn modelId="{01E6D898-129B-4155-8EEA-266964157AE9}" type="presOf" srcId="{C2601243-1BEE-43AD-B076-59981A9EF2A5}" destId="{167F1204-AFBB-4464-B292-B7B9C368137A}"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C444121B-13F7-4A4B-ABF1-EEABFF362725}" type="presOf" srcId="{45993110-47CA-429A-A226-5BE240498561}" destId="{0789D6F5-E0F6-4D72-A0DF-BA44D9E7DAFF}" srcOrd="0" destOrd="0" presId="urn:microsoft.com/office/officeart/2005/8/layout/hierarchy2"/>
    <dgm:cxn modelId="{BC81C6F0-9DFD-4D9E-82B8-8C206FCCDB31}" type="presOf" srcId="{29D5F61E-1CFE-4D06-9E4F-4C289DB841B2}" destId="{BC065D8B-0208-43AD-ABEB-09B43B6478F9}"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4357BDBC-72C4-4DA6-AD42-AF2837C322A4}" srcId="{9EB7E3D8-0D11-4E80-823D-492B50986BD9}" destId="{29D5F61E-1CFE-4D06-9E4F-4C289DB841B2}" srcOrd="0" destOrd="0" parTransId="{45993110-47CA-429A-A226-5BE240498561}" sibTransId="{D051EF27-0EA1-41DB-81AA-CEFDE06D5324}"/>
    <dgm:cxn modelId="{0246530D-F5A4-40ED-B8BB-F23CF89C54D0}" type="presOf" srcId="{3F6A5EDE-7F02-44C9-AF33-23999382B84B}" destId="{01EEE390-AB4A-4786-A88B-F7E74EBF73F0}" srcOrd="1"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9220C79D-CB1B-400E-8DF7-EF50A4863ADF}" type="presOf" srcId="{B716BBAA-853E-4021-A8EE-711FD7E3D665}" destId="{DDBCB7B8-5B67-4623-B3B3-D1AC0E78FE9B}" srcOrd="0" destOrd="0" presId="urn:microsoft.com/office/officeart/2005/8/layout/hierarchy2"/>
    <dgm:cxn modelId="{1F1645EF-3326-44E5-B589-98CCF2BB248F}" type="presOf" srcId="{B78E8AC8-BFC5-4DF9-996A-E3ADAD9E91C9}" destId="{94066D15-53AA-4DDA-9682-053F754F270E}" srcOrd="0" destOrd="0" presId="urn:microsoft.com/office/officeart/2005/8/layout/hierarchy2"/>
    <dgm:cxn modelId="{A2B740B9-A72F-4773-8D07-4226DE6D6968}" type="presOf" srcId="{EE885992-2BEA-4926-B702-6008C6AF5097}" destId="{87EC5DDD-9F69-4B6C-95BE-68FC167C1752}" srcOrd="0" destOrd="0" presId="urn:microsoft.com/office/officeart/2005/8/layout/hierarchy2"/>
    <dgm:cxn modelId="{C6F0A954-79B0-4114-AE18-4C7A6379CC98}" type="presOf" srcId="{EE885992-2BEA-4926-B702-6008C6AF5097}" destId="{CE61E191-C724-4270-8BE7-8C77375FCF61}" srcOrd="1"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5161BA2A-C65F-4779-A347-27B47565412D}" type="presOf" srcId="{494ACA62-AAC0-4951-9C9D-4B583911638D}" destId="{2B40320C-27AB-4BDA-84D1-61C50A3BABC5}" srcOrd="1" destOrd="0" presId="urn:microsoft.com/office/officeart/2005/8/layout/hierarchy2"/>
    <dgm:cxn modelId="{6011BD55-E654-4485-A81C-B6A6CD9DDCC7}" type="presOf" srcId="{64410DB8-F655-4B90-9A96-2325D0212977}" destId="{F74CEFCE-AE50-40FB-98E1-BD45C93AA385}" srcOrd="0" destOrd="0" presId="urn:microsoft.com/office/officeart/2005/8/layout/hierarchy2"/>
    <dgm:cxn modelId="{B5FB2C67-8F9C-44D6-951B-920E56B0F5C7}" type="presOf" srcId="{1055F0B1-DA74-4E7B-B527-AEDFDD16057D}" destId="{80B075A0-6EED-4416-BD30-D34B7B6B244A}" srcOrd="0" destOrd="0" presId="urn:microsoft.com/office/officeart/2005/8/layout/hierarchy2"/>
    <dgm:cxn modelId="{09270631-2C7D-48C6-9E81-17EC36A82975}" type="presOf" srcId="{B78E8AC8-BFC5-4DF9-996A-E3ADAD9E91C9}" destId="{B680152B-BBF7-42CC-80E2-A156B071C1EB}" srcOrd="1" destOrd="0" presId="urn:microsoft.com/office/officeart/2005/8/layout/hierarchy2"/>
    <dgm:cxn modelId="{17E66B41-438E-44FE-93FC-B81F2805A13C}" type="presOf" srcId="{45993110-47CA-429A-A226-5BE240498561}" destId="{B8E34989-5719-4CA4-8C97-D4EDD34C87C5}" srcOrd="1" destOrd="0" presId="urn:microsoft.com/office/officeart/2005/8/layout/hierarchy2"/>
    <dgm:cxn modelId="{97737A13-DB15-4702-A4AD-2E998E943971}" type="presOf" srcId="{1C4C4948-25D8-4936-BD8C-06CE52540229}" destId="{8A58203B-60D5-42CF-9578-203C0120EC5E}" srcOrd="0" destOrd="0" presId="urn:microsoft.com/office/officeart/2005/8/layout/hierarchy2"/>
    <dgm:cxn modelId="{B765C8A0-9978-43D6-80FA-A75A9E394381}" type="presOf" srcId="{95073BCA-5637-4B74-B003-F6EBD1486D61}" destId="{C7DB363B-7218-4E89-908E-26E8BED225D3}" srcOrd="0" destOrd="0" presId="urn:microsoft.com/office/officeart/2005/8/layout/hierarchy2"/>
    <dgm:cxn modelId="{356602D8-3AA1-4A09-BD5E-F0134959422E}" type="presOf" srcId="{22F489BA-7AF8-4D28-AFF1-81994DDA9D7B}" destId="{644D500C-2D0D-4D40-8242-8B689E49552E}" srcOrd="1" destOrd="0" presId="urn:microsoft.com/office/officeart/2005/8/layout/hierarchy2"/>
    <dgm:cxn modelId="{3FC4DD18-FA59-4651-9509-EDA0B4CC074D}" type="presOf" srcId="{4C182C5A-560D-43AA-8092-727DB2D4F9AA}" destId="{990310B2-5112-4727-B4A0-C2E12E4945BB}"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FFC8F96A-B842-4975-A772-A51B5CB42452}" type="presOf" srcId="{BBBB4BC1-397B-42FB-A590-86ABD4708BA1}" destId="{2AA311D8-CC01-4472-A54F-19D0AFF10979}" srcOrd="1" destOrd="0" presId="urn:microsoft.com/office/officeart/2005/8/layout/hierarchy2"/>
    <dgm:cxn modelId="{B0600849-C3CB-43F7-A31A-BA4A9957DA78}" type="presOf" srcId="{DF03A72C-632B-4C09-AA60-11E1D77BAE98}" destId="{60A8F4D4-A87A-4461-A52F-D148B600E263}" srcOrd="1" destOrd="0" presId="urn:microsoft.com/office/officeart/2005/8/layout/hierarchy2"/>
    <dgm:cxn modelId="{CC732EFB-9F1A-4F30-B52F-ABAEFB602CB5}" type="presOf" srcId="{3BAA5B4F-AA92-45D6-9A6B-2C43B02FBCB2}" destId="{F065EB8E-04AE-4472-B39D-637CB520C526}" srcOrd="0" destOrd="0" presId="urn:microsoft.com/office/officeart/2005/8/layout/hierarchy2"/>
    <dgm:cxn modelId="{B661AB28-4FAF-47B5-9340-AB801AC373F9}" type="presOf" srcId="{F30650AC-6523-41D4-BEFF-F87C75C3A1A8}" destId="{0FA03EE5-538B-45D7-AE54-164B087D5CC2}" srcOrd="0" destOrd="0" presId="urn:microsoft.com/office/officeart/2005/8/layout/hierarchy2"/>
    <dgm:cxn modelId="{351A00EF-85AA-435C-A582-1C9660309C1C}" type="presOf" srcId="{3B798081-D53C-428D-9A8A-C6B430D0676E}" destId="{E3CE5594-F3F1-49F6-A7C8-E25853455CFA}" srcOrd="0" destOrd="0" presId="urn:microsoft.com/office/officeart/2005/8/layout/hierarchy2"/>
    <dgm:cxn modelId="{D128F895-E12D-4E3D-BB07-8B98F06159E0}" type="presOf" srcId="{1B6C38EE-0106-42F5-BFDE-F708BAF5139B}" destId="{C0FB1EE3-1600-4ECC-A158-84A6E0508629}" srcOrd="0" destOrd="0" presId="urn:microsoft.com/office/officeart/2005/8/layout/hierarchy2"/>
    <dgm:cxn modelId="{328B095E-83F8-4140-9AB9-0FFFA7CBA9B2}" type="presOf" srcId="{89C9E179-D2A2-4A4E-831C-766C0FCE59CD}" destId="{2FD12931-E91F-4883-ABCC-E2B4ACCC31CA}" srcOrd="0" destOrd="0" presId="urn:microsoft.com/office/officeart/2005/8/layout/hierarchy2"/>
    <dgm:cxn modelId="{D608DF4C-9BE2-4865-B0FC-0A474D801CC8}" type="presOf" srcId="{1CEB5BF8-9573-44DB-AA52-2664C57B5BC0}" destId="{5B49F615-01AC-4E8D-8243-024C52065BB2}" srcOrd="1" destOrd="0" presId="urn:microsoft.com/office/officeart/2005/8/layout/hierarchy2"/>
    <dgm:cxn modelId="{253C1BD5-8B9F-418B-A9EA-1EF12E78A5FA}" type="presOf" srcId="{E0DE11BA-B518-407C-B505-1DE471394911}" destId="{6F0F170F-FE3D-4134-BB96-EA6665A6036D}" srcOrd="0"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A05E7A8D-E04B-4DED-998D-B9DE7905EAD0}" type="presOf" srcId="{1CEB5BF8-9573-44DB-AA52-2664C57B5BC0}" destId="{5FCB55BA-7053-458B-8A88-8DD239DA6331}" srcOrd="0" destOrd="0" presId="urn:microsoft.com/office/officeart/2005/8/layout/hierarchy2"/>
    <dgm:cxn modelId="{11DC0074-06A9-4C8D-A1BB-B684154DF26F}" type="presOf" srcId="{BAC0EB25-FC2E-40C8-BB49-714E62D7ACF1}" destId="{0A145BCE-6198-4F25-B43B-3618301E13F0}" srcOrd="1" destOrd="0" presId="urn:microsoft.com/office/officeart/2005/8/layout/hierarchy2"/>
    <dgm:cxn modelId="{A318A2AE-A66E-4548-A1CA-0C4B0523F57C}" type="presOf" srcId="{CB605075-F51A-47C3-9B5B-5822A6019E26}" destId="{BAAD048F-539D-477C-AF35-C3394849D7C3}" srcOrd="1"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8F16D8D3-F6F3-4C09-A818-6145F6342857}" type="presParOf" srcId="{9C2F6C3E-00BF-4160-BA53-202223A2EE2E}" destId="{422962DA-79B5-4391-85F2-5C83AC2DDC7A}" srcOrd="0" destOrd="0" presId="urn:microsoft.com/office/officeart/2005/8/layout/hierarchy2"/>
    <dgm:cxn modelId="{111C0D43-7642-4AFB-820E-316AAB262C13}" type="presParOf" srcId="{422962DA-79B5-4391-85F2-5C83AC2DDC7A}" destId="{F15D6494-9362-431D-8D0C-12A143564090}" srcOrd="0" destOrd="0" presId="urn:microsoft.com/office/officeart/2005/8/layout/hierarchy2"/>
    <dgm:cxn modelId="{81DE71B3-3775-48B2-BE47-26DF35F021FF}" type="presParOf" srcId="{422962DA-79B5-4391-85F2-5C83AC2DDC7A}" destId="{6B7A97A5-5187-4846-A9CB-0A7AE0532CBF}" srcOrd="1" destOrd="0" presId="urn:microsoft.com/office/officeart/2005/8/layout/hierarchy2"/>
    <dgm:cxn modelId="{94BD3686-A317-4701-9FC7-A2EE41DE11A2}" type="presParOf" srcId="{6B7A97A5-5187-4846-A9CB-0A7AE0532CBF}" destId="{C498114F-350E-41A3-9193-D88A6280E55B}" srcOrd="0" destOrd="0" presId="urn:microsoft.com/office/officeart/2005/8/layout/hierarchy2"/>
    <dgm:cxn modelId="{80C37EED-9F5A-47E5-A00B-5B6819C8E14C}" type="presParOf" srcId="{C498114F-350E-41A3-9193-D88A6280E55B}" destId="{1929B4BE-FB30-4C89-8473-49590CD4D932}" srcOrd="0" destOrd="0" presId="urn:microsoft.com/office/officeart/2005/8/layout/hierarchy2"/>
    <dgm:cxn modelId="{0E6C1A46-406B-476A-B2B1-53EECF0679AA}" type="presParOf" srcId="{6B7A97A5-5187-4846-A9CB-0A7AE0532CBF}" destId="{4BC0D68C-B3F7-4187-AD42-F9881C97EDA9}" srcOrd="1" destOrd="0" presId="urn:microsoft.com/office/officeart/2005/8/layout/hierarchy2"/>
    <dgm:cxn modelId="{6C5B4EF0-032D-45C0-94BA-EACD3A903F38}" type="presParOf" srcId="{4BC0D68C-B3F7-4187-AD42-F9881C97EDA9}" destId="{C0FB1EE3-1600-4ECC-A158-84A6E0508629}" srcOrd="0" destOrd="0" presId="urn:microsoft.com/office/officeart/2005/8/layout/hierarchy2"/>
    <dgm:cxn modelId="{6105F0AB-CCCD-4739-BDE7-B4E407DF5973}" type="presParOf" srcId="{4BC0D68C-B3F7-4187-AD42-F9881C97EDA9}" destId="{1EEA82D7-11B2-4776-A10F-396B67713554}" srcOrd="1" destOrd="0" presId="urn:microsoft.com/office/officeart/2005/8/layout/hierarchy2"/>
    <dgm:cxn modelId="{CC8A81AF-E04C-46E0-8A2F-33A40BC547DB}" type="presParOf" srcId="{1EEA82D7-11B2-4776-A10F-396B67713554}" destId="{94066D15-53AA-4DDA-9682-053F754F270E}" srcOrd="0" destOrd="0" presId="urn:microsoft.com/office/officeart/2005/8/layout/hierarchy2"/>
    <dgm:cxn modelId="{791848A6-9BD1-4636-B31F-44FA2F988DFA}" type="presParOf" srcId="{94066D15-53AA-4DDA-9682-053F754F270E}" destId="{B680152B-BBF7-42CC-80E2-A156B071C1EB}" srcOrd="0" destOrd="0" presId="urn:microsoft.com/office/officeart/2005/8/layout/hierarchy2"/>
    <dgm:cxn modelId="{4C9544A2-351A-47D1-B526-D6980B069051}" type="presParOf" srcId="{1EEA82D7-11B2-4776-A10F-396B67713554}" destId="{0981ABDE-06ED-4AF7-A618-25843B77D777}" srcOrd="1" destOrd="0" presId="urn:microsoft.com/office/officeart/2005/8/layout/hierarchy2"/>
    <dgm:cxn modelId="{7A61F48E-54F6-4002-87D1-18AFAE9E7CFF}" type="presParOf" srcId="{0981ABDE-06ED-4AF7-A618-25843B77D777}" destId="{C8B696FB-B26B-4AEB-A6C7-7996DE285DEE}" srcOrd="0" destOrd="0" presId="urn:microsoft.com/office/officeart/2005/8/layout/hierarchy2"/>
    <dgm:cxn modelId="{3D9B9C03-2F1E-49B4-B171-C4EE79BDDDB0}" type="presParOf" srcId="{0981ABDE-06ED-4AF7-A618-25843B77D777}" destId="{1EBF9220-0EA9-4879-831D-B7F02029CA6F}" srcOrd="1" destOrd="0" presId="urn:microsoft.com/office/officeart/2005/8/layout/hierarchy2"/>
    <dgm:cxn modelId="{9AAF2A16-D18A-4C8D-8B99-0FC5DC5DDE6E}" type="presParOf" srcId="{1EEA82D7-11B2-4776-A10F-396B67713554}" destId="{DDBCB7B8-5B67-4623-B3B3-D1AC0E78FE9B}" srcOrd="2" destOrd="0" presId="urn:microsoft.com/office/officeart/2005/8/layout/hierarchy2"/>
    <dgm:cxn modelId="{B839EA26-34A2-4CAF-BEBE-D36CA3729777}" type="presParOf" srcId="{DDBCB7B8-5B67-4623-B3B3-D1AC0E78FE9B}" destId="{7AF1181C-2A33-4ED9-B3AD-C4ACFCC7DACF}" srcOrd="0" destOrd="0" presId="urn:microsoft.com/office/officeart/2005/8/layout/hierarchy2"/>
    <dgm:cxn modelId="{FED91202-65CF-4768-8F6B-1F735AF97419}" type="presParOf" srcId="{1EEA82D7-11B2-4776-A10F-396B67713554}" destId="{24724133-326B-4A09-91C1-81FE02C30686}" srcOrd="3" destOrd="0" presId="urn:microsoft.com/office/officeart/2005/8/layout/hierarchy2"/>
    <dgm:cxn modelId="{01BA5FA2-4443-472D-A9D2-F4CE85322D9F}" type="presParOf" srcId="{24724133-326B-4A09-91C1-81FE02C30686}" destId="{5937F1B2-B020-4EB6-983F-111BB09AE414}" srcOrd="0" destOrd="0" presId="urn:microsoft.com/office/officeart/2005/8/layout/hierarchy2"/>
    <dgm:cxn modelId="{4A8FF2F5-43E3-4DD6-AE19-14650809B2C4}" type="presParOf" srcId="{24724133-326B-4A09-91C1-81FE02C30686}" destId="{E1E6DD61-89B2-4AF3-8AC4-44F09AEDAE25}" srcOrd="1" destOrd="0" presId="urn:microsoft.com/office/officeart/2005/8/layout/hierarchy2"/>
    <dgm:cxn modelId="{68BE28E9-ED36-4B22-8CEB-CBD4D27A557A}" type="presParOf" srcId="{1EEA82D7-11B2-4776-A10F-396B67713554}" destId="{1E5FCCE3-BB6C-46B6-BE90-0C1FE816FF09}" srcOrd="4" destOrd="0" presId="urn:microsoft.com/office/officeart/2005/8/layout/hierarchy2"/>
    <dgm:cxn modelId="{4C59F1F5-DD75-4EDB-8F0D-0F0F435BDFC9}" type="presParOf" srcId="{1E5FCCE3-BB6C-46B6-BE90-0C1FE816FF09}" destId="{0A145BCE-6198-4F25-B43B-3618301E13F0}" srcOrd="0" destOrd="0" presId="urn:microsoft.com/office/officeart/2005/8/layout/hierarchy2"/>
    <dgm:cxn modelId="{2207D34C-7315-410D-8134-6A7645344152}" type="presParOf" srcId="{1EEA82D7-11B2-4776-A10F-396B67713554}" destId="{EB689018-3E26-427F-B400-2A48242A7DAB}" srcOrd="5" destOrd="0" presId="urn:microsoft.com/office/officeart/2005/8/layout/hierarchy2"/>
    <dgm:cxn modelId="{F302A875-30F5-4699-A10D-42B7A6F90B7A}" type="presParOf" srcId="{EB689018-3E26-427F-B400-2A48242A7DAB}" destId="{C7DB363B-7218-4E89-908E-26E8BED225D3}" srcOrd="0" destOrd="0" presId="urn:microsoft.com/office/officeart/2005/8/layout/hierarchy2"/>
    <dgm:cxn modelId="{AD29F97A-13BA-4200-B9B2-BC4E551336D2}" type="presParOf" srcId="{EB689018-3E26-427F-B400-2A48242A7DAB}" destId="{947CBDEE-55D6-4B22-B219-DDAD927C70B1}" srcOrd="1" destOrd="0" presId="urn:microsoft.com/office/officeart/2005/8/layout/hierarchy2"/>
    <dgm:cxn modelId="{387BA743-963F-4774-B1A1-E8C4BB8431D8}" type="presParOf" srcId="{947CBDEE-55D6-4B22-B219-DDAD927C70B1}" destId="{8367E3EC-EDE8-4478-9B14-EAFA4B0303C7}" srcOrd="0" destOrd="0" presId="urn:microsoft.com/office/officeart/2005/8/layout/hierarchy2"/>
    <dgm:cxn modelId="{6DE5E817-CDA6-4A0F-8BD8-B2F7D87E9B51}" type="presParOf" srcId="{8367E3EC-EDE8-4478-9B14-EAFA4B0303C7}" destId="{E8D07454-23B3-441F-9B23-CDA001B258D3}" srcOrd="0" destOrd="0" presId="urn:microsoft.com/office/officeart/2005/8/layout/hierarchy2"/>
    <dgm:cxn modelId="{1EF969F5-B7AA-4A01-AE50-4BE9256AAC61}" type="presParOf" srcId="{947CBDEE-55D6-4B22-B219-DDAD927C70B1}" destId="{68A66CD3-959A-403B-A57F-87A9D8451471}" srcOrd="1" destOrd="0" presId="urn:microsoft.com/office/officeart/2005/8/layout/hierarchy2"/>
    <dgm:cxn modelId="{D5ED1C1C-5160-45C4-84C7-93DE662B075A}" type="presParOf" srcId="{68A66CD3-959A-403B-A57F-87A9D8451471}" destId="{BA54242D-F02C-4E4F-8455-69939E154ED1}" srcOrd="0" destOrd="0" presId="urn:microsoft.com/office/officeart/2005/8/layout/hierarchy2"/>
    <dgm:cxn modelId="{EB32CCA6-2D13-4B11-BB96-CE1D3060C267}" type="presParOf" srcId="{68A66CD3-959A-403B-A57F-87A9D8451471}" destId="{5CE4419F-7D16-4B5A-8BF7-01ACA79458C1}" srcOrd="1" destOrd="0" presId="urn:microsoft.com/office/officeart/2005/8/layout/hierarchy2"/>
    <dgm:cxn modelId="{B19D204A-D8D6-47BC-BEF9-ECFE1B6E58D0}" type="presParOf" srcId="{947CBDEE-55D6-4B22-B219-DDAD927C70B1}" destId="{3C823CB9-6646-45EA-927C-BAAED8D908D1}" srcOrd="2" destOrd="0" presId="urn:microsoft.com/office/officeart/2005/8/layout/hierarchy2"/>
    <dgm:cxn modelId="{5950FCA4-A684-42E6-BF4D-F417563E089C}" type="presParOf" srcId="{3C823CB9-6646-45EA-927C-BAAED8D908D1}" destId="{E86E44DF-D0B6-490D-969C-50D2431AF93E}" srcOrd="0" destOrd="0" presId="urn:microsoft.com/office/officeart/2005/8/layout/hierarchy2"/>
    <dgm:cxn modelId="{538DF0A5-9DEF-476A-9572-6466ECDAB541}" type="presParOf" srcId="{947CBDEE-55D6-4B22-B219-DDAD927C70B1}" destId="{D50F42E0-D0D0-401A-A036-46103263EA84}" srcOrd="3" destOrd="0" presId="urn:microsoft.com/office/officeart/2005/8/layout/hierarchy2"/>
    <dgm:cxn modelId="{F1BC234C-EF07-4526-B432-B4363086487B}" type="presParOf" srcId="{D50F42E0-D0D0-401A-A036-46103263EA84}" destId="{990310B2-5112-4727-B4A0-C2E12E4945BB}" srcOrd="0" destOrd="0" presId="urn:microsoft.com/office/officeart/2005/8/layout/hierarchy2"/>
    <dgm:cxn modelId="{7D347716-5CD7-4FAD-A185-F7DF0854ACFB}" type="presParOf" srcId="{D50F42E0-D0D0-401A-A036-46103263EA84}" destId="{524EF8AB-F75C-4759-82C1-A01ED2208B7D}" srcOrd="1" destOrd="0" presId="urn:microsoft.com/office/officeart/2005/8/layout/hierarchy2"/>
    <dgm:cxn modelId="{352DEF55-5C5D-48B8-8743-963AB050CADA}" type="presParOf" srcId="{6B7A97A5-5187-4846-A9CB-0A7AE0532CBF}" destId="{030C4BD4-E117-424F-894B-5000F19EC59A}" srcOrd="2" destOrd="0" presId="urn:microsoft.com/office/officeart/2005/8/layout/hierarchy2"/>
    <dgm:cxn modelId="{DCFBCDE1-B767-49E7-BB0A-70595000E8A5}" type="presParOf" srcId="{030C4BD4-E117-424F-894B-5000F19EC59A}" destId="{B59CC138-6E59-4635-9BCC-7700CB9326A7}" srcOrd="0" destOrd="0" presId="urn:microsoft.com/office/officeart/2005/8/layout/hierarchy2"/>
    <dgm:cxn modelId="{1C2E2A00-304B-46A3-8B41-888B8198A84A}" type="presParOf" srcId="{6B7A97A5-5187-4846-A9CB-0A7AE0532CBF}" destId="{5F219121-9A37-47EF-87F0-762E6ABBFD2D}" srcOrd="3" destOrd="0" presId="urn:microsoft.com/office/officeart/2005/8/layout/hierarchy2"/>
    <dgm:cxn modelId="{C01A79A5-736E-46CD-A2A8-E23DC0610160}" type="presParOf" srcId="{5F219121-9A37-47EF-87F0-762E6ABBFD2D}" destId="{6F0F170F-FE3D-4134-BB96-EA6665A6036D}" srcOrd="0" destOrd="0" presId="urn:microsoft.com/office/officeart/2005/8/layout/hierarchy2"/>
    <dgm:cxn modelId="{7616EA3D-F7BF-4FBD-9B0B-A6C17656CB22}" type="presParOf" srcId="{5F219121-9A37-47EF-87F0-762E6ABBFD2D}" destId="{887D7BAE-69D9-4031-8C7B-63AF77DAA974}" srcOrd="1" destOrd="0" presId="urn:microsoft.com/office/officeart/2005/8/layout/hierarchy2"/>
    <dgm:cxn modelId="{D2285029-F302-4F35-89BC-328154C27953}" type="presParOf" srcId="{887D7BAE-69D9-4031-8C7B-63AF77DAA974}" destId="{01AE466B-0249-4A63-910F-DFF3C04D856B}" srcOrd="0" destOrd="0" presId="urn:microsoft.com/office/officeart/2005/8/layout/hierarchy2"/>
    <dgm:cxn modelId="{52C13040-28C0-4F61-9238-187378A57B8D}" type="presParOf" srcId="{01AE466B-0249-4A63-910F-DFF3C04D856B}" destId="{2AA311D8-CC01-4472-A54F-19D0AFF10979}" srcOrd="0" destOrd="0" presId="urn:microsoft.com/office/officeart/2005/8/layout/hierarchy2"/>
    <dgm:cxn modelId="{0F7753CD-21E4-45D3-A673-59FB24B1CE8A}" type="presParOf" srcId="{887D7BAE-69D9-4031-8C7B-63AF77DAA974}" destId="{C06C5CEC-90AD-4EA8-AD01-C2D1861D1F78}" srcOrd="1" destOrd="0" presId="urn:microsoft.com/office/officeart/2005/8/layout/hierarchy2"/>
    <dgm:cxn modelId="{072AEE9D-2805-45AA-9F4E-C9ADC37F2300}" type="presParOf" srcId="{C06C5CEC-90AD-4EA8-AD01-C2D1861D1F78}" destId="{8A58203B-60D5-42CF-9578-203C0120EC5E}" srcOrd="0" destOrd="0" presId="urn:microsoft.com/office/officeart/2005/8/layout/hierarchy2"/>
    <dgm:cxn modelId="{65AFA1F5-7493-4C6B-BE50-4195B5EB733F}" type="presParOf" srcId="{C06C5CEC-90AD-4EA8-AD01-C2D1861D1F78}" destId="{59816630-B2C0-4547-BCE4-EA5205456959}" srcOrd="1" destOrd="0" presId="urn:microsoft.com/office/officeart/2005/8/layout/hierarchy2"/>
    <dgm:cxn modelId="{42BB6186-3C4E-4EEF-885E-D673D94E2157}" type="presParOf" srcId="{887D7BAE-69D9-4031-8C7B-63AF77DAA974}" destId="{CC1ABDC6-6B6E-46CC-8F3E-DD15562897FA}" srcOrd="2" destOrd="0" presId="urn:microsoft.com/office/officeart/2005/8/layout/hierarchy2"/>
    <dgm:cxn modelId="{89F43FE1-09F0-4317-8815-91D316CC4741}" type="presParOf" srcId="{CC1ABDC6-6B6E-46CC-8F3E-DD15562897FA}" destId="{F3025B66-7540-4E3A-8E55-A978E22397A7}" srcOrd="0" destOrd="0" presId="urn:microsoft.com/office/officeart/2005/8/layout/hierarchy2"/>
    <dgm:cxn modelId="{0F4121C4-C110-4E33-B510-A49631A8D1C0}" type="presParOf" srcId="{887D7BAE-69D9-4031-8C7B-63AF77DAA974}" destId="{D5718173-34C3-4545-97AA-AF6977FD7D74}" srcOrd="3" destOrd="0" presId="urn:microsoft.com/office/officeart/2005/8/layout/hierarchy2"/>
    <dgm:cxn modelId="{A07FECB7-5D29-4AE4-B21D-6A9DB64A4ED7}" type="presParOf" srcId="{D5718173-34C3-4545-97AA-AF6977FD7D74}" destId="{BB4E4D16-71CF-4C1A-AF17-AA238805B63F}" srcOrd="0" destOrd="0" presId="urn:microsoft.com/office/officeart/2005/8/layout/hierarchy2"/>
    <dgm:cxn modelId="{B6C16BE7-5834-4073-94B9-D847FCD75B9A}" type="presParOf" srcId="{D5718173-34C3-4545-97AA-AF6977FD7D74}" destId="{76FF324C-96C1-476A-AA1D-ACC804736D00}" srcOrd="1" destOrd="0" presId="urn:microsoft.com/office/officeart/2005/8/layout/hierarchy2"/>
    <dgm:cxn modelId="{5415B66D-1B46-4E90-87D8-1FA365A3556A}" type="presParOf" srcId="{887D7BAE-69D9-4031-8C7B-63AF77DAA974}" destId="{E4975F3D-C350-41E3-95EF-F4638F798686}" srcOrd="4" destOrd="0" presId="urn:microsoft.com/office/officeart/2005/8/layout/hierarchy2"/>
    <dgm:cxn modelId="{BD306092-5753-4B2C-B614-8641E08ACC47}" type="presParOf" srcId="{E4975F3D-C350-41E3-95EF-F4638F798686}" destId="{644D500C-2D0D-4D40-8242-8B689E49552E}" srcOrd="0" destOrd="0" presId="urn:microsoft.com/office/officeart/2005/8/layout/hierarchy2"/>
    <dgm:cxn modelId="{B808BA8E-68A3-426F-99AD-4A6226D52F3D}" type="presParOf" srcId="{887D7BAE-69D9-4031-8C7B-63AF77DAA974}" destId="{88BCA496-AD51-4127-BE44-9C105EA0259D}" srcOrd="5" destOrd="0" presId="urn:microsoft.com/office/officeart/2005/8/layout/hierarchy2"/>
    <dgm:cxn modelId="{E1E74B36-45E6-43DF-A161-4C03F4EB7B39}" type="presParOf" srcId="{88BCA496-AD51-4127-BE44-9C105EA0259D}" destId="{B58CAB39-7A43-4E7D-93B0-4EB0E985F7BF}" srcOrd="0" destOrd="0" presId="urn:microsoft.com/office/officeart/2005/8/layout/hierarchy2"/>
    <dgm:cxn modelId="{6A906AC7-1A3F-409F-B1D8-CA33443BF2B3}" type="presParOf" srcId="{88BCA496-AD51-4127-BE44-9C105EA0259D}" destId="{A973866D-54AC-4670-BB39-07EEB7983DED}" srcOrd="1" destOrd="0" presId="urn:microsoft.com/office/officeart/2005/8/layout/hierarchy2"/>
    <dgm:cxn modelId="{187B22A5-FF7B-4E06-82AA-AB44CA88149D}" type="presParOf" srcId="{6B7A97A5-5187-4846-A9CB-0A7AE0532CBF}" destId="{5F158D59-AD79-4180-AC01-6F79F6FA82DB}" srcOrd="4" destOrd="0" presId="urn:microsoft.com/office/officeart/2005/8/layout/hierarchy2"/>
    <dgm:cxn modelId="{3E6D3FAE-9896-4286-83B3-82CB119E7EBF}" type="presParOf" srcId="{5F158D59-AD79-4180-AC01-6F79F6FA82DB}" destId="{2B40320C-27AB-4BDA-84D1-61C50A3BABC5}" srcOrd="0" destOrd="0" presId="urn:microsoft.com/office/officeart/2005/8/layout/hierarchy2"/>
    <dgm:cxn modelId="{273375AC-A6F0-4E37-AC42-0ABC18790524}" type="presParOf" srcId="{6B7A97A5-5187-4846-A9CB-0A7AE0532CBF}" destId="{44BB7C2B-7DA9-4C32-8097-575A4607CA60}" srcOrd="5" destOrd="0" presId="urn:microsoft.com/office/officeart/2005/8/layout/hierarchy2"/>
    <dgm:cxn modelId="{6BEA44F0-BBC4-4E30-9969-8BE6465A360F}" type="presParOf" srcId="{44BB7C2B-7DA9-4C32-8097-575A4607CA60}" destId="{418C437C-17BF-4B0B-B4FE-5B3030058BF1}" srcOrd="0" destOrd="0" presId="urn:microsoft.com/office/officeart/2005/8/layout/hierarchy2"/>
    <dgm:cxn modelId="{4ACA8E5E-000E-4B71-9F2B-174E27EC4705}" type="presParOf" srcId="{44BB7C2B-7DA9-4C32-8097-575A4607CA60}" destId="{C4F0F48A-B6AF-43C3-AFCA-6A658A4CC862}" srcOrd="1" destOrd="0" presId="urn:microsoft.com/office/officeart/2005/8/layout/hierarchy2"/>
    <dgm:cxn modelId="{472FCF6B-367E-4656-B55B-E865E2CEB00D}" type="presParOf" srcId="{C4F0F48A-B6AF-43C3-AFCA-6A658A4CC862}" destId="{0789D6F5-E0F6-4D72-A0DF-BA44D9E7DAFF}" srcOrd="0" destOrd="0" presId="urn:microsoft.com/office/officeart/2005/8/layout/hierarchy2"/>
    <dgm:cxn modelId="{302DE204-A1BB-45A8-AD1E-7651B1CF44D6}" type="presParOf" srcId="{0789D6F5-E0F6-4D72-A0DF-BA44D9E7DAFF}" destId="{B8E34989-5719-4CA4-8C97-D4EDD34C87C5}" srcOrd="0" destOrd="0" presId="urn:microsoft.com/office/officeart/2005/8/layout/hierarchy2"/>
    <dgm:cxn modelId="{15177BDD-D022-4F44-B863-CB99382A5FEA}" type="presParOf" srcId="{C4F0F48A-B6AF-43C3-AFCA-6A658A4CC862}" destId="{D4A65FF0-9E85-44C0-991E-4C339D0091A6}" srcOrd="1" destOrd="0" presId="urn:microsoft.com/office/officeart/2005/8/layout/hierarchy2"/>
    <dgm:cxn modelId="{48F94C38-081B-4D6C-A423-9B0CD5BF0053}" type="presParOf" srcId="{D4A65FF0-9E85-44C0-991E-4C339D0091A6}" destId="{BC065D8B-0208-43AD-ABEB-09B43B6478F9}" srcOrd="0" destOrd="0" presId="urn:microsoft.com/office/officeart/2005/8/layout/hierarchy2"/>
    <dgm:cxn modelId="{8BED2C42-2A1A-4EDE-8376-718B18A53C0B}" type="presParOf" srcId="{D4A65FF0-9E85-44C0-991E-4C339D0091A6}" destId="{5DD4EAC1-DB30-4462-AEDC-91E2CE068914}" srcOrd="1" destOrd="0" presId="urn:microsoft.com/office/officeart/2005/8/layout/hierarchy2"/>
    <dgm:cxn modelId="{17FBB539-2A49-4C07-B1CE-00AC077AA458}" type="presParOf" srcId="{C4F0F48A-B6AF-43C3-AFCA-6A658A4CC862}" destId="{E798F118-A524-4343-8813-0F2112D52D97}" srcOrd="2" destOrd="0" presId="urn:microsoft.com/office/officeart/2005/8/layout/hierarchy2"/>
    <dgm:cxn modelId="{4658A890-7CD5-4634-8D9B-57D5AFBBDE60}" type="presParOf" srcId="{E798F118-A524-4343-8813-0F2112D52D97}" destId="{4AEB7D09-1624-4AD9-99D9-830F9B16DFD7}" srcOrd="0" destOrd="0" presId="urn:microsoft.com/office/officeart/2005/8/layout/hierarchy2"/>
    <dgm:cxn modelId="{0BEF42F0-9DBE-478D-BC92-7C8B56021096}" type="presParOf" srcId="{C4F0F48A-B6AF-43C3-AFCA-6A658A4CC862}" destId="{8EB9B5B9-C0B0-4D87-B1A4-D7CFAB89B201}" srcOrd="3" destOrd="0" presId="urn:microsoft.com/office/officeart/2005/8/layout/hierarchy2"/>
    <dgm:cxn modelId="{228E0CD5-956E-4E2B-A8E7-AC8764A4EBEF}" type="presParOf" srcId="{8EB9B5B9-C0B0-4D87-B1A4-D7CFAB89B201}" destId="{1E1C0BF7-E2E9-47E2-846E-3FB060800201}" srcOrd="0" destOrd="0" presId="urn:microsoft.com/office/officeart/2005/8/layout/hierarchy2"/>
    <dgm:cxn modelId="{1A34BA05-4D50-450C-9E38-5436AB0352DB}" type="presParOf" srcId="{8EB9B5B9-C0B0-4D87-B1A4-D7CFAB89B201}" destId="{E5712CCB-46FF-4A81-B1E7-40E7DEEE19EB}" srcOrd="1" destOrd="0" presId="urn:microsoft.com/office/officeart/2005/8/layout/hierarchy2"/>
    <dgm:cxn modelId="{411039ED-B741-4AAA-8DDD-D97DD81D30E3}" type="presParOf" srcId="{C4F0F48A-B6AF-43C3-AFCA-6A658A4CC862}" destId="{50040A1C-D961-4A90-9F57-B34776F19709}" srcOrd="4" destOrd="0" presId="urn:microsoft.com/office/officeart/2005/8/layout/hierarchy2"/>
    <dgm:cxn modelId="{CA4DE7E8-58E1-4F80-9B95-061AC5C64CE9}" type="presParOf" srcId="{50040A1C-D961-4A90-9F57-B34776F19709}" destId="{01EEE390-AB4A-4786-A88B-F7E74EBF73F0}" srcOrd="0" destOrd="0" presId="urn:microsoft.com/office/officeart/2005/8/layout/hierarchy2"/>
    <dgm:cxn modelId="{4A8DDCE5-DAA8-47F4-A34C-BD1C3B95C9E2}" type="presParOf" srcId="{C4F0F48A-B6AF-43C3-AFCA-6A658A4CC862}" destId="{30F4D837-9120-4F26-8C5B-BCAE6FF813DB}" srcOrd="5" destOrd="0" presId="urn:microsoft.com/office/officeart/2005/8/layout/hierarchy2"/>
    <dgm:cxn modelId="{F672E33D-0AE1-41BF-9518-FF1E5B087E10}" type="presParOf" srcId="{30F4D837-9120-4F26-8C5B-BCAE6FF813DB}" destId="{E3CE5594-F3F1-49F6-A7C8-E25853455CFA}" srcOrd="0" destOrd="0" presId="urn:microsoft.com/office/officeart/2005/8/layout/hierarchy2"/>
    <dgm:cxn modelId="{1BF28074-89DF-485E-BEEE-C663DB5E65F6}" type="presParOf" srcId="{30F4D837-9120-4F26-8C5B-BCAE6FF813DB}" destId="{BD57A623-3339-4228-BD78-268BE1FAB47E}" srcOrd="1" destOrd="0" presId="urn:microsoft.com/office/officeart/2005/8/layout/hierarchy2"/>
    <dgm:cxn modelId="{8708C38F-D8D4-4EE0-B162-AA82107704F8}" type="presParOf" srcId="{BD57A623-3339-4228-BD78-268BE1FAB47E}" destId="{5FCB55BA-7053-458B-8A88-8DD239DA6331}" srcOrd="0" destOrd="0" presId="urn:microsoft.com/office/officeart/2005/8/layout/hierarchy2"/>
    <dgm:cxn modelId="{E6A6D4F1-753D-45CE-A3F6-E32950ED1F60}" type="presParOf" srcId="{5FCB55BA-7053-458B-8A88-8DD239DA6331}" destId="{5B49F615-01AC-4E8D-8243-024C52065BB2}" srcOrd="0" destOrd="0" presId="urn:microsoft.com/office/officeart/2005/8/layout/hierarchy2"/>
    <dgm:cxn modelId="{9F69D9CA-A88F-4B7A-AD5E-1F12DAED0ABF}" type="presParOf" srcId="{BD57A623-3339-4228-BD78-268BE1FAB47E}" destId="{6C3863C9-DC80-4268-9745-FB988AE50073}" srcOrd="1" destOrd="0" presId="urn:microsoft.com/office/officeart/2005/8/layout/hierarchy2"/>
    <dgm:cxn modelId="{5CF0BAFA-88AE-4AE2-B267-E847ED7917ED}" type="presParOf" srcId="{6C3863C9-DC80-4268-9745-FB988AE50073}" destId="{E045DA16-E3DB-4C3A-9DC1-4314802E0B2D}" srcOrd="0" destOrd="0" presId="urn:microsoft.com/office/officeart/2005/8/layout/hierarchy2"/>
    <dgm:cxn modelId="{3A2BFE0C-51A1-490B-B426-EF48DA0990F4}" type="presParOf" srcId="{6C3863C9-DC80-4268-9745-FB988AE50073}" destId="{92412803-5AC7-4429-B1C7-DBE7707ADBA4}" srcOrd="1" destOrd="0" presId="urn:microsoft.com/office/officeart/2005/8/layout/hierarchy2"/>
    <dgm:cxn modelId="{24994A71-9AC5-483B-8563-0AF3A1555193}" type="presParOf" srcId="{BD57A623-3339-4228-BD78-268BE1FAB47E}" destId="{906F5F46-922A-41D3-BC0C-AA6B408A8D4A}" srcOrd="2" destOrd="0" presId="urn:microsoft.com/office/officeart/2005/8/layout/hierarchy2"/>
    <dgm:cxn modelId="{5FF90CCA-E411-4814-B039-86FDBD3B065C}" type="presParOf" srcId="{906F5F46-922A-41D3-BC0C-AA6B408A8D4A}" destId="{BAAD048F-539D-477C-AF35-C3394849D7C3}" srcOrd="0" destOrd="0" presId="urn:microsoft.com/office/officeart/2005/8/layout/hierarchy2"/>
    <dgm:cxn modelId="{10130050-4995-4F02-B3EF-5E9B0D4C98BD}" type="presParOf" srcId="{BD57A623-3339-4228-BD78-268BE1FAB47E}" destId="{2FE90066-E92A-4C0B-BDFC-21CAE7D77095}" srcOrd="3" destOrd="0" presId="urn:microsoft.com/office/officeart/2005/8/layout/hierarchy2"/>
    <dgm:cxn modelId="{6991C43F-D558-4F82-B49F-E3D5BD9D2871}" type="presParOf" srcId="{2FE90066-E92A-4C0B-BDFC-21CAE7D77095}" destId="{0FA03EE5-538B-45D7-AE54-164B087D5CC2}" srcOrd="0" destOrd="0" presId="urn:microsoft.com/office/officeart/2005/8/layout/hierarchy2"/>
    <dgm:cxn modelId="{79B9AA90-F5CD-4785-A295-016F2D2D021F}" type="presParOf" srcId="{2FE90066-E92A-4C0B-BDFC-21CAE7D77095}" destId="{CEE0DACE-462C-44E1-913B-F805EF4ADA61}" srcOrd="1" destOrd="0" presId="urn:microsoft.com/office/officeart/2005/8/layout/hierarchy2"/>
    <dgm:cxn modelId="{6A14C58E-4425-405B-8B2C-FB8121C57D6C}" type="presParOf" srcId="{6B7A97A5-5187-4846-A9CB-0A7AE0532CBF}" destId="{87EC5DDD-9F69-4B6C-95BE-68FC167C1752}" srcOrd="6" destOrd="0" presId="urn:microsoft.com/office/officeart/2005/8/layout/hierarchy2"/>
    <dgm:cxn modelId="{8232E700-0241-4279-B470-DAEB07094AE6}" type="presParOf" srcId="{87EC5DDD-9F69-4B6C-95BE-68FC167C1752}" destId="{CE61E191-C724-4270-8BE7-8C77375FCF61}" srcOrd="0" destOrd="0" presId="urn:microsoft.com/office/officeart/2005/8/layout/hierarchy2"/>
    <dgm:cxn modelId="{D6C36835-490E-475E-83A4-E7E7D86ECC01}" type="presParOf" srcId="{6B7A97A5-5187-4846-A9CB-0A7AE0532CBF}" destId="{BB538379-F8AB-45E6-8FB5-88F1D118ABCF}" srcOrd="7" destOrd="0" presId="urn:microsoft.com/office/officeart/2005/8/layout/hierarchy2"/>
    <dgm:cxn modelId="{437F359C-08E6-4152-A075-A77B08B5CBD2}" type="presParOf" srcId="{BB538379-F8AB-45E6-8FB5-88F1D118ABCF}" destId="{167F1204-AFBB-4464-B292-B7B9C368137A}" srcOrd="0" destOrd="0" presId="urn:microsoft.com/office/officeart/2005/8/layout/hierarchy2"/>
    <dgm:cxn modelId="{C5B27A70-735A-4D05-B3FF-BA23B65C4BD4}" type="presParOf" srcId="{BB538379-F8AB-45E6-8FB5-88F1D118ABCF}" destId="{517931A0-D3AB-4F7E-BDF9-5ABFA7AE4065}" srcOrd="1" destOrd="0" presId="urn:microsoft.com/office/officeart/2005/8/layout/hierarchy2"/>
    <dgm:cxn modelId="{3CB4FDFC-2A65-4E0D-A0D5-6F5A2CAFFE8B}" type="presParOf" srcId="{517931A0-D3AB-4F7E-BDF9-5ABFA7AE4065}" destId="{2FD12931-E91F-4883-ABCC-E2B4ACCC31CA}" srcOrd="0" destOrd="0" presId="urn:microsoft.com/office/officeart/2005/8/layout/hierarchy2"/>
    <dgm:cxn modelId="{4362DF7B-4F4C-418E-B46E-9DBDA28194F8}" type="presParOf" srcId="{2FD12931-E91F-4883-ABCC-E2B4ACCC31CA}" destId="{C33F84F2-5EFE-42A4-A5D4-F49723480AE6}" srcOrd="0" destOrd="0" presId="urn:microsoft.com/office/officeart/2005/8/layout/hierarchy2"/>
    <dgm:cxn modelId="{936E998E-DE0A-41C7-9021-3A518F22AE5A}" type="presParOf" srcId="{517931A0-D3AB-4F7E-BDF9-5ABFA7AE4065}" destId="{24AF0030-EA04-45D9-9335-E79ECF6792A4}" srcOrd="1" destOrd="0" presId="urn:microsoft.com/office/officeart/2005/8/layout/hierarchy2"/>
    <dgm:cxn modelId="{2DED7D86-2B2B-4D9F-8969-49768F0BA943}" type="presParOf" srcId="{24AF0030-EA04-45D9-9335-E79ECF6792A4}" destId="{A9C12F11-1210-4444-A1FD-68998DEE217C}" srcOrd="0" destOrd="0" presId="urn:microsoft.com/office/officeart/2005/8/layout/hierarchy2"/>
    <dgm:cxn modelId="{F0E7AE0E-547E-4D2F-93D4-8C24FB0088AC}" type="presParOf" srcId="{24AF0030-EA04-45D9-9335-E79ECF6792A4}" destId="{CC0794A1-4E02-4512-BE44-D35FBBDDFF2B}" srcOrd="1" destOrd="0" presId="urn:microsoft.com/office/officeart/2005/8/layout/hierarchy2"/>
    <dgm:cxn modelId="{2D06DC49-3EC7-4456-96E7-B1F46781E52D}" type="presParOf" srcId="{CC0794A1-4E02-4512-BE44-D35FBBDDFF2B}" destId="{80B075A0-6EED-4416-BD30-D34B7B6B244A}" srcOrd="0" destOrd="0" presId="urn:microsoft.com/office/officeart/2005/8/layout/hierarchy2"/>
    <dgm:cxn modelId="{68140A13-58FF-4623-B0F5-43B03A27EE0C}" type="presParOf" srcId="{80B075A0-6EED-4416-BD30-D34B7B6B244A}" destId="{0B6A28E5-6192-4A5C-8A6E-370AC7A96B9E}" srcOrd="0" destOrd="0" presId="urn:microsoft.com/office/officeart/2005/8/layout/hierarchy2"/>
    <dgm:cxn modelId="{ED7CDEE7-4F03-411C-8EC4-F0E27B05949C}" type="presParOf" srcId="{CC0794A1-4E02-4512-BE44-D35FBBDDFF2B}" destId="{863EF402-D78D-4156-BEDD-69F00223A46D}" srcOrd="1" destOrd="0" presId="urn:microsoft.com/office/officeart/2005/8/layout/hierarchy2"/>
    <dgm:cxn modelId="{7B176FDA-1D86-4652-BE61-55EAA0DA55B1}" type="presParOf" srcId="{863EF402-D78D-4156-BEDD-69F00223A46D}" destId="{593B41E3-CA5E-4DA9-AD44-1949E854049E}" srcOrd="0" destOrd="0" presId="urn:microsoft.com/office/officeart/2005/8/layout/hierarchy2"/>
    <dgm:cxn modelId="{97B213D8-87AF-4775-9DCE-C3D15378C442}" type="presParOf" srcId="{863EF402-D78D-4156-BEDD-69F00223A46D}" destId="{3509EFBB-C5F0-4A3A-B429-463FEF9B7E01}" srcOrd="1" destOrd="0" presId="urn:microsoft.com/office/officeart/2005/8/layout/hierarchy2"/>
    <dgm:cxn modelId="{1AB85FC9-0904-4EAF-A991-1E358FF75DA1}" type="presParOf" srcId="{CC0794A1-4E02-4512-BE44-D35FBBDDFF2B}" destId="{F74CEFCE-AE50-40FB-98E1-BD45C93AA385}" srcOrd="2" destOrd="0" presId="urn:microsoft.com/office/officeart/2005/8/layout/hierarchy2"/>
    <dgm:cxn modelId="{719BEBF1-9A11-4F30-AA8F-327BEBFE3AC1}" type="presParOf" srcId="{F74CEFCE-AE50-40FB-98E1-BD45C93AA385}" destId="{2E9F86E8-11BD-4C20-8CF1-078EFE599DDE}" srcOrd="0" destOrd="0" presId="urn:microsoft.com/office/officeart/2005/8/layout/hierarchy2"/>
    <dgm:cxn modelId="{022A342A-026C-4EFF-804A-673C6016867B}" type="presParOf" srcId="{CC0794A1-4E02-4512-BE44-D35FBBDDFF2B}" destId="{E498A7D0-9D5F-43C3-9A3F-53F76F471F2F}" srcOrd="3" destOrd="0" presId="urn:microsoft.com/office/officeart/2005/8/layout/hierarchy2"/>
    <dgm:cxn modelId="{34121135-9BB2-4B25-973B-7B26989D7011}" type="presParOf" srcId="{E498A7D0-9D5F-43C3-9A3F-53F76F471F2F}" destId="{37A875F9-3746-426A-8766-FFA1C0118C48}" srcOrd="0" destOrd="0" presId="urn:microsoft.com/office/officeart/2005/8/layout/hierarchy2"/>
    <dgm:cxn modelId="{0C3EB23D-6D19-46EF-B160-909783D88FA2}" type="presParOf" srcId="{E498A7D0-9D5F-43C3-9A3F-53F76F471F2F}" destId="{D8249A95-6AD9-4FE5-A1AD-963CBDB3B96D}" srcOrd="1" destOrd="0" presId="urn:microsoft.com/office/officeart/2005/8/layout/hierarchy2"/>
    <dgm:cxn modelId="{C1B62AFA-9096-4573-9A0F-A3A2928F134C}" type="presParOf" srcId="{517931A0-D3AB-4F7E-BDF9-5ABFA7AE4065}" destId="{F065EB8E-04AE-4472-B39D-637CB520C526}" srcOrd="2" destOrd="0" presId="urn:microsoft.com/office/officeart/2005/8/layout/hierarchy2"/>
    <dgm:cxn modelId="{F4B9DF7F-ED39-4A49-920B-0AFC7EE0E2E7}" type="presParOf" srcId="{F065EB8E-04AE-4472-B39D-637CB520C526}" destId="{8677BBF0-60CC-4896-BDB3-000DD63E373D}" srcOrd="0" destOrd="0" presId="urn:microsoft.com/office/officeart/2005/8/layout/hierarchy2"/>
    <dgm:cxn modelId="{895AFBBE-B274-4B55-9E59-49C3A0B5CCE6}" type="presParOf" srcId="{517931A0-D3AB-4F7E-BDF9-5ABFA7AE4065}" destId="{DF751847-0BE4-4D32-B4FA-5CD6A56B6400}" srcOrd="3" destOrd="0" presId="urn:microsoft.com/office/officeart/2005/8/layout/hierarchy2"/>
    <dgm:cxn modelId="{937F4B9A-1202-41F6-8301-4D154A712A53}" type="presParOf" srcId="{DF751847-0BE4-4D32-B4FA-5CD6A56B6400}" destId="{95523093-FECA-4419-A878-E6086CB8B61F}" srcOrd="0" destOrd="0" presId="urn:microsoft.com/office/officeart/2005/8/layout/hierarchy2"/>
    <dgm:cxn modelId="{B5AB3843-262F-4C07-A666-622978F16C31}" type="presParOf" srcId="{DF751847-0BE4-4D32-B4FA-5CD6A56B6400}" destId="{7FF2E24C-EAE3-4CAE-92D8-3BBF20B85369}" srcOrd="1" destOrd="0" presId="urn:microsoft.com/office/officeart/2005/8/layout/hierarchy2"/>
    <dgm:cxn modelId="{61FE8835-577F-4293-B6AF-6BA465EB7104}" type="presParOf" srcId="{517931A0-D3AB-4F7E-BDF9-5ABFA7AE4065}" destId="{BCC70EED-4AC6-47A8-97E4-A7D63A75F83B}" srcOrd="4" destOrd="0" presId="urn:microsoft.com/office/officeart/2005/8/layout/hierarchy2"/>
    <dgm:cxn modelId="{E57F6A9E-9270-4CD8-B90D-A1F544942A7C}" type="presParOf" srcId="{BCC70EED-4AC6-47A8-97E4-A7D63A75F83B}" destId="{60A8F4D4-A87A-4461-A52F-D148B600E263}" srcOrd="0" destOrd="0" presId="urn:microsoft.com/office/officeart/2005/8/layout/hierarchy2"/>
    <dgm:cxn modelId="{59AC5821-62DC-4682-BAD9-E63B98AC9507}" type="presParOf" srcId="{517931A0-D3AB-4F7E-BDF9-5ABFA7AE4065}" destId="{F1B69955-39A0-4C96-BF15-25AEF37CFCD5}" srcOrd="5" destOrd="0" presId="urn:microsoft.com/office/officeart/2005/8/layout/hierarchy2"/>
    <dgm:cxn modelId="{F45996D2-83CE-4264-A81D-4F64F749AD91}" type="presParOf" srcId="{F1B69955-39A0-4C96-BF15-25AEF37CFCD5}" destId="{A0865725-8F13-4D66-9B6B-D81956252699}" srcOrd="0" destOrd="0" presId="urn:microsoft.com/office/officeart/2005/8/layout/hierarchy2"/>
    <dgm:cxn modelId="{409677AC-A093-43A1-8204-D46FF0ABDFD7}"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rgbClr val="FF0000"/>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solidFill>
          <a:schemeClr val="accent1"/>
        </a:solidFill>
      </dgm:spPr>
      <dgm:t>
        <a:bodyPr/>
        <a:lstStyle/>
        <a:p>
          <a:r>
            <a:rPr lang="en-US" dirty="0" smtClean="0"/>
            <a:t>B</a:t>
          </a:r>
          <a:endParaRPr lang="en-US" dirty="0"/>
        </a:p>
      </dgm:t>
    </dgm:pt>
    <dgm:pt modelId="{3BAA5B4F-AA92-45D6-9A6B-2C43B02FBCB2}" type="parTrans" cxnId="{1B4E5E40-4DB3-4D0F-9867-0B80C1BBA08A}">
      <dgm:prSet/>
      <dgm:spPr/>
      <dgm:t>
        <a:bodyPr/>
        <a:lstStyle/>
        <a:p>
          <a:endParaRPr lang="en-US"/>
        </a:p>
      </dgm:t>
    </dgm:pt>
    <dgm:pt modelId="{A21EDE56-68B0-4101-A855-259F5BC94C86}" type="sibTrans" cxnId="{1B4E5E40-4DB3-4D0F-9867-0B80C1BBA08A}">
      <dgm:prSet/>
      <dgm:spPr/>
      <dgm:t>
        <a:bodyPr/>
        <a:lstStyle/>
        <a:p>
          <a:endParaRPr lang="en-US"/>
        </a:p>
      </dgm:t>
    </dgm:pt>
    <dgm:pt modelId="{3904DB79-83CF-4567-8961-2516E1FF2621}">
      <dgm:prSet phldrT="[Text]"/>
      <dgm:spPr>
        <a:solidFill>
          <a:schemeClr val="accent1"/>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6C9EA253-2C8F-4F89-925D-47467D5739D8}" srcId="{19F3ECDB-1ED7-474B-92C1-2E72D83ACFE8}" destId="{D571DD33-A7E4-4BE5-8590-2D3E0E3995FB}" srcOrd="1" destOrd="0" parTransId="{64410DB8-F655-4B90-9A96-2325D0212977}" sibTransId="{1E6F3F40-8866-4F8B-B7D8-74B9DD4C826F}"/>
    <dgm:cxn modelId="{9F183540-BEBB-491C-B7E6-749704A50110}" srcId="{3B798081-D53C-428D-9A8A-C6B430D0676E}" destId="{C39D6B01-260F-4A4C-826C-9CFF1B6F6F3C}" srcOrd="0" destOrd="0" parTransId="{1CEB5BF8-9573-44DB-AA52-2664C57B5BC0}" sibTransId="{8ACC4B51-902E-41B9-8927-C4CC81C36EEB}"/>
    <dgm:cxn modelId="{F7135EB8-54C6-4278-9CC0-77F1C7B9D8F7}" srcId="{95073BCA-5637-4B74-B003-F6EBD1486D61}" destId="{4C182C5A-560D-43AA-8092-727DB2D4F9AA}" srcOrd="1" destOrd="0" parTransId="{E527BE7C-F111-4D11-8FD8-A64790F908E6}" sibTransId="{D76F733E-D495-4FC0-8B6F-BF972E1A8820}"/>
    <dgm:cxn modelId="{96898392-F779-478E-99D5-50AA2075933F}" type="presOf" srcId="{A564CD81-167D-42C5-9353-07481038A983}" destId="{4AEB7D09-1624-4AD9-99D9-830F9B16DFD7}" srcOrd="1" destOrd="0" presId="urn:microsoft.com/office/officeart/2005/8/layout/hierarchy2"/>
    <dgm:cxn modelId="{C6581DF2-7368-4760-A040-12DF899B5ADD}" type="presOf" srcId="{CB605075-F51A-47C3-9B5B-5822A6019E26}" destId="{906F5F46-922A-41D3-BC0C-AA6B408A8D4A}" srcOrd="0" destOrd="0" presId="urn:microsoft.com/office/officeart/2005/8/layout/hierarchy2"/>
    <dgm:cxn modelId="{826AC956-8827-40CF-A116-F68E523B8246}" type="presOf" srcId="{BAC0EB25-FC2E-40C8-BB49-714E62D7ACF1}" destId="{0A145BCE-6198-4F25-B43B-3618301E13F0}" srcOrd="1" destOrd="0" presId="urn:microsoft.com/office/officeart/2005/8/layout/hierarchy2"/>
    <dgm:cxn modelId="{7650017C-78EC-4441-A354-EF227AF16B82}" type="presOf" srcId="{A564CD81-167D-42C5-9353-07481038A983}" destId="{E798F118-A524-4343-8813-0F2112D52D97}"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71D7BF50-BA69-4858-B77A-0C969598B911}" type="presOf" srcId="{2CA901C4-D46B-4889-AB07-3E85CAB3F55A}" destId="{1E1C0BF7-E2E9-47E2-846E-3FB060800201}" srcOrd="0" destOrd="0" presId="urn:microsoft.com/office/officeart/2005/8/layout/hierarchy2"/>
    <dgm:cxn modelId="{DE52F284-0587-4EC1-AA5E-AEFDAFDD7CCB}" type="presOf" srcId="{166961A0-6659-4CA6-A993-20CB2D27CA51}" destId="{CC1ABDC6-6B6E-46CC-8F3E-DD15562897FA}" srcOrd="0" destOrd="0" presId="urn:microsoft.com/office/officeart/2005/8/layout/hierarchy2"/>
    <dgm:cxn modelId="{1C9D7D1D-DEBF-4BD4-949E-2FE8EDEC9536}" type="presOf" srcId="{4C182C5A-560D-43AA-8092-727DB2D4F9AA}" destId="{990310B2-5112-4727-B4A0-C2E12E4945BB}"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391C928C-3195-4DDE-A63E-5F97F2173EB4}" type="presOf" srcId="{9EB7E3D8-0D11-4E80-823D-492B50986BD9}" destId="{418C437C-17BF-4B0B-B4FE-5B3030058BF1}" srcOrd="0" destOrd="0" presId="urn:microsoft.com/office/officeart/2005/8/layout/hierarchy2"/>
    <dgm:cxn modelId="{231B5864-3604-4E85-B7C4-BAB0A176C8FA}" type="presOf" srcId="{1CEB5BF8-9573-44DB-AA52-2664C57B5BC0}" destId="{5FCB55BA-7053-458B-8A88-8DD239DA6331}"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B9E252C5-2BC3-42E4-BBB6-DFD789F7BB00}" type="presOf" srcId="{B78E8AC8-BFC5-4DF9-996A-E3ADAD9E91C9}" destId="{B680152B-BBF7-42CC-80E2-A156B071C1EB}" srcOrd="1" destOrd="0" presId="urn:microsoft.com/office/officeart/2005/8/layout/hierarchy2"/>
    <dgm:cxn modelId="{B5672FB8-E43E-45E5-A63E-A9261DA6CF11}" type="presOf" srcId="{C2601243-1BEE-43AD-B076-59981A9EF2A5}" destId="{167F1204-AFBB-4464-B292-B7B9C368137A}" srcOrd="0" destOrd="0" presId="urn:microsoft.com/office/officeart/2005/8/layout/hierarchy2"/>
    <dgm:cxn modelId="{89474C0B-4F12-4D95-B279-882A79B9CB1D}" type="presOf" srcId="{D46399B7-6072-4C73-88BB-AE05116F9ECC}" destId="{BB4E4D16-71CF-4C1A-AF17-AA238805B63F}" srcOrd="0" destOrd="0" presId="urn:microsoft.com/office/officeart/2005/8/layout/hierarchy2"/>
    <dgm:cxn modelId="{E6BEF11D-E80E-4386-8099-1841BBB156D0}" type="presOf" srcId="{494ACA62-AAC0-4951-9C9D-4B583911638D}" destId="{5F158D59-AD79-4180-AC01-6F79F6FA82DB}"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B74F0C4D-BB02-42D3-9138-FB8E124533D0}" type="presOf" srcId="{95073BCA-5637-4B74-B003-F6EBD1486D61}" destId="{C7DB363B-7218-4E89-908E-26E8BED225D3}"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4FD4DA19-9D7E-4A98-B129-B0339C73EF00}" type="presOf" srcId="{AC10A985-E08A-4B6F-BF7F-A700AF2A50C5}" destId="{593B41E3-CA5E-4DA9-AD44-1949E854049E}" srcOrd="0" destOrd="0" presId="urn:microsoft.com/office/officeart/2005/8/layout/hierarchy2"/>
    <dgm:cxn modelId="{1CF9374C-80A0-4E18-9FE4-BC915F1FE67B}" type="presOf" srcId="{E527BE7C-F111-4D11-8FD8-A64790F908E6}" destId="{E86E44DF-D0B6-490D-969C-50D2431AF93E}" srcOrd="1" destOrd="0" presId="urn:microsoft.com/office/officeart/2005/8/layout/hierarchy2"/>
    <dgm:cxn modelId="{077E0210-5302-46CE-A427-2F87E9BBB074}" type="presOf" srcId="{1C4C4948-25D8-4936-BD8C-06CE52540229}" destId="{8A58203B-60D5-42CF-9578-203C0120EC5E}"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EE4A8370-C007-4998-A96F-EB2BF86F7495}" type="presOf" srcId="{CB605075-F51A-47C3-9B5B-5822A6019E26}" destId="{BAAD048F-539D-477C-AF35-C3394849D7C3}" srcOrd="1" destOrd="0" presId="urn:microsoft.com/office/officeart/2005/8/layout/hierarchy2"/>
    <dgm:cxn modelId="{D1CD812D-8C89-45F8-9DC7-9D60AC5C6FB2}" type="presOf" srcId="{22F489BA-7AF8-4D28-AFF1-81994DDA9D7B}" destId="{E4975F3D-C350-41E3-95EF-F4638F798686}" srcOrd="0" destOrd="0" presId="urn:microsoft.com/office/officeart/2005/8/layout/hierarchy2"/>
    <dgm:cxn modelId="{083CD1A8-97A8-41A3-93BB-57243ACB5D40}" type="presOf" srcId="{3F6A5EDE-7F02-44C9-AF33-23999382B84B}" destId="{01EEE390-AB4A-4786-A88B-F7E74EBF73F0}" srcOrd="1" destOrd="0" presId="urn:microsoft.com/office/officeart/2005/8/layout/hierarchy2"/>
    <dgm:cxn modelId="{20278A0C-6D5A-408E-8131-35C01D2B99C6}" type="presOf" srcId="{F30650AC-6523-41D4-BEFF-F87C75C3A1A8}" destId="{0FA03EE5-538B-45D7-AE54-164B087D5CC2}" srcOrd="0" destOrd="0" presId="urn:microsoft.com/office/officeart/2005/8/layout/hierarchy2"/>
    <dgm:cxn modelId="{6D210AA2-8898-4D79-BDA9-13F498268DD9}" type="presOf" srcId="{89C9E179-D2A2-4A4E-831C-766C0FCE59CD}" destId="{2FD12931-E91F-4883-ABCC-E2B4ACCC31CA}" srcOrd="0" destOrd="0" presId="urn:microsoft.com/office/officeart/2005/8/layout/hierarchy2"/>
    <dgm:cxn modelId="{2C18CDB3-D6D3-4550-8386-4C1B79C50A7C}" type="presOf" srcId="{5ABABD5B-A46B-437C-8FCF-5F7DB32B1277}" destId="{B59CC138-6E59-4635-9BCC-7700CB9326A7}" srcOrd="1" destOrd="0" presId="urn:microsoft.com/office/officeart/2005/8/layout/hierarchy2"/>
    <dgm:cxn modelId="{77CE6CCA-FAE5-4E5C-891E-DA7B510D5EFF}" type="presOf" srcId="{166961A0-6659-4CA6-A993-20CB2D27CA51}" destId="{F3025B66-7540-4E3A-8E55-A978E22397A7}" srcOrd="1" destOrd="0" presId="urn:microsoft.com/office/officeart/2005/8/layout/hierarchy2"/>
    <dgm:cxn modelId="{92912FB3-E6B8-4B67-9C05-0E7ECFB7A0C4}" type="presOf" srcId="{1CEB5BF8-9573-44DB-AA52-2664C57B5BC0}" destId="{5B49F615-01AC-4E8D-8243-024C52065BB2}" srcOrd="1" destOrd="0" presId="urn:microsoft.com/office/officeart/2005/8/layout/hierarchy2"/>
    <dgm:cxn modelId="{19DB8EB8-E506-4760-B1B4-8DA249F408B2}" type="presOf" srcId="{64410DB8-F655-4B90-9A96-2325D0212977}" destId="{F74CEFCE-AE50-40FB-98E1-BD45C93AA385}" srcOrd="0" destOrd="0" presId="urn:microsoft.com/office/officeart/2005/8/layout/hierarchy2"/>
    <dgm:cxn modelId="{A30FEE7F-53B3-4DC6-8DBF-938C916EE8B7}" type="presOf" srcId="{45993110-47CA-429A-A226-5BE240498561}" destId="{B8E34989-5719-4CA4-8C97-D4EDD34C87C5}" srcOrd="1" destOrd="0" presId="urn:microsoft.com/office/officeart/2005/8/layout/hierarchy2"/>
    <dgm:cxn modelId="{888DCB1D-756D-483D-AFF9-2FE52BB06CCB}" type="presOf" srcId="{BBBB4BC1-397B-42FB-A590-86ABD4708BA1}" destId="{01AE466B-0249-4A63-910F-DFF3C04D856B}" srcOrd="0" destOrd="0" presId="urn:microsoft.com/office/officeart/2005/8/layout/hierarchy2"/>
    <dgm:cxn modelId="{180692D1-3838-4976-B128-0641C41CE977}" type="presOf" srcId="{57EA6F02-2674-477B-9506-59D3B2C4A94B}" destId="{8367E3EC-EDE8-4478-9B14-EAFA4B0303C7}" srcOrd="0" destOrd="0" presId="urn:microsoft.com/office/officeart/2005/8/layout/hierarchy2"/>
    <dgm:cxn modelId="{CAF7D34C-4EB1-45CE-8AE0-79EE5CC7071E}" type="presOf" srcId="{19F3ECDB-1ED7-474B-92C1-2E72D83ACFE8}" destId="{A9C12F11-1210-4444-A1FD-68998DEE217C}" srcOrd="0" destOrd="0" presId="urn:microsoft.com/office/officeart/2005/8/layout/hierarchy2"/>
    <dgm:cxn modelId="{8C22B4A9-E698-42C8-A158-A741EA843480}" type="presOf" srcId="{3BAA5B4F-AA92-45D6-9A6B-2C43B02FBCB2}" destId="{8677BBF0-60CC-4896-BDB3-000DD63E373D}" srcOrd="1" destOrd="0" presId="urn:microsoft.com/office/officeart/2005/8/layout/hierarchy2"/>
    <dgm:cxn modelId="{187BE86C-26B2-4406-95B8-993435FDCBD4}" type="presOf" srcId="{B78E8AC8-BFC5-4DF9-996A-E3ADAD9E91C9}" destId="{94066D15-53AA-4DDA-9682-053F754F270E}" srcOrd="0" destOrd="0" presId="urn:microsoft.com/office/officeart/2005/8/layout/hierarchy2"/>
    <dgm:cxn modelId="{1889FCF4-F7F0-47C7-8BA9-E68F5DF25AE1}" type="presOf" srcId="{8B31BB6A-A4D8-431C-9B01-9B2034755868}" destId="{9C2F6C3E-00BF-4160-BA53-202223A2EE2E}"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D84DB6A7-AEA5-454A-A2FD-182B80A15CE7}" srcId="{E0DE11BA-B518-407C-B505-1DE471394911}" destId="{5BDA034E-E10D-4A3F-95C7-86E352EFE1E2}" srcOrd="2" destOrd="0" parTransId="{22F489BA-7AF8-4D28-AFF1-81994DDA9D7B}" sibTransId="{29EC800B-BCD0-428C-9947-A693866B299E}"/>
    <dgm:cxn modelId="{25E7103E-1976-4B61-B91D-B33B8B13A52E}" type="presOf" srcId="{3BAA5B4F-AA92-45D6-9A6B-2C43B02FBCB2}" destId="{F065EB8E-04AE-4472-B39D-637CB520C526}" srcOrd="0" destOrd="0" presId="urn:microsoft.com/office/officeart/2005/8/layout/hierarchy2"/>
    <dgm:cxn modelId="{3BC60B6F-7E7D-4BE8-BA96-A8996D8B767A}" type="presOf" srcId="{89C9E179-D2A2-4A4E-831C-766C0FCE59CD}" destId="{C33F84F2-5EFE-42A4-A5D4-F49723480AE6}" srcOrd="1" destOrd="0" presId="urn:microsoft.com/office/officeart/2005/8/layout/hierarchy2"/>
    <dgm:cxn modelId="{C36C8563-A703-44E2-9732-CE5A720B1BDA}" type="presOf" srcId="{C2A848E1-61B5-4DCC-BFBB-D417A3B756B4}" destId="{BA54242D-F02C-4E4F-8455-69939E154ED1}" srcOrd="0" destOrd="0" presId="urn:microsoft.com/office/officeart/2005/8/layout/hierarchy2"/>
    <dgm:cxn modelId="{0EF43C93-31F0-4F6A-A2E3-6CE6F46B5154}" type="presOf" srcId="{BBBB4BC1-397B-42FB-A590-86ABD4708BA1}" destId="{2AA311D8-CC01-4472-A54F-19D0AFF10979}" srcOrd="1" destOrd="0" presId="urn:microsoft.com/office/officeart/2005/8/layout/hierarchy2"/>
    <dgm:cxn modelId="{45DC94F8-A718-4BFB-9076-EC442203D05D}" type="presOf" srcId="{22F489BA-7AF8-4D28-AFF1-81994DDA9D7B}" destId="{644D500C-2D0D-4D40-8242-8B689E49552E}" srcOrd="1" destOrd="0" presId="urn:microsoft.com/office/officeart/2005/8/layout/hierarchy2"/>
    <dgm:cxn modelId="{4EC842A3-F22F-453D-93E4-F0E40D839F66}" type="presOf" srcId="{D571DD33-A7E4-4BE5-8590-2D3E0E3995FB}" destId="{37A875F9-3746-426A-8766-FFA1C0118C48}" srcOrd="0" destOrd="0" presId="urn:microsoft.com/office/officeart/2005/8/layout/hierarchy2"/>
    <dgm:cxn modelId="{3E87FD9D-9274-448D-85DE-B2C837BA1FFB}" type="presOf" srcId="{E0DE11BA-B518-407C-B505-1DE471394911}" destId="{6F0F170F-FE3D-4134-BB96-EA6665A6036D}" srcOrd="0" destOrd="0" presId="urn:microsoft.com/office/officeart/2005/8/layout/hierarchy2"/>
    <dgm:cxn modelId="{B9862E95-8FD4-43B7-879B-328D11A9E495}" type="presOf" srcId="{7E0ED1B5-DF2B-4C39-94A2-2A0C2BBEA676}" destId="{C8B696FB-B26B-4AEB-A6C7-7996DE285DEE}" srcOrd="0" destOrd="0" presId="urn:microsoft.com/office/officeart/2005/8/layout/hierarchy2"/>
    <dgm:cxn modelId="{67D11989-4B2A-4CC9-B061-40FEE5AC126E}" type="presOf" srcId="{DF03A72C-632B-4C09-AA60-11E1D77BAE98}" destId="{60A8F4D4-A87A-4461-A52F-D148B600E263}" srcOrd="1" destOrd="0" presId="urn:microsoft.com/office/officeart/2005/8/layout/hierarchy2"/>
    <dgm:cxn modelId="{71AAEBC4-9E59-415E-A6FC-ED98A3AE1EE6}" type="presOf" srcId="{5ABABD5B-A46B-437C-8FCF-5F7DB32B1277}" destId="{030C4BD4-E117-424F-894B-5000F19EC59A}" srcOrd="0" destOrd="0" presId="urn:microsoft.com/office/officeart/2005/8/layout/hierarchy2"/>
    <dgm:cxn modelId="{2E02C041-D33C-42C2-A45D-892E172EF25D}" type="presOf" srcId="{45993110-47CA-429A-A226-5BE240498561}" destId="{0789D6F5-E0F6-4D72-A0DF-BA44D9E7DAFF}" srcOrd="0" destOrd="0" presId="urn:microsoft.com/office/officeart/2005/8/layout/hierarchy2"/>
    <dgm:cxn modelId="{FB7F14C0-625E-48E4-B713-3085F9E6D5AE}" type="presOf" srcId="{3B798081-D53C-428D-9A8A-C6B430D0676E}" destId="{E3CE5594-F3F1-49F6-A7C8-E25853455CFA}" srcOrd="0" destOrd="0" presId="urn:microsoft.com/office/officeart/2005/8/layout/hierarchy2"/>
    <dgm:cxn modelId="{4B4DE32F-8795-4050-9C18-A5A7DE221837}" type="presOf" srcId="{29D5F61E-1CFE-4D06-9E4F-4C289DB841B2}" destId="{BC065D8B-0208-43AD-ABEB-09B43B6478F9}" srcOrd="0" destOrd="0" presId="urn:microsoft.com/office/officeart/2005/8/layout/hierarchy2"/>
    <dgm:cxn modelId="{AD7D01F8-CF4D-4372-BE4F-F7F7CDFB982D}" type="presOf" srcId="{B716BBAA-853E-4021-A8EE-711FD7E3D665}" destId="{7AF1181C-2A33-4ED9-B3AD-C4ACFCC7DACF}" srcOrd="1" destOrd="0" presId="urn:microsoft.com/office/officeart/2005/8/layout/hierarchy2"/>
    <dgm:cxn modelId="{B0C1BDC0-8072-4186-A24F-CE7CADF0B447}" type="presOf" srcId="{57EA6F02-2674-477B-9506-59D3B2C4A94B}" destId="{E8D07454-23B3-441F-9B23-CDA001B258D3}" srcOrd="1" destOrd="0" presId="urn:microsoft.com/office/officeart/2005/8/layout/hierarchy2"/>
    <dgm:cxn modelId="{34A76C22-67BD-491D-A9DE-5810E912B436}" type="presOf" srcId="{E527BE7C-F111-4D11-8FD8-A64790F908E6}" destId="{3C823CB9-6646-45EA-927C-BAAED8D908D1}" srcOrd="0" destOrd="0" presId="urn:microsoft.com/office/officeart/2005/8/layout/hierarchy2"/>
    <dgm:cxn modelId="{4D53BB3A-4C4F-49B7-A35D-FCF96CF9DB28}" type="presOf" srcId="{2A379ED9-6D3C-45CA-8756-86DBD129CD0C}" destId="{5937F1B2-B020-4EB6-983F-111BB09AE414}" srcOrd="0" destOrd="0" presId="urn:microsoft.com/office/officeart/2005/8/layout/hierarchy2"/>
    <dgm:cxn modelId="{A4AD6F31-2419-409E-B350-6B915E0B9840}" type="presOf" srcId="{3904DB79-83CF-4567-8961-2516E1FF2621}" destId="{A0865725-8F13-4D66-9B6B-D81956252699}" srcOrd="0" destOrd="0" presId="urn:microsoft.com/office/officeart/2005/8/layout/hierarchy2"/>
    <dgm:cxn modelId="{86A4B234-C251-4C1D-AD94-C08427E4ED58}" type="presOf" srcId="{B4DC0CA7-4284-47E5-8103-F93DAD70B5A7}" destId="{1929B4BE-FB30-4C89-8473-49590CD4D932}" srcOrd="1" destOrd="0" presId="urn:microsoft.com/office/officeart/2005/8/layout/hierarchy2"/>
    <dgm:cxn modelId="{DA4DE347-8BAA-4B9E-BC7F-1A386C8DF8A7}" type="presOf" srcId="{BAC0EB25-FC2E-40C8-BB49-714E62D7ACF1}" destId="{1E5FCCE3-BB6C-46B6-BE90-0C1FE816FF09}"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9ADF1167-1FFB-48F9-A77F-389687A073DE}" srcId="{767EC5A2-4B77-466C-A072-0B8307A02AB3}" destId="{C2601243-1BEE-43AD-B076-59981A9EF2A5}" srcOrd="3" destOrd="0" parTransId="{EE885992-2BEA-4926-B702-6008C6AF5097}" sibTransId="{9DB14C22-270E-4049-9655-AA061CD10052}"/>
    <dgm:cxn modelId="{DAF1CBB9-5583-4A2B-A53E-143D91B36D40}" type="presOf" srcId="{1B6C38EE-0106-42F5-BFDE-F708BAF5139B}" destId="{C0FB1EE3-1600-4ECC-A158-84A6E0508629}" srcOrd="0" destOrd="0" presId="urn:microsoft.com/office/officeart/2005/8/layout/hierarchy2"/>
    <dgm:cxn modelId="{34D4F7B0-16FB-44A4-9702-FE9F06E865AB}" type="presOf" srcId="{5BDA034E-E10D-4A3F-95C7-86E352EFE1E2}" destId="{B58CAB39-7A43-4E7D-93B0-4EB0E985F7BF}"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EC9CE024-42B4-4A70-B226-98060F76D561}" srcId="{E0DE11BA-B518-407C-B505-1DE471394911}" destId="{D46399B7-6072-4C73-88BB-AE05116F9ECC}" srcOrd="1" destOrd="0" parTransId="{166961A0-6659-4CA6-A993-20CB2D27CA51}" sibTransId="{AC98B61D-1E6E-4E04-8C26-55301F5683BC}"/>
    <dgm:cxn modelId="{B578CB69-D6C6-43B0-BDF5-2836B13C4F94}" srcId="{C2601243-1BEE-43AD-B076-59981A9EF2A5}" destId="{3904DB79-83CF-4567-8961-2516E1FF2621}" srcOrd="2" destOrd="0" parTransId="{DF03A72C-632B-4C09-AA60-11E1D77BAE98}" sibTransId="{3A2C820A-2BAE-478D-BE78-1233BCFE86B5}"/>
    <dgm:cxn modelId="{EEB3F724-5678-4F7F-A51E-8C52BCBDBB45}" type="presOf" srcId="{2090ADF3-5CF7-491C-8EEF-DB35DEC658CA}" destId="{95523093-FECA-4419-A878-E6086CB8B61F}"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9830609F-06AE-4272-AFD7-4C41AEB542BF}" type="presOf" srcId="{1055F0B1-DA74-4E7B-B527-AEDFDD16057D}" destId="{80B075A0-6EED-4416-BD30-D34B7B6B244A}" srcOrd="0" destOrd="0" presId="urn:microsoft.com/office/officeart/2005/8/layout/hierarchy2"/>
    <dgm:cxn modelId="{8D1FA92F-D6D8-451D-A3A0-E2DD4070B68D}" type="presOf" srcId="{B4DC0CA7-4284-47E5-8103-F93DAD70B5A7}" destId="{C498114F-350E-41A3-9193-D88A6280E55B}" srcOrd="0" destOrd="0" presId="urn:microsoft.com/office/officeart/2005/8/layout/hierarchy2"/>
    <dgm:cxn modelId="{897B1B40-1C95-4B52-A0D1-62F118B497B9}" type="presOf" srcId="{EE885992-2BEA-4926-B702-6008C6AF5097}" destId="{87EC5DDD-9F69-4B6C-95BE-68FC167C1752}" srcOrd="0" destOrd="0" presId="urn:microsoft.com/office/officeart/2005/8/layout/hierarchy2"/>
    <dgm:cxn modelId="{5ED6B80A-4D84-441F-8DDC-E81249377596}" type="presOf" srcId="{B716BBAA-853E-4021-A8EE-711FD7E3D665}" destId="{DDBCB7B8-5B67-4623-B3B3-D1AC0E78FE9B}" srcOrd="0" destOrd="0" presId="urn:microsoft.com/office/officeart/2005/8/layout/hierarchy2"/>
    <dgm:cxn modelId="{6B001B33-9613-4210-85B5-EC9972C0050D}" type="presOf" srcId="{C39D6B01-260F-4A4C-826C-9CFF1B6F6F3C}" destId="{E045DA16-E3DB-4C3A-9DC1-4314802E0B2D}"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50EFBB32-67EA-4CFB-BE26-1C8746FC7EBE}" type="presOf" srcId="{494ACA62-AAC0-4951-9C9D-4B583911638D}" destId="{2B40320C-27AB-4BDA-84D1-61C50A3BABC5}" srcOrd="1" destOrd="0" presId="urn:microsoft.com/office/officeart/2005/8/layout/hierarchy2"/>
    <dgm:cxn modelId="{D8A6991A-B270-4C33-90A7-9A28E99BFED0}" type="presOf" srcId="{DF03A72C-632B-4C09-AA60-11E1D77BAE98}" destId="{BCC70EED-4AC6-47A8-97E4-A7D63A75F83B}"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D3ED3C34-8965-4CE9-BA0A-8A21844E6E43}" srcId="{9EB7E3D8-0D11-4E80-823D-492B50986BD9}" destId="{2CA901C4-D46B-4889-AB07-3E85CAB3F55A}" srcOrd="1" destOrd="0" parTransId="{A564CD81-167D-42C5-9353-07481038A983}" sibTransId="{1929283D-632F-476A-874D-BCB2A078A561}"/>
    <dgm:cxn modelId="{FD94AA62-2CAC-491B-9AF1-EFC5DBFEED91}" type="presOf" srcId="{64410DB8-F655-4B90-9A96-2325D0212977}" destId="{2E9F86E8-11BD-4C20-8CF1-078EFE599DDE}" srcOrd="1"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EBAA811C-9D5C-4AA5-A276-59D2C2253195}" type="presOf" srcId="{767EC5A2-4B77-466C-A072-0B8307A02AB3}" destId="{F15D6494-9362-431D-8D0C-12A143564090}" srcOrd="0" destOrd="0" presId="urn:microsoft.com/office/officeart/2005/8/layout/hierarchy2"/>
    <dgm:cxn modelId="{1808BD88-B894-4DA7-A0C1-E5ED110CD644}" type="presOf" srcId="{3F6A5EDE-7F02-44C9-AF33-23999382B84B}" destId="{50040A1C-D961-4A90-9F57-B34776F19709}" srcOrd="0" destOrd="0" presId="urn:microsoft.com/office/officeart/2005/8/layout/hierarchy2"/>
    <dgm:cxn modelId="{9B0B327B-706B-47FB-A5B6-5591ACD827C1}" type="presOf" srcId="{1055F0B1-DA74-4E7B-B527-AEDFDD16057D}" destId="{0B6A28E5-6192-4A5C-8A6E-370AC7A96B9E}" srcOrd="1" destOrd="0" presId="urn:microsoft.com/office/officeart/2005/8/layout/hierarchy2"/>
    <dgm:cxn modelId="{7F23AA90-7E06-4688-A3D9-09A1DF524967}" type="presOf" srcId="{EE885992-2BEA-4926-B702-6008C6AF5097}" destId="{CE61E191-C724-4270-8BE7-8C77375FCF61}"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B31450B8-50A1-4070-A0BD-876F861C42A7}" srcId="{95073BCA-5637-4B74-B003-F6EBD1486D61}" destId="{C2A848E1-61B5-4DCC-BFBB-D417A3B756B4}" srcOrd="0" destOrd="0" parTransId="{57EA6F02-2674-477B-9506-59D3B2C4A94B}" sibTransId="{BE8ED1AD-C61E-4CE0-A4E2-84167303EB6C}"/>
    <dgm:cxn modelId="{ACB5CBAC-6C88-46AB-BD42-8FD9BEED683D}" type="presParOf" srcId="{9C2F6C3E-00BF-4160-BA53-202223A2EE2E}" destId="{422962DA-79B5-4391-85F2-5C83AC2DDC7A}" srcOrd="0" destOrd="0" presId="urn:microsoft.com/office/officeart/2005/8/layout/hierarchy2"/>
    <dgm:cxn modelId="{5AF786B0-3AF0-4BCF-8D17-B05781BFABC7}" type="presParOf" srcId="{422962DA-79B5-4391-85F2-5C83AC2DDC7A}" destId="{F15D6494-9362-431D-8D0C-12A143564090}" srcOrd="0" destOrd="0" presId="urn:microsoft.com/office/officeart/2005/8/layout/hierarchy2"/>
    <dgm:cxn modelId="{83F4EC59-FBDC-4D3B-8C4D-67B4E0245CE5}" type="presParOf" srcId="{422962DA-79B5-4391-85F2-5C83AC2DDC7A}" destId="{6B7A97A5-5187-4846-A9CB-0A7AE0532CBF}" srcOrd="1" destOrd="0" presId="urn:microsoft.com/office/officeart/2005/8/layout/hierarchy2"/>
    <dgm:cxn modelId="{3EF2F431-563A-4B6E-81B7-5760A32E3782}" type="presParOf" srcId="{6B7A97A5-5187-4846-A9CB-0A7AE0532CBF}" destId="{C498114F-350E-41A3-9193-D88A6280E55B}" srcOrd="0" destOrd="0" presId="urn:microsoft.com/office/officeart/2005/8/layout/hierarchy2"/>
    <dgm:cxn modelId="{AA747DFF-089D-4676-9E3A-94F51F25A450}" type="presParOf" srcId="{C498114F-350E-41A3-9193-D88A6280E55B}" destId="{1929B4BE-FB30-4C89-8473-49590CD4D932}" srcOrd="0" destOrd="0" presId="urn:microsoft.com/office/officeart/2005/8/layout/hierarchy2"/>
    <dgm:cxn modelId="{F0C2FF91-25A8-4C93-B776-93F2CB0F89F2}" type="presParOf" srcId="{6B7A97A5-5187-4846-A9CB-0A7AE0532CBF}" destId="{4BC0D68C-B3F7-4187-AD42-F9881C97EDA9}" srcOrd="1" destOrd="0" presId="urn:microsoft.com/office/officeart/2005/8/layout/hierarchy2"/>
    <dgm:cxn modelId="{B50FA71B-9A9C-4A09-905B-460ACA365256}" type="presParOf" srcId="{4BC0D68C-B3F7-4187-AD42-F9881C97EDA9}" destId="{C0FB1EE3-1600-4ECC-A158-84A6E0508629}" srcOrd="0" destOrd="0" presId="urn:microsoft.com/office/officeart/2005/8/layout/hierarchy2"/>
    <dgm:cxn modelId="{F658AE44-91DE-4899-BD75-69D236101C54}" type="presParOf" srcId="{4BC0D68C-B3F7-4187-AD42-F9881C97EDA9}" destId="{1EEA82D7-11B2-4776-A10F-396B67713554}" srcOrd="1" destOrd="0" presId="urn:microsoft.com/office/officeart/2005/8/layout/hierarchy2"/>
    <dgm:cxn modelId="{ABCFBACF-E1A5-4735-8FCD-B421A529F819}" type="presParOf" srcId="{1EEA82D7-11B2-4776-A10F-396B67713554}" destId="{94066D15-53AA-4DDA-9682-053F754F270E}" srcOrd="0" destOrd="0" presId="urn:microsoft.com/office/officeart/2005/8/layout/hierarchy2"/>
    <dgm:cxn modelId="{B28BC2B2-6D1B-4D05-8D9C-A352FF59F6AD}" type="presParOf" srcId="{94066D15-53AA-4DDA-9682-053F754F270E}" destId="{B680152B-BBF7-42CC-80E2-A156B071C1EB}" srcOrd="0" destOrd="0" presId="urn:microsoft.com/office/officeart/2005/8/layout/hierarchy2"/>
    <dgm:cxn modelId="{F46CC056-2C70-46D6-B5E0-CA7F15A167C3}" type="presParOf" srcId="{1EEA82D7-11B2-4776-A10F-396B67713554}" destId="{0981ABDE-06ED-4AF7-A618-25843B77D777}" srcOrd="1" destOrd="0" presId="urn:microsoft.com/office/officeart/2005/8/layout/hierarchy2"/>
    <dgm:cxn modelId="{C823B629-9E36-488A-9FA6-CE700467F14F}" type="presParOf" srcId="{0981ABDE-06ED-4AF7-A618-25843B77D777}" destId="{C8B696FB-B26B-4AEB-A6C7-7996DE285DEE}" srcOrd="0" destOrd="0" presId="urn:microsoft.com/office/officeart/2005/8/layout/hierarchy2"/>
    <dgm:cxn modelId="{196E3E57-67A0-4D28-8E83-BCED9A3D17D1}" type="presParOf" srcId="{0981ABDE-06ED-4AF7-A618-25843B77D777}" destId="{1EBF9220-0EA9-4879-831D-B7F02029CA6F}" srcOrd="1" destOrd="0" presId="urn:microsoft.com/office/officeart/2005/8/layout/hierarchy2"/>
    <dgm:cxn modelId="{17CE211A-B2E0-4990-B4F7-BD1D5E62D7E3}" type="presParOf" srcId="{1EEA82D7-11B2-4776-A10F-396B67713554}" destId="{DDBCB7B8-5B67-4623-B3B3-D1AC0E78FE9B}" srcOrd="2" destOrd="0" presId="urn:microsoft.com/office/officeart/2005/8/layout/hierarchy2"/>
    <dgm:cxn modelId="{40FAA7BF-9D9B-4015-85F2-E7E5D067B22B}" type="presParOf" srcId="{DDBCB7B8-5B67-4623-B3B3-D1AC0E78FE9B}" destId="{7AF1181C-2A33-4ED9-B3AD-C4ACFCC7DACF}" srcOrd="0" destOrd="0" presId="urn:microsoft.com/office/officeart/2005/8/layout/hierarchy2"/>
    <dgm:cxn modelId="{D74DC49D-ECA8-4026-B996-6C936C811796}" type="presParOf" srcId="{1EEA82D7-11B2-4776-A10F-396B67713554}" destId="{24724133-326B-4A09-91C1-81FE02C30686}" srcOrd="3" destOrd="0" presId="urn:microsoft.com/office/officeart/2005/8/layout/hierarchy2"/>
    <dgm:cxn modelId="{079F2602-5BFD-4D75-9FD8-B1EAAF2EE839}" type="presParOf" srcId="{24724133-326B-4A09-91C1-81FE02C30686}" destId="{5937F1B2-B020-4EB6-983F-111BB09AE414}" srcOrd="0" destOrd="0" presId="urn:microsoft.com/office/officeart/2005/8/layout/hierarchy2"/>
    <dgm:cxn modelId="{B19A8350-3FAD-4512-8639-FFEA814C933D}" type="presParOf" srcId="{24724133-326B-4A09-91C1-81FE02C30686}" destId="{E1E6DD61-89B2-4AF3-8AC4-44F09AEDAE25}" srcOrd="1" destOrd="0" presId="urn:microsoft.com/office/officeart/2005/8/layout/hierarchy2"/>
    <dgm:cxn modelId="{21D58C27-8762-44E6-9692-9FE227F655C2}" type="presParOf" srcId="{1EEA82D7-11B2-4776-A10F-396B67713554}" destId="{1E5FCCE3-BB6C-46B6-BE90-0C1FE816FF09}" srcOrd="4" destOrd="0" presId="urn:microsoft.com/office/officeart/2005/8/layout/hierarchy2"/>
    <dgm:cxn modelId="{A9B9B2E0-CD58-45E9-9450-8D3ADD076BB4}" type="presParOf" srcId="{1E5FCCE3-BB6C-46B6-BE90-0C1FE816FF09}" destId="{0A145BCE-6198-4F25-B43B-3618301E13F0}" srcOrd="0" destOrd="0" presId="urn:microsoft.com/office/officeart/2005/8/layout/hierarchy2"/>
    <dgm:cxn modelId="{AD76DA91-2859-46E7-B56E-300773D2D6C5}" type="presParOf" srcId="{1EEA82D7-11B2-4776-A10F-396B67713554}" destId="{EB689018-3E26-427F-B400-2A48242A7DAB}" srcOrd="5" destOrd="0" presId="urn:microsoft.com/office/officeart/2005/8/layout/hierarchy2"/>
    <dgm:cxn modelId="{D09CCB6C-45D1-4EDF-8728-8F8263145195}" type="presParOf" srcId="{EB689018-3E26-427F-B400-2A48242A7DAB}" destId="{C7DB363B-7218-4E89-908E-26E8BED225D3}" srcOrd="0" destOrd="0" presId="urn:microsoft.com/office/officeart/2005/8/layout/hierarchy2"/>
    <dgm:cxn modelId="{04E9562C-276C-4423-9BDE-36763AB94AD9}" type="presParOf" srcId="{EB689018-3E26-427F-B400-2A48242A7DAB}" destId="{947CBDEE-55D6-4B22-B219-DDAD927C70B1}" srcOrd="1" destOrd="0" presId="urn:microsoft.com/office/officeart/2005/8/layout/hierarchy2"/>
    <dgm:cxn modelId="{B2D1AE2B-5575-42F8-89C1-3AFBA30422D3}" type="presParOf" srcId="{947CBDEE-55D6-4B22-B219-DDAD927C70B1}" destId="{8367E3EC-EDE8-4478-9B14-EAFA4B0303C7}" srcOrd="0" destOrd="0" presId="urn:microsoft.com/office/officeart/2005/8/layout/hierarchy2"/>
    <dgm:cxn modelId="{7E2BC342-D58A-4E67-BE2D-792E193D2063}" type="presParOf" srcId="{8367E3EC-EDE8-4478-9B14-EAFA4B0303C7}" destId="{E8D07454-23B3-441F-9B23-CDA001B258D3}" srcOrd="0" destOrd="0" presId="urn:microsoft.com/office/officeart/2005/8/layout/hierarchy2"/>
    <dgm:cxn modelId="{38BAEAA7-35F0-4D82-AE6D-2CA10A162271}" type="presParOf" srcId="{947CBDEE-55D6-4B22-B219-DDAD927C70B1}" destId="{68A66CD3-959A-403B-A57F-87A9D8451471}" srcOrd="1" destOrd="0" presId="urn:microsoft.com/office/officeart/2005/8/layout/hierarchy2"/>
    <dgm:cxn modelId="{D4F9B3A3-AEA2-483C-8212-46B68174E04B}" type="presParOf" srcId="{68A66CD3-959A-403B-A57F-87A9D8451471}" destId="{BA54242D-F02C-4E4F-8455-69939E154ED1}" srcOrd="0" destOrd="0" presId="urn:microsoft.com/office/officeart/2005/8/layout/hierarchy2"/>
    <dgm:cxn modelId="{3A1649CE-F080-48E3-B550-B8090857DD16}" type="presParOf" srcId="{68A66CD3-959A-403B-A57F-87A9D8451471}" destId="{5CE4419F-7D16-4B5A-8BF7-01ACA79458C1}" srcOrd="1" destOrd="0" presId="urn:microsoft.com/office/officeart/2005/8/layout/hierarchy2"/>
    <dgm:cxn modelId="{F934BD3E-AD23-40EC-BA08-CED85F524C25}" type="presParOf" srcId="{947CBDEE-55D6-4B22-B219-DDAD927C70B1}" destId="{3C823CB9-6646-45EA-927C-BAAED8D908D1}" srcOrd="2" destOrd="0" presId="urn:microsoft.com/office/officeart/2005/8/layout/hierarchy2"/>
    <dgm:cxn modelId="{046277F2-60C9-4CB4-BD6C-5C439F5493EF}" type="presParOf" srcId="{3C823CB9-6646-45EA-927C-BAAED8D908D1}" destId="{E86E44DF-D0B6-490D-969C-50D2431AF93E}" srcOrd="0" destOrd="0" presId="urn:microsoft.com/office/officeart/2005/8/layout/hierarchy2"/>
    <dgm:cxn modelId="{54981FFD-F89C-4DE3-92E1-628A9EB3DA0E}" type="presParOf" srcId="{947CBDEE-55D6-4B22-B219-DDAD927C70B1}" destId="{D50F42E0-D0D0-401A-A036-46103263EA84}" srcOrd="3" destOrd="0" presId="urn:microsoft.com/office/officeart/2005/8/layout/hierarchy2"/>
    <dgm:cxn modelId="{655A75BE-8C03-4446-9B6A-9252FF8E181F}" type="presParOf" srcId="{D50F42E0-D0D0-401A-A036-46103263EA84}" destId="{990310B2-5112-4727-B4A0-C2E12E4945BB}" srcOrd="0" destOrd="0" presId="urn:microsoft.com/office/officeart/2005/8/layout/hierarchy2"/>
    <dgm:cxn modelId="{0F81449B-0063-4583-A636-415CEEF8EE39}" type="presParOf" srcId="{D50F42E0-D0D0-401A-A036-46103263EA84}" destId="{524EF8AB-F75C-4759-82C1-A01ED2208B7D}" srcOrd="1" destOrd="0" presId="urn:microsoft.com/office/officeart/2005/8/layout/hierarchy2"/>
    <dgm:cxn modelId="{B7C8C03A-29B1-4CD8-A34B-2E0D692FE53E}" type="presParOf" srcId="{6B7A97A5-5187-4846-A9CB-0A7AE0532CBF}" destId="{030C4BD4-E117-424F-894B-5000F19EC59A}" srcOrd="2" destOrd="0" presId="urn:microsoft.com/office/officeart/2005/8/layout/hierarchy2"/>
    <dgm:cxn modelId="{88994C3F-A496-4299-B5B3-CCCD1E2CC487}" type="presParOf" srcId="{030C4BD4-E117-424F-894B-5000F19EC59A}" destId="{B59CC138-6E59-4635-9BCC-7700CB9326A7}" srcOrd="0" destOrd="0" presId="urn:microsoft.com/office/officeart/2005/8/layout/hierarchy2"/>
    <dgm:cxn modelId="{3700469F-7D23-4D66-9630-86200859ED48}" type="presParOf" srcId="{6B7A97A5-5187-4846-A9CB-0A7AE0532CBF}" destId="{5F219121-9A37-47EF-87F0-762E6ABBFD2D}" srcOrd="3" destOrd="0" presId="urn:microsoft.com/office/officeart/2005/8/layout/hierarchy2"/>
    <dgm:cxn modelId="{7E5B73B4-0040-4A1B-9C09-8C42DF03DB23}" type="presParOf" srcId="{5F219121-9A37-47EF-87F0-762E6ABBFD2D}" destId="{6F0F170F-FE3D-4134-BB96-EA6665A6036D}" srcOrd="0" destOrd="0" presId="urn:microsoft.com/office/officeart/2005/8/layout/hierarchy2"/>
    <dgm:cxn modelId="{111264E4-1193-40AD-86C0-3C2DE6BD9194}" type="presParOf" srcId="{5F219121-9A37-47EF-87F0-762E6ABBFD2D}" destId="{887D7BAE-69D9-4031-8C7B-63AF77DAA974}" srcOrd="1" destOrd="0" presId="urn:microsoft.com/office/officeart/2005/8/layout/hierarchy2"/>
    <dgm:cxn modelId="{ABD13AE0-BF9C-4391-AC28-39CCD7A46068}" type="presParOf" srcId="{887D7BAE-69D9-4031-8C7B-63AF77DAA974}" destId="{01AE466B-0249-4A63-910F-DFF3C04D856B}" srcOrd="0" destOrd="0" presId="urn:microsoft.com/office/officeart/2005/8/layout/hierarchy2"/>
    <dgm:cxn modelId="{F8D4B5BD-7039-42CF-A051-99D125501EE1}" type="presParOf" srcId="{01AE466B-0249-4A63-910F-DFF3C04D856B}" destId="{2AA311D8-CC01-4472-A54F-19D0AFF10979}" srcOrd="0" destOrd="0" presId="urn:microsoft.com/office/officeart/2005/8/layout/hierarchy2"/>
    <dgm:cxn modelId="{89C6D991-E156-4B33-8D29-1D8A45E6A49A}" type="presParOf" srcId="{887D7BAE-69D9-4031-8C7B-63AF77DAA974}" destId="{C06C5CEC-90AD-4EA8-AD01-C2D1861D1F78}" srcOrd="1" destOrd="0" presId="urn:microsoft.com/office/officeart/2005/8/layout/hierarchy2"/>
    <dgm:cxn modelId="{C443CD1B-7FFE-413A-AB71-E09687291A9E}" type="presParOf" srcId="{C06C5CEC-90AD-4EA8-AD01-C2D1861D1F78}" destId="{8A58203B-60D5-42CF-9578-203C0120EC5E}" srcOrd="0" destOrd="0" presId="urn:microsoft.com/office/officeart/2005/8/layout/hierarchy2"/>
    <dgm:cxn modelId="{BF87F987-BF45-4754-B44F-71EE4DB207C7}" type="presParOf" srcId="{C06C5CEC-90AD-4EA8-AD01-C2D1861D1F78}" destId="{59816630-B2C0-4547-BCE4-EA5205456959}" srcOrd="1" destOrd="0" presId="urn:microsoft.com/office/officeart/2005/8/layout/hierarchy2"/>
    <dgm:cxn modelId="{77A2EA28-1213-445C-B79A-DAC132BA8DEE}" type="presParOf" srcId="{887D7BAE-69D9-4031-8C7B-63AF77DAA974}" destId="{CC1ABDC6-6B6E-46CC-8F3E-DD15562897FA}" srcOrd="2" destOrd="0" presId="urn:microsoft.com/office/officeart/2005/8/layout/hierarchy2"/>
    <dgm:cxn modelId="{85619116-B9BC-46CB-8D9D-755F34BFF6B3}" type="presParOf" srcId="{CC1ABDC6-6B6E-46CC-8F3E-DD15562897FA}" destId="{F3025B66-7540-4E3A-8E55-A978E22397A7}" srcOrd="0" destOrd="0" presId="urn:microsoft.com/office/officeart/2005/8/layout/hierarchy2"/>
    <dgm:cxn modelId="{EE8CDED4-E61F-453E-B62F-9C87BB679B65}" type="presParOf" srcId="{887D7BAE-69D9-4031-8C7B-63AF77DAA974}" destId="{D5718173-34C3-4545-97AA-AF6977FD7D74}" srcOrd="3" destOrd="0" presId="urn:microsoft.com/office/officeart/2005/8/layout/hierarchy2"/>
    <dgm:cxn modelId="{86A351F9-F789-4C36-B79E-288CA2F93417}" type="presParOf" srcId="{D5718173-34C3-4545-97AA-AF6977FD7D74}" destId="{BB4E4D16-71CF-4C1A-AF17-AA238805B63F}" srcOrd="0" destOrd="0" presId="urn:microsoft.com/office/officeart/2005/8/layout/hierarchy2"/>
    <dgm:cxn modelId="{551AFCD8-E740-4C79-A7D9-B79F2A7376CB}" type="presParOf" srcId="{D5718173-34C3-4545-97AA-AF6977FD7D74}" destId="{76FF324C-96C1-476A-AA1D-ACC804736D00}" srcOrd="1" destOrd="0" presId="urn:microsoft.com/office/officeart/2005/8/layout/hierarchy2"/>
    <dgm:cxn modelId="{9B108C8F-0ADD-4D2D-80A8-FCC7BF5506B1}" type="presParOf" srcId="{887D7BAE-69D9-4031-8C7B-63AF77DAA974}" destId="{E4975F3D-C350-41E3-95EF-F4638F798686}" srcOrd="4" destOrd="0" presId="urn:microsoft.com/office/officeart/2005/8/layout/hierarchy2"/>
    <dgm:cxn modelId="{13DB3BC3-DD40-4261-9B49-1F1DA22C7D9F}" type="presParOf" srcId="{E4975F3D-C350-41E3-95EF-F4638F798686}" destId="{644D500C-2D0D-4D40-8242-8B689E49552E}" srcOrd="0" destOrd="0" presId="urn:microsoft.com/office/officeart/2005/8/layout/hierarchy2"/>
    <dgm:cxn modelId="{54990BFE-3BDB-4462-9C8F-7FFBC5DDE717}" type="presParOf" srcId="{887D7BAE-69D9-4031-8C7B-63AF77DAA974}" destId="{88BCA496-AD51-4127-BE44-9C105EA0259D}" srcOrd="5" destOrd="0" presId="urn:microsoft.com/office/officeart/2005/8/layout/hierarchy2"/>
    <dgm:cxn modelId="{68245E7D-D58B-4152-BD41-100FC24DDBCD}" type="presParOf" srcId="{88BCA496-AD51-4127-BE44-9C105EA0259D}" destId="{B58CAB39-7A43-4E7D-93B0-4EB0E985F7BF}" srcOrd="0" destOrd="0" presId="urn:microsoft.com/office/officeart/2005/8/layout/hierarchy2"/>
    <dgm:cxn modelId="{40405D6D-58DE-4A4D-9028-CFB44E1E5AEE}" type="presParOf" srcId="{88BCA496-AD51-4127-BE44-9C105EA0259D}" destId="{A973866D-54AC-4670-BB39-07EEB7983DED}" srcOrd="1" destOrd="0" presId="urn:microsoft.com/office/officeart/2005/8/layout/hierarchy2"/>
    <dgm:cxn modelId="{778160BB-EE05-4DCA-9FDD-0B8B23216AA5}" type="presParOf" srcId="{6B7A97A5-5187-4846-A9CB-0A7AE0532CBF}" destId="{5F158D59-AD79-4180-AC01-6F79F6FA82DB}" srcOrd="4" destOrd="0" presId="urn:microsoft.com/office/officeart/2005/8/layout/hierarchy2"/>
    <dgm:cxn modelId="{FF4CE288-BF31-488D-9F3E-1B197BBE0349}" type="presParOf" srcId="{5F158D59-AD79-4180-AC01-6F79F6FA82DB}" destId="{2B40320C-27AB-4BDA-84D1-61C50A3BABC5}" srcOrd="0" destOrd="0" presId="urn:microsoft.com/office/officeart/2005/8/layout/hierarchy2"/>
    <dgm:cxn modelId="{9842ECD2-6003-4ADA-BD42-462D62A9A665}" type="presParOf" srcId="{6B7A97A5-5187-4846-A9CB-0A7AE0532CBF}" destId="{44BB7C2B-7DA9-4C32-8097-575A4607CA60}" srcOrd="5" destOrd="0" presId="urn:microsoft.com/office/officeart/2005/8/layout/hierarchy2"/>
    <dgm:cxn modelId="{2F60B188-95B3-46CB-8F49-AA0CDA279D06}" type="presParOf" srcId="{44BB7C2B-7DA9-4C32-8097-575A4607CA60}" destId="{418C437C-17BF-4B0B-B4FE-5B3030058BF1}" srcOrd="0" destOrd="0" presId="urn:microsoft.com/office/officeart/2005/8/layout/hierarchy2"/>
    <dgm:cxn modelId="{37625DAB-80D3-4F1C-B505-43D7A582B80A}" type="presParOf" srcId="{44BB7C2B-7DA9-4C32-8097-575A4607CA60}" destId="{C4F0F48A-B6AF-43C3-AFCA-6A658A4CC862}" srcOrd="1" destOrd="0" presId="urn:microsoft.com/office/officeart/2005/8/layout/hierarchy2"/>
    <dgm:cxn modelId="{D6516B8E-719B-4DA7-9E53-61D1485DB6F7}" type="presParOf" srcId="{C4F0F48A-B6AF-43C3-AFCA-6A658A4CC862}" destId="{0789D6F5-E0F6-4D72-A0DF-BA44D9E7DAFF}" srcOrd="0" destOrd="0" presId="urn:microsoft.com/office/officeart/2005/8/layout/hierarchy2"/>
    <dgm:cxn modelId="{7F769BA7-6FBC-45C8-9570-3F2E63C125D4}" type="presParOf" srcId="{0789D6F5-E0F6-4D72-A0DF-BA44D9E7DAFF}" destId="{B8E34989-5719-4CA4-8C97-D4EDD34C87C5}" srcOrd="0" destOrd="0" presId="urn:microsoft.com/office/officeart/2005/8/layout/hierarchy2"/>
    <dgm:cxn modelId="{23A7AB2A-4EC8-49C6-A168-55D5AF4BF7E0}" type="presParOf" srcId="{C4F0F48A-B6AF-43C3-AFCA-6A658A4CC862}" destId="{D4A65FF0-9E85-44C0-991E-4C339D0091A6}" srcOrd="1" destOrd="0" presId="urn:microsoft.com/office/officeart/2005/8/layout/hierarchy2"/>
    <dgm:cxn modelId="{B7A5EA85-814C-4FD4-8462-E0F1055C3CDD}" type="presParOf" srcId="{D4A65FF0-9E85-44C0-991E-4C339D0091A6}" destId="{BC065D8B-0208-43AD-ABEB-09B43B6478F9}" srcOrd="0" destOrd="0" presId="urn:microsoft.com/office/officeart/2005/8/layout/hierarchy2"/>
    <dgm:cxn modelId="{31272BCA-48C1-4F0E-B713-37DD9FDF24A3}" type="presParOf" srcId="{D4A65FF0-9E85-44C0-991E-4C339D0091A6}" destId="{5DD4EAC1-DB30-4462-AEDC-91E2CE068914}" srcOrd="1" destOrd="0" presId="urn:microsoft.com/office/officeart/2005/8/layout/hierarchy2"/>
    <dgm:cxn modelId="{43E3F5A5-A6AE-4D62-924F-9A49C5403746}" type="presParOf" srcId="{C4F0F48A-B6AF-43C3-AFCA-6A658A4CC862}" destId="{E798F118-A524-4343-8813-0F2112D52D97}" srcOrd="2" destOrd="0" presId="urn:microsoft.com/office/officeart/2005/8/layout/hierarchy2"/>
    <dgm:cxn modelId="{DAA4ADBA-2C4D-4186-90CF-740FBC5453DC}" type="presParOf" srcId="{E798F118-A524-4343-8813-0F2112D52D97}" destId="{4AEB7D09-1624-4AD9-99D9-830F9B16DFD7}" srcOrd="0" destOrd="0" presId="urn:microsoft.com/office/officeart/2005/8/layout/hierarchy2"/>
    <dgm:cxn modelId="{90C16B0D-763D-4E50-9D86-430E021A5C67}" type="presParOf" srcId="{C4F0F48A-B6AF-43C3-AFCA-6A658A4CC862}" destId="{8EB9B5B9-C0B0-4D87-B1A4-D7CFAB89B201}" srcOrd="3" destOrd="0" presId="urn:microsoft.com/office/officeart/2005/8/layout/hierarchy2"/>
    <dgm:cxn modelId="{D90CCBEE-C534-460C-8C4F-D3582B22A6EB}" type="presParOf" srcId="{8EB9B5B9-C0B0-4D87-B1A4-D7CFAB89B201}" destId="{1E1C0BF7-E2E9-47E2-846E-3FB060800201}" srcOrd="0" destOrd="0" presId="urn:microsoft.com/office/officeart/2005/8/layout/hierarchy2"/>
    <dgm:cxn modelId="{5774D755-2715-49FC-9C0E-DFB6F3903274}" type="presParOf" srcId="{8EB9B5B9-C0B0-4D87-B1A4-D7CFAB89B201}" destId="{E5712CCB-46FF-4A81-B1E7-40E7DEEE19EB}" srcOrd="1" destOrd="0" presId="urn:microsoft.com/office/officeart/2005/8/layout/hierarchy2"/>
    <dgm:cxn modelId="{C4389679-DE49-4DF0-9B17-9A932D1ABAB2}" type="presParOf" srcId="{C4F0F48A-B6AF-43C3-AFCA-6A658A4CC862}" destId="{50040A1C-D961-4A90-9F57-B34776F19709}" srcOrd="4" destOrd="0" presId="urn:microsoft.com/office/officeart/2005/8/layout/hierarchy2"/>
    <dgm:cxn modelId="{490FEAB4-1368-4621-A609-0715B89DDB36}" type="presParOf" srcId="{50040A1C-D961-4A90-9F57-B34776F19709}" destId="{01EEE390-AB4A-4786-A88B-F7E74EBF73F0}" srcOrd="0" destOrd="0" presId="urn:microsoft.com/office/officeart/2005/8/layout/hierarchy2"/>
    <dgm:cxn modelId="{2230D49C-A7CC-42D3-988F-3EA0D1A531D0}" type="presParOf" srcId="{C4F0F48A-B6AF-43C3-AFCA-6A658A4CC862}" destId="{30F4D837-9120-4F26-8C5B-BCAE6FF813DB}" srcOrd="5" destOrd="0" presId="urn:microsoft.com/office/officeart/2005/8/layout/hierarchy2"/>
    <dgm:cxn modelId="{B71BB8D9-E11B-4EAF-8565-F6B3027D53EB}" type="presParOf" srcId="{30F4D837-9120-4F26-8C5B-BCAE6FF813DB}" destId="{E3CE5594-F3F1-49F6-A7C8-E25853455CFA}" srcOrd="0" destOrd="0" presId="urn:microsoft.com/office/officeart/2005/8/layout/hierarchy2"/>
    <dgm:cxn modelId="{1A12FBF9-D082-4C64-8247-CFBC616D738A}" type="presParOf" srcId="{30F4D837-9120-4F26-8C5B-BCAE6FF813DB}" destId="{BD57A623-3339-4228-BD78-268BE1FAB47E}" srcOrd="1" destOrd="0" presId="urn:microsoft.com/office/officeart/2005/8/layout/hierarchy2"/>
    <dgm:cxn modelId="{DB67B3CD-AB33-4670-A58D-B3A27E57AE5B}" type="presParOf" srcId="{BD57A623-3339-4228-BD78-268BE1FAB47E}" destId="{5FCB55BA-7053-458B-8A88-8DD239DA6331}" srcOrd="0" destOrd="0" presId="urn:microsoft.com/office/officeart/2005/8/layout/hierarchy2"/>
    <dgm:cxn modelId="{FFD2DD2D-5A5B-4851-9F48-FA8AB15C9FD3}" type="presParOf" srcId="{5FCB55BA-7053-458B-8A88-8DD239DA6331}" destId="{5B49F615-01AC-4E8D-8243-024C52065BB2}" srcOrd="0" destOrd="0" presId="urn:microsoft.com/office/officeart/2005/8/layout/hierarchy2"/>
    <dgm:cxn modelId="{2F31E35B-2C21-499B-9FF1-E8CB9B90ED02}" type="presParOf" srcId="{BD57A623-3339-4228-BD78-268BE1FAB47E}" destId="{6C3863C9-DC80-4268-9745-FB988AE50073}" srcOrd="1" destOrd="0" presId="urn:microsoft.com/office/officeart/2005/8/layout/hierarchy2"/>
    <dgm:cxn modelId="{0F3B2600-D629-4184-838B-73FDD1900E3B}" type="presParOf" srcId="{6C3863C9-DC80-4268-9745-FB988AE50073}" destId="{E045DA16-E3DB-4C3A-9DC1-4314802E0B2D}" srcOrd="0" destOrd="0" presId="urn:microsoft.com/office/officeart/2005/8/layout/hierarchy2"/>
    <dgm:cxn modelId="{747C00F2-9F25-4F9E-8418-9CD0791D9577}" type="presParOf" srcId="{6C3863C9-DC80-4268-9745-FB988AE50073}" destId="{92412803-5AC7-4429-B1C7-DBE7707ADBA4}" srcOrd="1" destOrd="0" presId="urn:microsoft.com/office/officeart/2005/8/layout/hierarchy2"/>
    <dgm:cxn modelId="{CC154B70-999E-4CE3-9F9C-F957BB7833C8}" type="presParOf" srcId="{BD57A623-3339-4228-BD78-268BE1FAB47E}" destId="{906F5F46-922A-41D3-BC0C-AA6B408A8D4A}" srcOrd="2" destOrd="0" presId="urn:microsoft.com/office/officeart/2005/8/layout/hierarchy2"/>
    <dgm:cxn modelId="{FBC09428-84AD-4E4B-8CCF-CDF2F3A2A40D}" type="presParOf" srcId="{906F5F46-922A-41D3-BC0C-AA6B408A8D4A}" destId="{BAAD048F-539D-477C-AF35-C3394849D7C3}" srcOrd="0" destOrd="0" presId="urn:microsoft.com/office/officeart/2005/8/layout/hierarchy2"/>
    <dgm:cxn modelId="{6A741F59-61DA-40FE-8E7E-2B81A6E8CF56}" type="presParOf" srcId="{BD57A623-3339-4228-BD78-268BE1FAB47E}" destId="{2FE90066-E92A-4C0B-BDFC-21CAE7D77095}" srcOrd="3" destOrd="0" presId="urn:microsoft.com/office/officeart/2005/8/layout/hierarchy2"/>
    <dgm:cxn modelId="{A4B513BE-804D-443B-9216-BA06D77453C2}" type="presParOf" srcId="{2FE90066-E92A-4C0B-BDFC-21CAE7D77095}" destId="{0FA03EE5-538B-45D7-AE54-164B087D5CC2}" srcOrd="0" destOrd="0" presId="urn:microsoft.com/office/officeart/2005/8/layout/hierarchy2"/>
    <dgm:cxn modelId="{407E9375-4125-47DF-966B-D9FCC294FEE4}" type="presParOf" srcId="{2FE90066-E92A-4C0B-BDFC-21CAE7D77095}" destId="{CEE0DACE-462C-44E1-913B-F805EF4ADA61}" srcOrd="1" destOrd="0" presId="urn:microsoft.com/office/officeart/2005/8/layout/hierarchy2"/>
    <dgm:cxn modelId="{AD7F8A8E-FF80-475E-A93D-BE4A7C50EECF}" type="presParOf" srcId="{6B7A97A5-5187-4846-A9CB-0A7AE0532CBF}" destId="{87EC5DDD-9F69-4B6C-95BE-68FC167C1752}" srcOrd="6" destOrd="0" presId="urn:microsoft.com/office/officeart/2005/8/layout/hierarchy2"/>
    <dgm:cxn modelId="{2D903E48-567B-44A9-B34E-85FE2BA533B0}" type="presParOf" srcId="{87EC5DDD-9F69-4B6C-95BE-68FC167C1752}" destId="{CE61E191-C724-4270-8BE7-8C77375FCF61}" srcOrd="0" destOrd="0" presId="urn:microsoft.com/office/officeart/2005/8/layout/hierarchy2"/>
    <dgm:cxn modelId="{C29216FE-9B24-4B1A-9199-7058884E5C3F}" type="presParOf" srcId="{6B7A97A5-5187-4846-A9CB-0A7AE0532CBF}" destId="{BB538379-F8AB-45E6-8FB5-88F1D118ABCF}" srcOrd="7" destOrd="0" presId="urn:microsoft.com/office/officeart/2005/8/layout/hierarchy2"/>
    <dgm:cxn modelId="{CA0CB96E-1863-4993-AFAE-C026EEEF155A}" type="presParOf" srcId="{BB538379-F8AB-45E6-8FB5-88F1D118ABCF}" destId="{167F1204-AFBB-4464-B292-B7B9C368137A}" srcOrd="0" destOrd="0" presId="urn:microsoft.com/office/officeart/2005/8/layout/hierarchy2"/>
    <dgm:cxn modelId="{08E911B2-00B8-4C8A-BA48-B90FB116AC6A}" type="presParOf" srcId="{BB538379-F8AB-45E6-8FB5-88F1D118ABCF}" destId="{517931A0-D3AB-4F7E-BDF9-5ABFA7AE4065}" srcOrd="1" destOrd="0" presId="urn:microsoft.com/office/officeart/2005/8/layout/hierarchy2"/>
    <dgm:cxn modelId="{7BDC686F-6890-4B4E-AE7A-582F2545DC32}" type="presParOf" srcId="{517931A0-D3AB-4F7E-BDF9-5ABFA7AE4065}" destId="{2FD12931-E91F-4883-ABCC-E2B4ACCC31CA}" srcOrd="0" destOrd="0" presId="urn:microsoft.com/office/officeart/2005/8/layout/hierarchy2"/>
    <dgm:cxn modelId="{50C0D9AC-7D0A-4D30-BF0F-A4F63EAB25E8}" type="presParOf" srcId="{2FD12931-E91F-4883-ABCC-E2B4ACCC31CA}" destId="{C33F84F2-5EFE-42A4-A5D4-F49723480AE6}" srcOrd="0" destOrd="0" presId="urn:microsoft.com/office/officeart/2005/8/layout/hierarchy2"/>
    <dgm:cxn modelId="{8E6469E4-D0B3-4050-A4DA-97D34782056E}" type="presParOf" srcId="{517931A0-D3AB-4F7E-BDF9-5ABFA7AE4065}" destId="{24AF0030-EA04-45D9-9335-E79ECF6792A4}" srcOrd="1" destOrd="0" presId="urn:microsoft.com/office/officeart/2005/8/layout/hierarchy2"/>
    <dgm:cxn modelId="{0A8DA354-B775-43C0-8CAC-AF710662A05E}" type="presParOf" srcId="{24AF0030-EA04-45D9-9335-E79ECF6792A4}" destId="{A9C12F11-1210-4444-A1FD-68998DEE217C}" srcOrd="0" destOrd="0" presId="urn:microsoft.com/office/officeart/2005/8/layout/hierarchy2"/>
    <dgm:cxn modelId="{C2ED74F0-7618-4BA7-ABE7-5DCC1FE19E2F}" type="presParOf" srcId="{24AF0030-EA04-45D9-9335-E79ECF6792A4}" destId="{CC0794A1-4E02-4512-BE44-D35FBBDDFF2B}" srcOrd="1" destOrd="0" presId="urn:microsoft.com/office/officeart/2005/8/layout/hierarchy2"/>
    <dgm:cxn modelId="{C048B354-20B8-4CA3-8E2F-CB9478744FFA}" type="presParOf" srcId="{CC0794A1-4E02-4512-BE44-D35FBBDDFF2B}" destId="{80B075A0-6EED-4416-BD30-D34B7B6B244A}" srcOrd="0" destOrd="0" presId="urn:microsoft.com/office/officeart/2005/8/layout/hierarchy2"/>
    <dgm:cxn modelId="{06C88968-434D-43D3-BCC0-6C3895B70D98}" type="presParOf" srcId="{80B075A0-6EED-4416-BD30-D34B7B6B244A}" destId="{0B6A28E5-6192-4A5C-8A6E-370AC7A96B9E}" srcOrd="0" destOrd="0" presId="urn:microsoft.com/office/officeart/2005/8/layout/hierarchy2"/>
    <dgm:cxn modelId="{004D8E3C-9650-4C64-BC8B-E70E9B7CBE8B}" type="presParOf" srcId="{CC0794A1-4E02-4512-BE44-D35FBBDDFF2B}" destId="{863EF402-D78D-4156-BEDD-69F00223A46D}" srcOrd="1" destOrd="0" presId="urn:microsoft.com/office/officeart/2005/8/layout/hierarchy2"/>
    <dgm:cxn modelId="{1B2BAEA6-625A-4745-B7D9-D7E48E2E4DD6}" type="presParOf" srcId="{863EF402-D78D-4156-BEDD-69F00223A46D}" destId="{593B41E3-CA5E-4DA9-AD44-1949E854049E}" srcOrd="0" destOrd="0" presId="urn:microsoft.com/office/officeart/2005/8/layout/hierarchy2"/>
    <dgm:cxn modelId="{CD523F9C-E4F4-4C9B-BECC-2A9EFC5D56C6}" type="presParOf" srcId="{863EF402-D78D-4156-BEDD-69F00223A46D}" destId="{3509EFBB-C5F0-4A3A-B429-463FEF9B7E01}" srcOrd="1" destOrd="0" presId="urn:microsoft.com/office/officeart/2005/8/layout/hierarchy2"/>
    <dgm:cxn modelId="{BB4D2F37-02EB-4524-AA64-AC9AF28A29EB}" type="presParOf" srcId="{CC0794A1-4E02-4512-BE44-D35FBBDDFF2B}" destId="{F74CEFCE-AE50-40FB-98E1-BD45C93AA385}" srcOrd="2" destOrd="0" presId="urn:microsoft.com/office/officeart/2005/8/layout/hierarchy2"/>
    <dgm:cxn modelId="{F971576C-A431-4DB9-B85C-FA0979F7746F}" type="presParOf" srcId="{F74CEFCE-AE50-40FB-98E1-BD45C93AA385}" destId="{2E9F86E8-11BD-4C20-8CF1-078EFE599DDE}" srcOrd="0" destOrd="0" presId="urn:microsoft.com/office/officeart/2005/8/layout/hierarchy2"/>
    <dgm:cxn modelId="{65F4AE32-6FD0-4CF7-94A8-139973415DFF}" type="presParOf" srcId="{CC0794A1-4E02-4512-BE44-D35FBBDDFF2B}" destId="{E498A7D0-9D5F-43C3-9A3F-53F76F471F2F}" srcOrd="3" destOrd="0" presId="urn:microsoft.com/office/officeart/2005/8/layout/hierarchy2"/>
    <dgm:cxn modelId="{BFCC2173-51BC-44B7-9B95-6431C3D3A4CA}" type="presParOf" srcId="{E498A7D0-9D5F-43C3-9A3F-53F76F471F2F}" destId="{37A875F9-3746-426A-8766-FFA1C0118C48}" srcOrd="0" destOrd="0" presId="urn:microsoft.com/office/officeart/2005/8/layout/hierarchy2"/>
    <dgm:cxn modelId="{449BEE05-D001-43ED-8D20-B0150AC09C86}" type="presParOf" srcId="{E498A7D0-9D5F-43C3-9A3F-53F76F471F2F}" destId="{D8249A95-6AD9-4FE5-A1AD-963CBDB3B96D}" srcOrd="1" destOrd="0" presId="urn:microsoft.com/office/officeart/2005/8/layout/hierarchy2"/>
    <dgm:cxn modelId="{2C1E3508-4050-4DF0-B0A5-FF1AE64AFBC7}" type="presParOf" srcId="{517931A0-D3AB-4F7E-BDF9-5ABFA7AE4065}" destId="{F065EB8E-04AE-4472-B39D-637CB520C526}" srcOrd="2" destOrd="0" presId="urn:microsoft.com/office/officeart/2005/8/layout/hierarchy2"/>
    <dgm:cxn modelId="{C1FD46C4-41AD-49D9-BF12-A55AE94575CF}" type="presParOf" srcId="{F065EB8E-04AE-4472-B39D-637CB520C526}" destId="{8677BBF0-60CC-4896-BDB3-000DD63E373D}" srcOrd="0" destOrd="0" presId="urn:microsoft.com/office/officeart/2005/8/layout/hierarchy2"/>
    <dgm:cxn modelId="{B948A40A-A8FB-4391-8EFA-461FC68BF33D}" type="presParOf" srcId="{517931A0-D3AB-4F7E-BDF9-5ABFA7AE4065}" destId="{DF751847-0BE4-4D32-B4FA-5CD6A56B6400}" srcOrd="3" destOrd="0" presId="urn:microsoft.com/office/officeart/2005/8/layout/hierarchy2"/>
    <dgm:cxn modelId="{D8BEB49A-33AC-4F18-A54D-9FCDA2C25155}" type="presParOf" srcId="{DF751847-0BE4-4D32-B4FA-5CD6A56B6400}" destId="{95523093-FECA-4419-A878-E6086CB8B61F}" srcOrd="0" destOrd="0" presId="urn:microsoft.com/office/officeart/2005/8/layout/hierarchy2"/>
    <dgm:cxn modelId="{4651DB75-3158-4F34-8AD0-008D6FC5ACB1}" type="presParOf" srcId="{DF751847-0BE4-4D32-B4FA-5CD6A56B6400}" destId="{7FF2E24C-EAE3-4CAE-92D8-3BBF20B85369}" srcOrd="1" destOrd="0" presId="urn:microsoft.com/office/officeart/2005/8/layout/hierarchy2"/>
    <dgm:cxn modelId="{6F7CD645-F831-4205-95C8-1FF73B22ACA7}" type="presParOf" srcId="{517931A0-D3AB-4F7E-BDF9-5ABFA7AE4065}" destId="{BCC70EED-4AC6-47A8-97E4-A7D63A75F83B}" srcOrd="4" destOrd="0" presId="urn:microsoft.com/office/officeart/2005/8/layout/hierarchy2"/>
    <dgm:cxn modelId="{F324038B-6CB2-4C3C-854F-7FD4AA60A023}" type="presParOf" srcId="{BCC70EED-4AC6-47A8-97E4-A7D63A75F83B}" destId="{60A8F4D4-A87A-4461-A52F-D148B600E263}" srcOrd="0" destOrd="0" presId="urn:microsoft.com/office/officeart/2005/8/layout/hierarchy2"/>
    <dgm:cxn modelId="{E422A0FA-8C3A-4865-AC53-AADEB2C0A0FF}" type="presParOf" srcId="{517931A0-D3AB-4F7E-BDF9-5ABFA7AE4065}" destId="{F1B69955-39A0-4C96-BF15-25AEF37CFCD5}" srcOrd="5" destOrd="0" presId="urn:microsoft.com/office/officeart/2005/8/layout/hierarchy2"/>
    <dgm:cxn modelId="{AE4D502A-2715-4CC9-B141-081AC2198B0B}" type="presParOf" srcId="{F1B69955-39A0-4C96-BF15-25AEF37CFCD5}" destId="{A0865725-8F13-4D66-9B6B-D81956252699}" srcOrd="0" destOrd="0" presId="urn:microsoft.com/office/officeart/2005/8/layout/hierarchy2"/>
    <dgm:cxn modelId="{06576650-93CF-4E2A-B4E8-BBD2220036D2}"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solidFill>
          <a:srgbClr val="FF0000"/>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solidFill>
          <a:srgbClr val="FF0000"/>
        </a:solidFill>
      </dgm:spPr>
      <dgm:t>
        <a:bodyPr/>
        <a:lstStyle/>
        <a:p>
          <a:r>
            <a:rPr lang="en-US" dirty="0" smtClean="0"/>
            <a:t>B</a:t>
          </a:r>
          <a:endParaRPr lang="en-US" dirty="0"/>
        </a:p>
      </dgm:t>
    </dgm:pt>
    <dgm:pt modelId="{3BAA5B4F-AA92-45D6-9A6B-2C43B02FBCB2}" type="parTrans" cxnId="{1B4E5E40-4DB3-4D0F-9867-0B80C1BBA08A}">
      <dgm:prSet/>
      <dgm:spPr/>
      <dgm:t>
        <a:bodyPr/>
        <a:lstStyle/>
        <a:p>
          <a:endParaRPr lang="en-US"/>
        </a:p>
      </dgm:t>
    </dgm:pt>
    <dgm:pt modelId="{A21EDE56-68B0-4101-A855-259F5BC94C86}" type="sibTrans" cxnId="{1B4E5E40-4DB3-4D0F-9867-0B80C1BBA08A}">
      <dgm:prSet/>
      <dgm:spPr/>
      <dgm:t>
        <a:bodyPr/>
        <a:lstStyle/>
        <a:p>
          <a:endParaRPr lang="en-US"/>
        </a:p>
      </dgm:t>
    </dgm:pt>
    <dgm:pt modelId="{3904DB79-83CF-4567-8961-2516E1FF2621}">
      <dgm:prSet phldrT="[Text]"/>
      <dgm:spPr>
        <a:solidFill>
          <a:srgbClr val="FF0000"/>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8677CD50-1566-46EF-83C5-DD913B5BE193}" type="presOf" srcId="{7E0ED1B5-DF2B-4C39-94A2-2A0C2BBEA676}" destId="{C8B696FB-B26B-4AEB-A6C7-7996DE285DEE}" srcOrd="0" destOrd="0" presId="urn:microsoft.com/office/officeart/2005/8/layout/hierarchy2"/>
    <dgm:cxn modelId="{821CF808-86D5-4B11-B11B-8F35B48A484C}" type="presOf" srcId="{DF03A72C-632B-4C09-AA60-11E1D77BAE98}" destId="{60A8F4D4-A87A-4461-A52F-D148B600E263}" srcOrd="1" destOrd="0" presId="urn:microsoft.com/office/officeart/2005/8/layout/hierarchy2"/>
    <dgm:cxn modelId="{8948F541-C0A0-4B77-907F-19E1A5C5C053}" type="presOf" srcId="{DF03A72C-632B-4C09-AA60-11E1D77BAE98}" destId="{BCC70EED-4AC6-47A8-97E4-A7D63A75F83B}"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9A244227-1723-44FA-B464-D8E6C50399B1}" type="presOf" srcId="{22F489BA-7AF8-4D28-AFF1-81994DDA9D7B}" destId="{E4975F3D-C350-41E3-95EF-F4638F798686}" srcOrd="0" destOrd="0" presId="urn:microsoft.com/office/officeart/2005/8/layout/hierarchy2"/>
    <dgm:cxn modelId="{476D2AED-1045-4D46-A4D8-C5AFCC3B03DD}" type="presOf" srcId="{B716BBAA-853E-4021-A8EE-711FD7E3D665}" destId="{DDBCB7B8-5B67-4623-B3B3-D1AC0E78FE9B}" srcOrd="0" destOrd="0" presId="urn:microsoft.com/office/officeart/2005/8/layout/hierarchy2"/>
    <dgm:cxn modelId="{25489D4C-6C81-45ED-A73A-126565A86DE8}" type="presOf" srcId="{EE885992-2BEA-4926-B702-6008C6AF5097}" destId="{CE61E191-C724-4270-8BE7-8C77375FCF61}" srcOrd="1" destOrd="0" presId="urn:microsoft.com/office/officeart/2005/8/layout/hierarchy2"/>
    <dgm:cxn modelId="{2F691D32-883C-4EE2-A230-D5DE4FDB3CA6}" type="presOf" srcId="{45993110-47CA-429A-A226-5BE240498561}" destId="{B8E34989-5719-4CA4-8C97-D4EDD34C87C5}" srcOrd="1" destOrd="0" presId="urn:microsoft.com/office/officeart/2005/8/layout/hierarchy2"/>
    <dgm:cxn modelId="{7BB68822-E712-48F5-8FF8-588A41601FF3}" type="presOf" srcId="{BBBB4BC1-397B-42FB-A590-86ABD4708BA1}" destId="{01AE466B-0249-4A63-910F-DFF3C04D856B}" srcOrd="0" destOrd="0" presId="urn:microsoft.com/office/officeart/2005/8/layout/hierarchy2"/>
    <dgm:cxn modelId="{71D51FA2-6C73-41CA-B6C6-0F7C8A0D917D}" type="presOf" srcId="{5BDA034E-E10D-4A3F-95C7-86E352EFE1E2}" destId="{B58CAB39-7A43-4E7D-93B0-4EB0E985F7BF}" srcOrd="0" destOrd="0" presId="urn:microsoft.com/office/officeart/2005/8/layout/hierarchy2"/>
    <dgm:cxn modelId="{C9536744-BC6C-4808-AE74-4D7D3EE903B4}" type="presOf" srcId="{E527BE7C-F111-4D11-8FD8-A64790F908E6}" destId="{3C823CB9-6646-45EA-927C-BAAED8D908D1}" srcOrd="0" destOrd="0" presId="urn:microsoft.com/office/officeart/2005/8/layout/hierarchy2"/>
    <dgm:cxn modelId="{75236B57-65EF-4A6A-AB67-B925D309F8D5}" type="presOf" srcId="{BBBB4BC1-397B-42FB-A590-86ABD4708BA1}" destId="{2AA311D8-CC01-4472-A54F-19D0AFF10979}"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913271AA-2B4C-402A-9C50-5B634F95C2C4}" type="presOf" srcId="{B4DC0CA7-4284-47E5-8103-F93DAD70B5A7}" destId="{1929B4BE-FB30-4C89-8473-49590CD4D932}" srcOrd="1" destOrd="0" presId="urn:microsoft.com/office/officeart/2005/8/layout/hierarchy2"/>
    <dgm:cxn modelId="{CCED3A59-3250-4A5F-99B4-70A4C611D9EC}" type="presOf" srcId="{BAC0EB25-FC2E-40C8-BB49-714E62D7ACF1}" destId="{1E5FCCE3-BB6C-46B6-BE90-0C1FE816FF09}" srcOrd="0" destOrd="0" presId="urn:microsoft.com/office/officeart/2005/8/layout/hierarchy2"/>
    <dgm:cxn modelId="{05C9B603-1BE9-41FD-B683-9AD81B7DDA19}" type="presOf" srcId="{C39D6B01-260F-4A4C-826C-9CFF1B6F6F3C}" destId="{E045DA16-E3DB-4C3A-9DC1-4314802E0B2D}" srcOrd="0" destOrd="0" presId="urn:microsoft.com/office/officeart/2005/8/layout/hierarchy2"/>
    <dgm:cxn modelId="{C08B61E8-FBE6-4A82-9430-672D463E88BC}" type="presOf" srcId="{1CEB5BF8-9573-44DB-AA52-2664C57B5BC0}" destId="{5B49F615-01AC-4E8D-8243-024C52065BB2}" srcOrd="1" destOrd="0" presId="urn:microsoft.com/office/officeart/2005/8/layout/hierarchy2"/>
    <dgm:cxn modelId="{9110B586-9A7E-44B1-976B-7FB97AD105B0}" type="presOf" srcId="{57EA6F02-2674-477B-9506-59D3B2C4A94B}" destId="{8367E3EC-EDE8-4478-9B14-EAFA4B0303C7}" srcOrd="0" destOrd="0" presId="urn:microsoft.com/office/officeart/2005/8/layout/hierarchy2"/>
    <dgm:cxn modelId="{27EE9CB4-7989-4CF4-A3D0-0E3C03983CD0}" type="presOf" srcId="{57EA6F02-2674-477B-9506-59D3B2C4A94B}" destId="{E8D07454-23B3-441F-9B23-CDA001B258D3}" srcOrd="1" destOrd="0" presId="urn:microsoft.com/office/officeart/2005/8/layout/hierarchy2"/>
    <dgm:cxn modelId="{FA103060-7BF5-4F57-BB68-512B74AFEE6D}" type="presOf" srcId="{B78E8AC8-BFC5-4DF9-996A-E3ADAD9E91C9}" destId="{B680152B-BBF7-42CC-80E2-A156B071C1EB}" srcOrd="1" destOrd="0" presId="urn:microsoft.com/office/officeart/2005/8/layout/hierarchy2"/>
    <dgm:cxn modelId="{66F02E2C-19CA-41B1-8025-692455D0AE3E}" type="presOf" srcId="{A564CD81-167D-42C5-9353-07481038A983}" destId="{4AEB7D09-1624-4AD9-99D9-830F9B16DFD7}" srcOrd="1"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B9F7C980-09F1-4DCA-AAC7-085533934C8B}" type="presOf" srcId="{1055F0B1-DA74-4E7B-B527-AEDFDD16057D}" destId="{0B6A28E5-6192-4A5C-8A6E-370AC7A96B9E}" srcOrd="1"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56065091-2574-4D86-B32D-99A163A50863}" type="presOf" srcId="{B4DC0CA7-4284-47E5-8103-F93DAD70B5A7}" destId="{C498114F-350E-41A3-9193-D88A6280E55B}"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3541DECA-F97C-4F6D-A934-CAF9C5A4BBA7}" type="presOf" srcId="{95073BCA-5637-4B74-B003-F6EBD1486D61}" destId="{C7DB363B-7218-4E89-908E-26E8BED225D3}" srcOrd="0" destOrd="0" presId="urn:microsoft.com/office/officeart/2005/8/layout/hierarchy2"/>
    <dgm:cxn modelId="{43BBCA22-FCC7-4981-BD09-106B895969EB}" type="presOf" srcId="{494ACA62-AAC0-4951-9C9D-4B583911638D}" destId="{5F158D59-AD79-4180-AC01-6F79F6FA82DB}" srcOrd="0" destOrd="0" presId="urn:microsoft.com/office/officeart/2005/8/layout/hierarchy2"/>
    <dgm:cxn modelId="{469FC1FF-5258-4C8A-9D4B-814134C913BF}" type="presOf" srcId="{166961A0-6659-4CA6-A993-20CB2D27CA51}" destId="{CC1ABDC6-6B6E-46CC-8F3E-DD15562897FA}" srcOrd="0" destOrd="0" presId="urn:microsoft.com/office/officeart/2005/8/layout/hierarchy2"/>
    <dgm:cxn modelId="{515BA52C-4663-4CF3-8E41-22DF39D28A0E}" type="presOf" srcId="{3BAA5B4F-AA92-45D6-9A6B-2C43B02FBCB2}" destId="{8677BBF0-60CC-4896-BDB3-000DD63E373D}" srcOrd="1" destOrd="0" presId="urn:microsoft.com/office/officeart/2005/8/layout/hierarchy2"/>
    <dgm:cxn modelId="{68D3CB55-5EC7-438E-9986-DD287999BA50}" type="presOf" srcId="{2A379ED9-6D3C-45CA-8756-86DBD129CD0C}" destId="{5937F1B2-B020-4EB6-983F-111BB09AE414}" srcOrd="0" destOrd="0" presId="urn:microsoft.com/office/officeart/2005/8/layout/hierarchy2"/>
    <dgm:cxn modelId="{4600AE34-0457-4DC7-9D17-E14B58DDF37A}" type="presOf" srcId="{64410DB8-F655-4B90-9A96-2325D0212977}" destId="{F74CEFCE-AE50-40FB-98E1-BD45C93AA385}" srcOrd="0" destOrd="0" presId="urn:microsoft.com/office/officeart/2005/8/layout/hierarchy2"/>
    <dgm:cxn modelId="{07466007-60E8-4314-BB62-620EBBC5AB2B}" type="presOf" srcId="{3F6A5EDE-7F02-44C9-AF33-23999382B84B}" destId="{50040A1C-D961-4A90-9F57-B34776F19709}" srcOrd="0" destOrd="0" presId="urn:microsoft.com/office/officeart/2005/8/layout/hierarchy2"/>
    <dgm:cxn modelId="{6945A707-E3AC-4259-82B2-82A0D7FAC19E}" type="presOf" srcId="{D46399B7-6072-4C73-88BB-AE05116F9ECC}" destId="{BB4E4D16-71CF-4C1A-AF17-AA238805B63F}" srcOrd="0" destOrd="0" presId="urn:microsoft.com/office/officeart/2005/8/layout/hierarchy2"/>
    <dgm:cxn modelId="{E3FA8DEC-0FD2-40B7-9405-A0ACAC9C0819}" type="presOf" srcId="{3904DB79-83CF-4567-8961-2516E1FF2621}" destId="{A0865725-8F13-4D66-9B6B-D81956252699}" srcOrd="0" destOrd="0" presId="urn:microsoft.com/office/officeart/2005/8/layout/hierarchy2"/>
    <dgm:cxn modelId="{974D2418-BB67-4579-B8A4-A0D1E91348B6}" type="presOf" srcId="{3BAA5B4F-AA92-45D6-9A6B-2C43B02FBCB2}" destId="{F065EB8E-04AE-4472-B39D-637CB520C526}" srcOrd="0" destOrd="0" presId="urn:microsoft.com/office/officeart/2005/8/layout/hierarchy2"/>
    <dgm:cxn modelId="{F779429B-57E0-4FA5-9A12-A83D3E559E76}" type="presOf" srcId="{BAC0EB25-FC2E-40C8-BB49-714E62D7ACF1}" destId="{0A145BCE-6198-4F25-B43B-3618301E13F0}" srcOrd="1" destOrd="0" presId="urn:microsoft.com/office/officeart/2005/8/layout/hierarchy2"/>
    <dgm:cxn modelId="{42E4530B-A698-43DB-A2E6-277520CCEE05}" type="presOf" srcId="{1055F0B1-DA74-4E7B-B527-AEDFDD16057D}" destId="{80B075A0-6EED-4416-BD30-D34B7B6B244A}"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87CC7773-8C7A-4642-9DA7-79C99D2218D8}" type="presOf" srcId="{CB605075-F51A-47C3-9B5B-5822A6019E26}" destId="{906F5F46-922A-41D3-BC0C-AA6B408A8D4A}"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1B4E5E40-4DB3-4D0F-9867-0B80C1BBA08A}" srcId="{C2601243-1BEE-43AD-B076-59981A9EF2A5}" destId="{2090ADF3-5CF7-491C-8EEF-DB35DEC658CA}" srcOrd="1" destOrd="0" parTransId="{3BAA5B4F-AA92-45D6-9A6B-2C43B02FBCB2}" sibTransId="{A21EDE56-68B0-4101-A855-259F5BC94C86}"/>
    <dgm:cxn modelId="{0CF6CFCD-A3EB-4ED5-9F49-20900E8FDF7F}" type="presOf" srcId="{C2601243-1BEE-43AD-B076-59981A9EF2A5}" destId="{167F1204-AFBB-4464-B292-B7B9C368137A}"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8F35DF7F-A996-42B2-9107-682D26A0A0D5}" type="presOf" srcId="{EE885992-2BEA-4926-B702-6008C6AF5097}" destId="{87EC5DDD-9F69-4B6C-95BE-68FC167C1752}" srcOrd="0" destOrd="0" presId="urn:microsoft.com/office/officeart/2005/8/layout/hierarchy2"/>
    <dgm:cxn modelId="{9FBFC406-6C35-45C5-8173-D7703CE48373}" type="presOf" srcId="{2090ADF3-5CF7-491C-8EEF-DB35DEC658CA}" destId="{95523093-FECA-4419-A878-E6086CB8B61F}" srcOrd="0" destOrd="0" presId="urn:microsoft.com/office/officeart/2005/8/layout/hierarchy2"/>
    <dgm:cxn modelId="{A309B3B3-F524-4FDA-AC4B-92D8ECFD3840}" type="presOf" srcId="{1C4C4948-25D8-4936-BD8C-06CE52540229}" destId="{8A58203B-60D5-42CF-9578-203C0120EC5E}" srcOrd="0" destOrd="0" presId="urn:microsoft.com/office/officeart/2005/8/layout/hierarchy2"/>
    <dgm:cxn modelId="{375DBA51-CFF1-4A10-8F40-E0EA87651C68}" type="presOf" srcId="{2CA901C4-D46B-4889-AB07-3E85CAB3F55A}" destId="{1E1C0BF7-E2E9-47E2-846E-3FB060800201}" srcOrd="0" destOrd="0" presId="urn:microsoft.com/office/officeart/2005/8/layout/hierarchy2"/>
    <dgm:cxn modelId="{5BA59B81-C062-44C5-90FA-DD41389C4920}" type="presOf" srcId="{64410DB8-F655-4B90-9A96-2325D0212977}" destId="{2E9F86E8-11BD-4C20-8CF1-078EFE599DDE}" srcOrd="1" destOrd="0" presId="urn:microsoft.com/office/officeart/2005/8/layout/hierarchy2"/>
    <dgm:cxn modelId="{B35AADB0-C9EF-4D5D-B182-DE4801E41D1B}" type="presOf" srcId="{89C9E179-D2A2-4A4E-831C-766C0FCE59CD}" destId="{2FD12931-E91F-4883-ABCC-E2B4ACCC31CA}"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7BDBBFA9-D6E6-4174-94DE-AA9568970214}" type="presOf" srcId="{4C182C5A-560D-43AA-8092-727DB2D4F9AA}" destId="{990310B2-5112-4727-B4A0-C2E12E4945BB}"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4357BDBC-72C4-4DA6-AD42-AF2837C322A4}" srcId="{9EB7E3D8-0D11-4E80-823D-492B50986BD9}" destId="{29D5F61E-1CFE-4D06-9E4F-4C289DB841B2}" srcOrd="0" destOrd="0" parTransId="{45993110-47CA-429A-A226-5BE240498561}" sibTransId="{D051EF27-0EA1-41DB-81AA-CEFDE06D5324}"/>
    <dgm:cxn modelId="{9F183540-BEBB-491C-B7E6-749704A50110}" srcId="{3B798081-D53C-428D-9A8A-C6B430D0676E}" destId="{C39D6B01-260F-4A4C-826C-9CFF1B6F6F3C}" srcOrd="0" destOrd="0" parTransId="{1CEB5BF8-9573-44DB-AA52-2664C57B5BC0}" sibTransId="{8ACC4B51-902E-41B9-8927-C4CC81C36EEB}"/>
    <dgm:cxn modelId="{CB76238E-5044-4E3A-90C4-2E8D48BDB8E4}" srcId="{767EC5A2-4B77-466C-A072-0B8307A02AB3}" destId="{9EB7E3D8-0D11-4E80-823D-492B50986BD9}" srcOrd="2" destOrd="0" parTransId="{494ACA62-AAC0-4951-9C9D-4B583911638D}" sibTransId="{8FBA2B65-0D65-41D4-9585-42583949422A}"/>
    <dgm:cxn modelId="{B8D424BD-8F7D-4789-8521-736ECC126CF8}" type="presOf" srcId="{E0DE11BA-B518-407C-B505-1DE471394911}" destId="{6F0F170F-FE3D-4134-BB96-EA6665A6036D}" srcOrd="0" destOrd="0" presId="urn:microsoft.com/office/officeart/2005/8/layout/hierarchy2"/>
    <dgm:cxn modelId="{012DE017-4BC3-4BE3-B0C5-D60DBF360AD1}" type="presOf" srcId="{29D5F61E-1CFE-4D06-9E4F-4C289DB841B2}" destId="{BC065D8B-0208-43AD-ABEB-09B43B6478F9}"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E477BC8A-8880-4D2D-B343-0578E9E197BC}" type="presOf" srcId="{C2A848E1-61B5-4DCC-BFBB-D417A3B756B4}" destId="{BA54242D-F02C-4E4F-8455-69939E154ED1}" srcOrd="0" destOrd="0" presId="urn:microsoft.com/office/officeart/2005/8/layout/hierarchy2"/>
    <dgm:cxn modelId="{A70CADCA-7725-4077-912B-C07C392BF3B6}" type="presOf" srcId="{3F6A5EDE-7F02-44C9-AF33-23999382B84B}" destId="{01EEE390-AB4A-4786-A88B-F7E74EBF73F0}"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1E878DB1-C8A8-4D97-A815-CDDFD5046351}" type="presOf" srcId="{8B31BB6A-A4D8-431C-9B01-9B2034755868}" destId="{9C2F6C3E-00BF-4160-BA53-202223A2EE2E}" srcOrd="0" destOrd="0" presId="urn:microsoft.com/office/officeart/2005/8/layout/hierarchy2"/>
    <dgm:cxn modelId="{E8814239-687D-4860-AE5E-4FD143826201}" type="presOf" srcId="{E527BE7C-F111-4D11-8FD8-A64790F908E6}" destId="{E86E44DF-D0B6-490D-969C-50D2431AF93E}" srcOrd="1"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A4CBAE4E-4480-47E0-BF01-3CCE79764FAB}" type="presOf" srcId="{22F489BA-7AF8-4D28-AFF1-81994DDA9D7B}" destId="{644D500C-2D0D-4D40-8242-8B689E49552E}"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089435E1-477F-42DA-836B-4BF5FFF347B0}" type="presOf" srcId="{89C9E179-D2A2-4A4E-831C-766C0FCE59CD}" destId="{C33F84F2-5EFE-42A4-A5D4-F49723480AE6}" srcOrd="1" destOrd="0" presId="urn:microsoft.com/office/officeart/2005/8/layout/hierarchy2"/>
    <dgm:cxn modelId="{9E826A96-C9C6-41A4-8346-FDFB3DB41E77}" type="presOf" srcId="{494ACA62-AAC0-4951-9C9D-4B583911638D}" destId="{2B40320C-27AB-4BDA-84D1-61C50A3BABC5}" srcOrd="1" destOrd="0" presId="urn:microsoft.com/office/officeart/2005/8/layout/hierarchy2"/>
    <dgm:cxn modelId="{764A20AE-1249-4303-98B0-4CDA4DA4EE00}" type="presOf" srcId="{5ABABD5B-A46B-437C-8FCF-5F7DB32B1277}" destId="{B59CC138-6E59-4635-9BCC-7700CB9326A7}" srcOrd="1" destOrd="0" presId="urn:microsoft.com/office/officeart/2005/8/layout/hierarchy2"/>
    <dgm:cxn modelId="{3277E044-87D3-4D5A-8B91-48662E926A07}" type="presOf" srcId="{5ABABD5B-A46B-437C-8FCF-5F7DB32B1277}" destId="{030C4BD4-E117-424F-894B-5000F19EC59A}"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CE0D8286-1F24-44AE-ABAF-5E557AC50585}" type="presOf" srcId="{19F3ECDB-1ED7-474B-92C1-2E72D83ACFE8}" destId="{A9C12F11-1210-4444-A1FD-68998DEE217C}" srcOrd="0" destOrd="0" presId="urn:microsoft.com/office/officeart/2005/8/layout/hierarchy2"/>
    <dgm:cxn modelId="{C80661E9-48B3-4717-B45A-3B3033B15E98}" type="presOf" srcId="{A564CD81-167D-42C5-9353-07481038A983}" destId="{E798F118-A524-4343-8813-0F2112D52D97}" srcOrd="0" destOrd="0" presId="urn:microsoft.com/office/officeart/2005/8/layout/hierarchy2"/>
    <dgm:cxn modelId="{8BFEA17D-2E02-4DBC-9593-BC92CF70D843}" type="presOf" srcId="{D571DD33-A7E4-4BE5-8590-2D3E0E3995FB}" destId="{37A875F9-3746-426A-8766-FFA1C0118C48}" srcOrd="0" destOrd="0" presId="urn:microsoft.com/office/officeart/2005/8/layout/hierarchy2"/>
    <dgm:cxn modelId="{2B62A090-FF21-482F-905B-459A618B38E5}" type="presOf" srcId="{AC10A985-E08A-4B6F-BF7F-A700AF2A50C5}" destId="{593B41E3-CA5E-4DA9-AD44-1949E854049E}" srcOrd="0" destOrd="0" presId="urn:microsoft.com/office/officeart/2005/8/layout/hierarchy2"/>
    <dgm:cxn modelId="{91D3713C-8A02-411A-84E0-D6C8EEA3724D}" type="presOf" srcId="{B716BBAA-853E-4021-A8EE-711FD7E3D665}" destId="{7AF1181C-2A33-4ED9-B3AD-C4ACFCC7DACF}" srcOrd="1" destOrd="0" presId="urn:microsoft.com/office/officeart/2005/8/layout/hierarchy2"/>
    <dgm:cxn modelId="{4B097ADA-7D59-49BD-86D7-83CFA9F722D3}" type="presOf" srcId="{1B6C38EE-0106-42F5-BFDE-F708BAF5139B}" destId="{C0FB1EE3-1600-4ECC-A158-84A6E0508629}" srcOrd="0" destOrd="0" presId="urn:microsoft.com/office/officeart/2005/8/layout/hierarchy2"/>
    <dgm:cxn modelId="{A8F1D84D-8E47-40D6-A71A-3942C15ABD0C}" type="presOf" srcId="{9EB7E3D8-0D11-4E80-823D-492B50986BD9}" destId="{418C437C-17BF-4B0B-B4FE-5B3030058BF1}" srcOrd="0" destOrd="0" presId="urn:microsoft.com/office/officeart/2005/8/layout/hierarchy2"/>
    <dgm:cxn modelId="{D717A8B0-AC21-4397-87A1-7DD988CF1926}" type="presOf" srcId="{CB605075-F51A-47C3-9B5B-5822A6019E26}" destId="{BAAD048F-539D-477C-AF35-C3394849D7C3}"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5AD3B0BD-C0A8-419B-99C9-7AA5CF8E8BA6}" type="presOf" srcId="{B78E8AC8-BFC5-4DF9-996A-E3ADAD9E91C9}" destId="{94066D15-53AA-4DDA-9682-053F754F270E}" srcOrd="0" destOrd="0" presId="urn:microsoft.com/office/officeart/2005/8/layout/hierarchy2"/>
    <dgm:cxn modelId="{2ACFB515-CE72-4626-8B4F-60018A9D0473}" type="presOf" srcId="{F30650AC-6523-41D4-BEFF-F87C75C3A1A8}" destId="{0FA03EE5-538B-45D7-AE54-164B087D5CC2}"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DF959322-F5C7-48A2-9573-CF1E144F3101}" type="presOf" srcId="{767EC5A2-4B77-466C-A072-0B8307A02AB3}" destId="{F15D6494-9362-431D-8D0C-12A143564090}"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466A6D51-F87A-4C2D-A114-DB4745FFCF79}" type="presOf" srcId="{1CEB5BF8-9573-44DB-AA52-2664C57B5BC0}" destId="{5FCB55BA-7053-458B-8A88-8DD239DA6331}" srcOrd="0" destOrd="0" presId="urn:microsoft.com/office/officeart/2005/8/layout/hierarchy2"/>
    <dgm:cxn modelId="{128758BC-5AAD-43DE-99C6-E88F5A4236DF}" type="presOf" srcId="{45993110-47CA-429A-A226-5BE240498561}" destId="{0789D6F5-E0F6-4D72-A0DF-BA44D9E7DAFF}" srcOrd="0" destOrd="0" presId="urn:microsoft.com/office/officeart/2005/8/layout/hierarchy2"/>
    <dgm:cxn modelId="{A934FE50-BB60-4719-9862-27A7C9137A7C}" type="presOf" srcId="{166961A0-6659-4CA6-A993-20CB2D27CA51}" destId="{F3025B66-7540-4E3A-8E55-A978E22397A7}" srcOrd="1" destOrd="0" presId="urn:microsoft.com/office/officeart/2005/8/layout/hierarchy2"/>
    <dgm:cxn modelId="{DC277C56-15E3-40B7-B9B3-29791EE41C7B}" type="presOf" srcId="{3B798081-D53C-428D-9A8A-C6B430D0676E}" destId="{E3CE5594-F3F1-49F6-A7C8-E25853455CFA}" srcOrd="0" destOrd="0" presId="urn:microsoft.com/office/officeart/2005/8/layout/hierarchy2"/>
    <dgm:cxn modelId="{CA0A6527-2019-436F-8163-68669042F6BE}" type="presParOf" srcId="{9C2F6C3E-00BF-4160-BA53-202223A2EE2E}" destId="{422962DA-79B5-4391-85F2-5C83AC2DDC7A}" srcOrd="0" destOrd="0" presId="urn:microsoft.com/office/officeart/2005/8/layout/hierarchy2"/>
    <dgm:cxn modelId="{796DCD51-82C1-4E57-A035-942B95F007A0}" type="presParOf" srcId="{422962DA-79B5-4391-85F2-5C83AC2DDC7A}" destId="{F15D6494-9362-431D-8D0C-12A143564090}" srcOrd="0" destOrd="0" presId="urn:microsoft.com/office/officeart/2005/8/layout/hierarchy2"/>
    <dgm:cxn modelId="{BD9D0FF1-F2A7-4665-925D-877C35F784C1}" type="presParOf" srcId="{422962DA-79B5-4391-85F2-5C83AC2DDC7A}" destId="{6B7A97A5-5187-4846-A9CB-0A7AE0532CBF}" srcOrd="1" destOrd="0" presId="urn:microsoft.com/office/officeart/2005/8/layout/hierarchy2"/>
    <dgm:cxn modelId="{57B396A2-0DFF-41B6-BDDB-8E2CCD12C876}" type="presParOf" srcId="{6B7A97A5-5187-4846-A9CB-0A7AE0532CBF}" destId="{C498114F-350E-41A3-9193-D88A6280E55B}" srcOrd="0" destOrd="0" presId="urn:microsoft.com/office/officeart/2005/8/layout/hierarchy2"/>
    <dgm:cxn modelId="{C68863FB-506C-40D3-B4D5-372BCC31EEA8}" type="presParOf" srcId="{C498114F-350E-41A3-9193-D88A6280E55B}" destId="{1929B4BE-FB30-4C89-8473-49590CD4D932}" srcOrd="0" destOrd="0" presId="urn:microsoft.com/office/officeart/2005/8/layout/hierarchy2"/>
    <dgm:cxn modelId="{0F6F6B48-96DE-433E-8C2C-DBE75B4C41D6}" type="presParOf" srcId="{6B7A97A5-5187-4846-A9CB-0A7AE0532CBF}" destId="{4BC0D68C-B3F7-4187-AD42-F9881C97EDA9}" srcOrd="1" destOrd="0" presId="urn:microsoft.com/office/officeart/2005/8/layout/hierarchy2"/>
    <dgm:cxn modelId="{F1A4F535-E4AA-423F-AE99-0616AAE53EC3}" type="presParOf" srcId="{4BC0D68C-B3F7-4187-AD42-F9881C97EDA9}" destId="{C0FB1EE3-1600-4ECC-A158-84A6E0508629}" srcOrd="0" destOrd="0" presId="urn:microsoft.com/office/officeart/2005/8/layout/hierarchy2"/>
    <dgm:cxn modelId="{C0BFC625-6660-44D5-B80C-67B9574ECEF2}" type="presParOf" srcId="{4BC0D68C-B3F7-4187-AD42-F9881C97EDA9}" destId="{1EEA82D7-11B2-4776-A10F-396B67713554}" srcOrd="1" destOrd="0" presId="urn:microsoft.com/office/officeart/2005/8/layout/hierarchy2"/>
    <dgm:cxn modelId="{893B4C3F-9D90-4790-881F-0E3CDEB218E4}" type="presParOf" srcId="{1EEA82D7-11B2-4776-A10F-396B67713554}" destId="{94066D15-53AA-4DDA-9682-053F754F270E}" srcOrd="0" destOrd="0" presId="urn:microsoft.com/office/officeart/2005/8/layout/hierarchy2"/>
    <dgm:cxn modelId="{14594A04-4F7E-4DB9-B7A6-E3DB34C610C7}" type="presParOf" srcId="{94066D15-53AA-4DDA-9682-053F754F270E}" destId="{B680152B-BBF7-42CC-80E2-A156B071C1EB}" srcOrd="0" destOrd="0" presId="urn:microsoft.com/office/officeart/2005/8/layout/hierarchy2"/>
    <dgm:cxn modelId="{79FA90C6-DF35-40E2-8CFE-7D6F287D84A1}" type="presParOf" srcId="{1EEA82D7-11B2-4776-A10F-396B67713554}" destId="{0981ABDE-06ED-4AF7-A618-25843B77D777}" srcOrd="1" destOrd="0" presId="urn:microsoft.com/office/officeart/2005/8/layout/hierarchy2"/>
    <dgm:cxn modelId="{DB70A929-3663-49C9-AC45-A57B3E7E494A}" type="presParOf" srcId="{0981ABDE-06ED-4AF7-A618-25843B77D777}" destId="{C8B696FB-B26B-4AEB-A6C7-7996DE285DEE}" srcOrd="0" destOrd="0" presId="urn:microsoft.com/office/officeart/2005/8/layout/hierarchy2"/>
    <dgm:cxn modelId="{F4FAC5EE-7CA7-42DC-83D8-E01EFEC80274}" type="presParOf" srcId="{0981ABDE-06ED-4AF7-A618-25843B77D777}" destId="{1EBF9220-0EA9-4879-831D-B7F02029CA6F}" srcOrd="1" destOrd="0" presId="urn:microsoft.com/office/officeart/2005/8/layout/hierarchy2"/>
    <dgm:cxn modelId="{75514F84-6299-4FFD-8C82-B9D10EADFB32}" type="presParOf" srcId="{1EEA82D7-11B2-4776-A10F-396B67713554}" destId="{DDBCB7B8-5B67-4623-B3B3-D1AC0E78FE9B}" srcOrd="2" destOrd="0" presId="urn:microsoft.com/office/officeart/2005/8/layout/hierarchy2"/>
    <dgm:cxn modelId="{A602B708-2FF8-43DC-A256-B44112E725D5}" type="presParOf" srcId="{DDBCB7B8-5B67-4623-B3B3-D1AC0E78FE9B}" destId="{7AF1181C-2A33-4ED9-B3AD-C4ACFCC7DACF}" srcOrd="0" destOrd="0" presId="urn:microsoft.com/office/officeart/2005/8/layout/hierarchy2"/>
    <dgm:cxn modelId="{8D29B755-BA27-4BF7-A3FD-835DEC3999C1}" type="presParOf" srcId="{1EEA82D7-11B2-4776-A10F-396B67713554}" destId="{24724133-326B-4A09-91C1-81FE02C30686}" srcOrd="3" destOrd="0" presId="urn:microsoft.com/office/officeart/2005/8/layout/hierarchy2"/>
    <dgm:cxn modelId="{8CC49122-0D6A-46D1-BFFD-2C3F7DE18F0B}" type="presParOf" srcId="{24724133-326B-4A09-91C1-81FE02C30686}" destId="{5937F1B2-B020-4EB6-983F-111BB09AE414}" srcOrd="0" destOrd="0" presId="urn:microsoft.com/office/officeart/2005/8/layout/hierarchy2"/>
    <dgm:cxn modelId="{6E709EF3-E19A-4684-B9DA-B43678F2D1A2}" type="presParOf" srcId="{24724133-326B-4A09-91C1-81FE02C30686}" destId="{E1E6DD61-89B2-4AF3-8AC4-44F09AEDAE25}" srcOrd="1" destOrd="0" presId="urn:microsoft.com/office/officeart/2005/8/layout/hierarchy2"/>
    <dgm:cxn modelId="{85C2E020-6EF4-44E9-9099-259804BCBA3E}" type="presParOf" srcId="{1EEA82D7-11B2-4776-A10F-396B67713554}" destId="{1E5FCCE3-BB6C-46B6-BE90-0C1FE816FF09}" srcOrd="4" destOrd="0" presId="urn:microsoft.com/office/officeart/2005/8/layout/hierarchy2"/>
    <dgm:cxn modelId="{54F5D2BE-603F-47CB-810A-1AC8B7CD2B81}" type="presParOf" srcId="{1E5FCCE3-BB6C-46B6-BE90-0C1FE816FF09}" destId="{0A145BCE-6198-4F25-B43B-3618301E13F0}" srcOrd="0" destOrd="0" presId="urn:microsoft.com/office/officeart/2005/8/layout/hierarchy2"/>
    <dgm:cxn modelId="{606B6923-A734-4462-BE40-90EA7CEA0C32}" type="presParOf" srcId="{1EEA82D7-11B2-4776-A10F-396B67713554}" destId="{EB689018-3E26-427F-B400-2A48242A7DAB}" srcOrd="5" destOrd="0" presId="urn:microsoft.com/office/officeart/2005/8/layout/hierarchy2"/>
    <dgm:cxn modelId="{FDB31E2F-4023-473B-BEC1-1B5DBF2CC57C}" type="presParOf" srcId="{EB689018-3E26-427F-B400-2A48242A7DAB}" destId="{C7DB363B-7218-4E89-908E-26E8BED225D3}" srcOrd="0" destOrd="0" presId="urn:microsoft.com/office/officeart/2005/8/layout/hierarchy2"/>
    <dgm:cxn modelId="{E98D22E9-B87B-4FFA-9038-C873F901EC9A}" type="presParOf" srcId="{EB689018-3E26-427F-B400-2A48242A7DAB}" destId="{947CBDEE-55D6-4B22-B219-DDAD927C70B1}" srcOrd="1" destOrd="0" presId="urn:microsoft.com/office/officeart/2005/8/layout/hierarchy2"/>
    <dgm:cxn modelId="{420B7D41-6CB9-4822-9010-AEDF9C8CE1A7}" type="presParOf" srcId="{947CBDEE-55D6-4B22-B219-DDAD927C70B1}" destId="{8367E3EC-EDE8-4478-9B14-EAFA4B0303C7}" srcOrd="0" destOrd="0" presId="urn:microsoft.com/office/officeart/2005/8/layout/hierarchy2"/>
    <dgm:cxn modelId="{21F2A387-29A6-4AE0-80B9-1616BCA00E27}" type="presParOf" srcId="{8367E3EC-EDE8-4478-9B14-EAFA4B0303C7}" destId="{E8D07454-23B3-441F-9B23-CDA001B258D3}" srcOrd="0" destOrd="0" presId="urn:microsoft.com/office/officeart/2005/8/layout/hierarchy2"/>
    <dgm:cxn modelId="{3A942A18-35FE-40E0-AAF1-1BDBFC2E45A7}" type="presParOf" srcId="{947CBDEE-55D6-4B22-B219-DDAD927C70B1}" destId="{68A66CD3-959A-403B-A57F-87A9D8451471}" srcOrd="1" destOrd="0" presId="urn:microsoft.com/office/officeart/2005/8/layout/hierarchy2"/>
    <dgm:cxn modelId="{BFD1D28D-790A-41D3-9122-5B489FE814C8}" type="presParOf" srcId="{68A66CD3-959A-403B-A57F-87A9D8451471}" destId="{BA54242D-F02C-4E4F-8455-69939E154ED1}" srcOrd="0" destOrd="0" presId="urn:microsoft.com/office/officeart/2005/8/layout/hierarchy2"/>
    <dgm:cxn modelId="{5521A64D-2894-4FB2-B457-31FC12306F1B}" type="presParOf" srcId="{68A66CD3-959A-403B-A57F-87A9D8451471}" destId="{5CE4419F-7D16-4B5A-8BF7-01ACA79458C1}" srcOrd="1" destOrd="0" presId="urn:microsoft.com/office/officeart/2005/8/layout/hierarchy2"/>
    <dgm:cxn modelId="{48C7AF38-3ED1-404E-A83E-B8DA6F8B35C0}" type="presParOf" srcId="{947CBDEE-55D6-4B22-B219-DDAD927C70B1}" destId="{3C823CB9-6646-45EA-927C-BAAED8D908D1}" srcOrd="2" destOrd="0" presId="urn:microsoft.com/office/officeart/2005/8/layout/hierarchy2"/>
    <dgm:cxn modelId="{604AA4A1-6B1A-4E54-BBCD-D6CC52557389}" type="presParOf" srcId="{3C823CB9-6646-45EA-927C-BAAED8D908D1}" destId="{E86E44DF-D0B6-490D-969C-50D2431AF93E}" srcOrd="0" destOrd="0" presId="urn:microsoft.com/office/officeart/2005/8/layout/hierarchy2"/>
    <dgm:cxn modelId="{E2B0D77F-AA25-472B-96E9-B3AABFBD9D0B}" type="presParOf" srcId="{947CBDEE-55D6-4B22-B219-DDAD927C70B1}" destId="{D50F42E0-D0D0-401A-A036-46103263EA84}" srcOrd="3" destOrd="0" presId="urn:microsoft.com/office/officeart/2005/8/layout/hierarchy2"/>
    <dgm:cxn modelId="{C58CFE04-9981-40F4-9E58-3188327EC9F4}" type="presParOf" srcId="{D50F42E0-D0D0-401A-A036-46103263EA84}" destId="{990310B2-5112-4727-B4A0-C2E12E4945BB}" srcOrd="0" destOrd="0" presId="urn:microsoft.com/office/officeart/2005/8/layout/hierarchy2"/>
    <dgm:cxn modelId="{05423274-825C-4C2A-8DBA-E9AB504AFEB9}" type="presParOf" srcId="{D50F42E0-D0D0-401A-A036-46103263EA84}" destId="{524EF8AB-F75C-4759-82C1-A01ED2208B7D}" srcOrd="1" destOrd="0" presId="urn:microsoft.com/office/officeart/2005/8/layout/hierarchy2"/>
    <dgm:cxn modelId="{BD46FA2B-1BCE-4447-B4AB-C8CD28F0F48F}" type="presParOf" srcId="{6B7A97A5-5187-4846-A9CB-0A7AE0532CBF}" destId="{030C4BD4-E117-424F-894B-5000F19EC59A}" srcOrd="2" destOrd="0" presId="urn:microsoft.com/office/officeart/2005/8/layout/hierarchy2"/>
    <dgm:cxn modelId="{D30E2573-59D0-445B-AA88-713E961C5B58}" type="presParOf" srcId="{030C4BD4-E117-424F-894B-5000F19EC59A}" destId="{B59CC138-6E59-4635-9BCC-7700CB9326A7}" srcOrd="0" destOrd="0" presId="urn:microsoft.com/office/officeart/2005/8/layout/hierarchy2"/>
    <dgm:cxn modelId="{62651F3D-5BAF-4BF3-8911-E56A8772348A}" type="presParOf" srcId="{6B7A97A5-5187-4846-A9CB-0A7AE0532CBF}" destId="{5F219121-9A37-47EF-87F0-762E6ABBFD2D}" srcOrd="3" destOrd="0" presId="urn:microsoft.com/office/officeart/2005/8/layout/hierarchy2"/>
    <dgm:cxn modelId="{541DC516-AF9C-438E-8533-F050CDC7DF68}" type="presParOf" srcId="{5F219121-9A37-47EF-87F0-762E6ABBFD2D}" destId="{6F0F170F-FE3D-4134-BB96-EA6665A6036D}" srcOrd="0" destOrd="0" presId="urn:microsoft.com/office/officeart/2005/8/layout/hierarchy2"/>
    <dgm:cxn modelId="{4733AE26-74A8-489A-9F41-658AEC615EFE}" type="presParOf" srcId="{5F219121-9A37-47EF-87F0-762E6ABBFD2D}" destId="{887D7BAE-69D9-4031-8C7B-63AF77DAA974}" srcOrd="1" destOrd="0" presId="urn:microsoft.com/office/officeart/2005/8/layout/hierarchy2"/>
    <dgm:cxn modelId="{AC5AAD1F-06D6-436C-87CD-107B18FC9C18}" type="presParOf" srcId="{887D7BAE-69D9-4031-8C7B-63AF77DAA974}" destId="{01AE466B-0249-4A63-910F-DFF3C04D856B}" srcOrd="0" destOrd="0" presId="urn:microsoft.com/office/officeart/2005/8/layout/hierarchy2"/>
    <dgm:cxn modelId="{CC932AB7-76A1-4DF1-A190-D7E464703CE6}" type="presParOf" srcId="{01AE466B-0249-4A63-910F-DFF3C04D856B}" destId="{2AA311D8-CC01-4472-A54F-19D0AFF10979}" srcOrd="0" destOrd="0" presId="urn:microsoft.com/office/officeart/2005/8/layout/hierarchy2"/>
    <dgm:cxn modelId="{70CD10BC-DE29-47A3-97AE-A40363DD3082}" type="presParOf" srcId="{887D7BAE-69D9-4031-8C7B-63AF77DAA974}" destId="{C06C5CEC-90AD-4EA8-AD01-C2D1861D1F78}" srcOrd="1" destOrd="0" presId="urn:microsoft.com/office/officeart/2005/8/layout/hierarchy2"/>
    <dgm:cxn modelId="{81CF729B-02C2-4149-8287-08FB67A23D59}" type="presParOf" srcId="{C06C5CEC-90AD-4EA8-AD01-C2D1861D1F78}" destId="{8A58203B-60D5-42CF-9578-203C0120EC5E}" srcOrd="0" destOrd="0" presId="urn:microsoft.com/office/officeart/2005/8/layout/hierarchy2"/>
    <dgm:cxn modelId="{ED4CE1D5-0D6F-471E-8EF3-809B7831C931}" type="presParOf" srcId="{C06C5CEC-90AD-4EA8-AD01-C2D1861D1F78}" destId="{59816630-B2C0-4547-BCE4-EA5205456959}" srcOrd="1" destOrd="0" presId="urn:microsoft.com/office/officeart/2005/8/layout/hierarchy2"/>
    <dgm:cxn modelId="{13F4D370-6F7D-4138-9D44-3B5CEA3A3434}" type="presParOf" srcId="{887D7BAE-69D9-4031-8C7B-63AF77DAA974}" destId="{CC1ABDC6-6B6E-46CC-8F3E-DD15562897FA}" srcOrd="2" destOrd="0" presId="urn:microsoft.com/office/officeart/2005/8/layout/hierarchy2"/>
    <dgm:cxn modelId="{988D9EC2-45B9-48C6-AADA-44D2224D3CBE}" type="presParOf" srcId="{CC1ABDC6-6B6E-46CC-8F3E-DD15562897FA}" destId="{F3025B66-7540-4E3A-8E55-A978E22397A7}" srcOrd="0" destOrd="0" presId="urn:microsoft.com/office/officeart/2005/8/layout/hierarchy2"/>
    <dgm:cxn modelId="{E169BB20-6F79-407E-9E86-416D8D8BA335}" type="presParOf" srcId="{887D7BAE-69D9-4031-8C7B-63AF77DAA974}" destId="{D5718173-34C3-4545-97AA-AF6977FD7D74}" srcOrd="3" destOrd="0" presId="urn:microsoft.com/office/officeart/2005/8/layout/hierarchy2"/>
    <dgm:cxn modelId="{2250D6F6-4F04-4053-BBEC-539D0AEB7A04}" type="presParOf" srcId="{D5718173-34C3-4545-97AA-AF6977FD7D74}" destId="{BB4E4D16-71CF-4C1A-AF17-AA238805B63F}" srcOrd="0" destOrd="0" presId="urn:microsoft.com/office/officeart/2005/8/layout/hierarchy2"/>
    <dgm:cxn modelId="{065F249C-B936-4F92-B9EE-67F64B87630D}" type="presParOf" srcId="{D5718173-34C3-4545-97AA-AF6977FD7D74}" destId="{76FF324C-96C1-476A-AA1D-ACC804736D00}" srcOrd="1" destOrd="0" presId="urn:microsoft.com/office/officeart/2005/8/layout/hierarchy2"/>
    <dgm:cxn modelId="{443F8CA8-1C30-48CE-9A91-50BC24A57328}" type="presParOf" srcId="{887D7BAE-69D9-4031-8C7B-63AF77DAA974}" destId="{E4975F3D-C350-41E3-95EF-F4638F798686}" srcOrd="4" destOrd="0" presId="urn:microsoft.com/office/officeart/2005/8/layout/hierarchy2"/>
    <dgm:cxn modelId="{D6DC25C6-C84F-4C4D-989D-EEFD5700D2A2}" type="presParOf" srcId="{E4975F3D-C350-41E3-95EF-F4638F798686}" destId="{644D500C-2D0D-4D40-8242-8B689E49552E}" srcOrd="0" destOrd="0" presId="urn:microsoft.com/office/officeart/2005/8/layout/hierarchy2"/>
    <dgm:cxn modelId="{C878FDBA-D554-45B1-9528-200BDA0B3B1F}" type="presParOf" srcId="{887D7BAE-69D9-4031-8C7B-63AF77DAA974}" destId="{88BCA496-AD51-4127-BE44-9C105EA0259D}" srcOrd="5" destOrd="0" presId="urn:microsoft.com/office/officeart/2005/8/layout/hierarchy2"/>
    <dgm:cxn modelId="{7B04817D-2DD1-4995-A7F4-1D4C1104C88E}" type="presParOf" srcId="{88BCA496-AD51-4127-BE44-9C105EA0259D}" destId="{B58CAB39-7A43-4E7D-93B0-4EB0E985F7BF}" srcOrd="0" destOrd="0" presId="urn:microsoft.com/office/officeart/2005/8/layout/hierarchy2"/>
    <dgm:cxn modelId="{52E17657-C555-4D73-AB8F-F50700CE2EEF}" type="presParOf" srcId="{88BCA496-AD51-4127-BE44-9C105EA0259D}" destId="{A973866D-54AC-4670-BB39-07EEB7983DED}" srcOrd="1" destOrd="0" presId="urn:microsoft.com/office/officeart/2005/8/layout/hierarchy2"/>
    <dgm:cxn modelId="{CADF8E88-5F4F-435C-AA94-3DCA6EE0AE6D}" type="presParOf" srcId="{6B7A97A5-5187-4846-A9CB-0A7AE0532CBF}" destId="{5F158D59-AD79-4180-AC01-6F79F6FA82DB}" srcOrd="4" destOrd="0" presId="urn:microsoft.com/office/officeart/2005/8/layout/hierarchy2"/>
    <dgm:cxn modelId="{FED65EBC-074B-49C8-8BB2-CF3167D05160}" type="presParOf" srcId="{5F158D59-AD79-4180-AC01-6F79F6FA82DB}" destId="{2B40320C-27AB-4BDA-84D1-61C50A3BABC5}" srcOrd="0" destOrd="0" presId="urn:microsoft.com/office/officeart/2005/8/layout/hierarchy2"/>
    <dgm:cxn modelId="{E41A816D-48D8-4FB2-97EC-C5BDD590EC59}" type="presParOf" srcId="{6B7A97A5-5187-4846-A9CB-0A7AE0532CBF}" destId="{44BB7C2B-7DA9-4C32-8097-575A4607CA60}" srcOrd="5" destOrd="0" presId="urn:microsoft.com/office/officeart/2005/8/layout/hierarchy2"/>
    <dgm:cxn modelId="{3B748035-AE44-458E-8335-F212B240584F}" type="presParOf" srcId="{44BB7C2B-7DA9-4C32-8097-575A4607CA60}" destId="{418C437C-17BF-4B0B-B4FE-5B3030058BF1}" srcOrd="0" destOrd="0" presId="urn:microsoft.com/office/officeart/2005/8/layout/hierarchy2"/>
    <dgm:cxn modelId="{DFF517F1-F5EE-4E7D-954E-1360E48F5A23}" type="presParOf" srcId="{44BB7C2B-7DA9-4C32-8097-575A4607CA60}" destId="{C4F0F48A-B6AF-43C3-AFCA-6A658A4CC862}" srcOrd="1" destOrd="0" presId="urn:microsoft.com/office/officeart/2005/8/layout/hierarchy2"/>
    <dgm:cxn modelId="{885E6622-97E8-46C3-B94D-7F0F33627579}" type="presParOf" srcId="{C4F0F48A-B6AF-43C3-AFCA-6A658A4CC862}" destId="{0789D6F5-E0F6-4D72-A0DF-BA44D9E7DAFF}" srcOrd="0" destOrd="0" presId="urn:microsoft.com/office/officeart/2005/8/layout/hierarchy2"/>
    <dgm:cxn modelId="{067DCDAF-15C8-4D04-8CC0-ECF313FCC446}" type="presParOf" srcId="{0789D6F5-E0F6-4D72-A0DF-BA44D9E7DAFF}" destId="{B8E34989-5719-4CA4-8C97-D4EDD34C87C5}" srcOrd="0" destOrd="0" presId="urn:microsoft.com/office/officeart/2005/8/layout/hierarchy2"/>
    <dgm:cxn modelId="{622399C1-B16D-4436-9E27-A60738B94200}" type="presParOf" srcId="{C4F0F48A-B6AF-43C3-AFCA-6A658A4CC862}" destId="{D4A65FF0-9E85-44C0-991E-4C339D0091A6}" srcOrd="1" destOrd="0" presId="urn:microsoft.com/office/officeart/2005/8/layout/hierarchy2"/>
    <dgm:cxn modelId="{5C97D990-6A6B-4E23-8D4C-71562C5B1277}" type="presParOf" srcId="{D4A65FF0-9E85-44C0-991E-4C339D0091A6}" destId="{BC065D8B-0208-43AD-ABEB-09B43B6478F9}" srcOrd="0" destOrd="0" presId="urn:microsoft.com/office/officeart/2005/8/layout/hierarchy2"/>
    <dgm:cxn modelId="{9290F2D4-2111-4D32-A9FD-DDC5FB285BE5}" type="presParOf" srcId="{D4A65FF0-9E85-44C0-991E-4C339D0091A6}" destId="{5DD4EAC1-DB30-4462-AEDC-91E2CE068914}" srcOrd="1" destOrd="0" presId="urn:microsoft.com/office/officeart/2005/8/layout/hierarchy2"/>
    <dgm:cxn modelId="{61F41465-2FA1-41A6-85FA-2EF5AE539F59}" type="presParOf" srcId="{C4F0F48A-B6AF-43C3-AFCA-6A658A4CC862}" destId="{E798F118-A524-4343-8813-0F2112D52D97}" srcOrd="2" destOrd="0" presId="urn:microsoft.com/office/officeart/2005/8/layout/hierarchy2"/>
    <dgm:cxn modelId="{256F4011-85BA-4082-8B11-0E1E7F0F8CEF}" type="presParOf" srcId="{E798F118-A524-4343-8813-0F2112D52D97}" destId="{4AEB7D09-1624-4AD9-99D9-830F9B16DFD7}" srcOrd="0" destOrd="0" presId="urn:microsoft.com/office/officeart/2005/8/layout/hierarchy2"/>
    <dgm:cxn modelId="{8C0C2BFE-489C-4157-B89D-D91B247B4271}" type="presParOf" srcId="{C4F0F48A-B6AF-43C3-AFCA-6A658A4CC862}" destId="{8EB9B5B9-C0B0-4D87-B1A4-D7CFAB89B201}" srcOrd="3" destOrd="0" presId="urn:microsoft.com/office/officeart/2005/8/layout/hierarchy2"/>
    <dgm:cxn modelId="{AF8A5027-25A1-4D9C-8E8E-E2B1F88B8E34}" type="presParOf" srcId="{8EB9B5B9-C0B0-4D87-B1A4-D7CFAB89B201}" destId="{1E1C0BF7-E2E9-47E2-846E-3FB060800201}" srcOrd="0" destOrd="0" presId="urn:microsoft.com/office/officeart/2005/8/layout/hierarchy2"/>
    <dgm:cxn modelId="{FE24B21B-DE83-4103-BF89-F17C6D8066B8}" type="presParOf" srcId="{8EB9B5B9-C0B0-4D87-B1A4-D7CFAB89B201}" destId="{E5712CCB-46FF-4A81-B1E7-40E7DEEE19EB}" srcOrd="1" destOrd="0" presId="urn:microsoft.com/office/officeart/2005/8/layout/hierarchy2"/>
    <dgm:cxn modelId="{32F536C3-1CE1-4834-A26C-93303EFA3771}" type="presParOf" srcId="{C4F0F48A-B6AF-43C3-AFCA-6A658A4CC862}" destId="{50040A1C-D961-4A90-9F57-B34776F19709}" srcOrd="4" destOrd="0" presId="urn:microsoft.com/office/officeart/2005/8/layout/hierarchy2"/>
    <dgm:cxn modelId="{D09E4EB9-2D4A-4DF7-B1A7-E374E0934ADD}" type="presParOf" srcId="{50040A1C-D961-4A90-9F57-B34776F19709}" destId="{01EEE390-AB4A-4786-A88B-F7E74EBF73F0}" srcOrd="0" destOrd="0" presId="urn:microsoft.com/office/officeart/2005/8/layout/hierarchy2"/>
    <dgm:cxn modelId="{446929C4-FF3C-4459-9C63-10AB79D64192}" type="presParOf" srcId="{C4F0F48A-B6AF-43C3-AFCA-6A658A4CC862}" destId="{30F4D837-9120-4F26-8C5B-BCAE6FF813DB}" srcOrd="5" destOrd="0" presId="urn:microsoft.com/office/officeart/2005/8/layout/hierarchy2"/>
    <dgm:cxn modelId="{310D9FB0-4BFF-4F71-9B6B-C2D78E5E236A}" type="presParOf" srcId="{30F4D837-9120-4F26-8C5B-BCAE6FF813DB}" destId="{E3CE5594-F3F1-49F6-A7C8-E25853455CFA}" srcOrd="0" destOrd="0" presId="urn:microsoft.com/office/officeart/2005/8/layout/hierarchy2"/>
    <dgm:cxn modelId="{E722E6BA-D434-42F5-B3D6-9A2739CFCE5D}" type="presParOf" srcId="{30F4D837-9120-4F26-8C5B-BCAE6FF813DB}" destId="{BD57A623-3339-4228-BD78-268BE1FAB47E}" srcOrd="1" destOrd="0" presId="urn:microsoft.com/office/officeart/2005/8/layout/hierarchy2"/>
    <dgm:cxn modelId="{7F7228A5-4EB5-48DC-916A-3F1A432500BD}" type="presParOf" srcId="{BD57A623-3339-4228-BD78-268BE1FAB47E}" destId="{5FCB55BA-7053-458B-8A88-8DD239DA6331}" srcOrd="0" destOrd="0" presId="urn:microsoft.com/office/officeart/2005/8/layout/hierarchy2"/>
    <dgm:cxn modelId="{D30F40F1-4404-4C52-A0AF-80D6932F3539}" type="presParOf" srcId="{5FCB55BA-7053-458B-8A88-8DD239DA6331}" destId="{5B49F615-01AC-4E8D-8243-024C52065BB2}" srcOrd="0" destOrd="0" presId="urn:microsoft.com/office/officeart/2005/8/layout/hierarchy2"/>
    <dgm:cxn modelId="{7EAE0029-CA6D-4B41-B71F-DB3E8639DBF6}" type="presParOf" srcId="{BD57A623-3339-4228-BD78-268BE1FAB47E}" destId="{6C3863C9-DC80-4268-9745-FB988AE50073}" srcOrd="1" destOrd="0" presId="urn:microsoft.com/office/officeart/2005/8/layout/hierarchy2"/>
    <dgm:cxn modelId="{CBAFB585-81D6-4778-B129-753883F63750}" type="presParOf" srcId="{6C3863C9-DC80-4268-9745-FB988AE50073}" destId="{E045DA16-E3DB-4C3A-9DC1-4314802E0B2D}" srcOrd="0" destOrd="0" presId="urn:microsoft.com/office/officeart/2005/8/layout/hierarchy2"/>
    <dgm:cxn modelId="{5EEF7220-7B30-4315-A9E4-89B5B5B69738}" type="presParOf" srcId="{6C3863C9-DC80-4268-9745-FB988AE50073}" destId="{92412803-5AC7-4429-B1C7-DBE7707ADBA4}" srcOrd="1" destOrd="0" presId="urn:microsoft.com/office/officeart/2005/8/layout/hierarchy2"/>
    <dgm:cxn modelId="{50A6D38A-83B6-4B3D-A7FF-103C659AF45F}" type="presParOf" srcId="{BD57A623-3339-4228-BD78-268BE1FAB47E}" destId="{906F5F46-922A-41D3-BC0C-AA6B408A8D4A}" srcOrd="2" destOrd="0" presId="urn:microsoft.com/office/officeart/2005/8/layout/hierarchy2"/>
    <dgm:cxn modelId="{21B61B7D-4214-41E1-819D-6CE9549AE31F}" type="presParOf" srcId="{906F5F46-922A-41D3-BC0C-AA6B408A8D4A}" destId="{BAAD048F-539D-477C-AF35-C3394849D7C3}" srcOrd="0" destOrd="0" presId="urn:microsoft.com/office/officeart/2005/8/layout/hierarchy2"/>
    <dgm:cxn modelId="{37ADE02C-1428-406D-AD69-8BAA909D14E8}" type="presParOf" srcId="{BD57A623-3339-4228-BD78-268BE1FAB47E}" destId="{2FE90066-E92A-4C0B-BDFC-21CAE7D77095}" srcOrd="3" destOrd="0" presId="urn:microsoft.com/office/officeart/2005/8/layout/hierarchy2"/>
    <dgm:cxn modelId="{AC92559E-C44E-415D-95EE-23ACAED0C75B}" type="presParOf" srcId="{2FE90066-E92A-4C0B-BDFC-21CAE7D77095}" destId="{0FA03EE5-538B-45D7-AE54-164B087D5CC2}" srcOrd="0" destOrd="0" presId="urn:microsoft.com/office/officeart/2005/8/layout/hierarchy2"/>
    <dgm:cxn modelId="{983FCFE8-1EB8-415F-ABD3-5A64A1F5550A}" type="presParOf" srcId="{2FE90066-E92A-4C0B-BDFC-21CAE7D77095}" destId="{CEE0DACE-462C-44E1-913B-F805EF4ADA61}" srcOrd="1" destOrd="0" presId="urn:microsoft.com/office/officeart/2005/8/layout/hierarchy2"/>
    <dgm:cxn modelId="{719BCBF8-7395-42C3-A526-CF9E0833AEB8}" type="presParOf" srcId="{6B7A97A5-5187-4846-A9CB-0A7AE0532CBF}" destId="{87EC5DDD-9F69-4B6C-95BE-68FC167C1752}" srcOrd="6" destOrd="0" presId="urn:microsoft.com/office/officeart/2005/8/layout/hierarchy2"/>
    <dgm:cxn modelId="{CAD48458-275B-4970-974A-CB49A3B92868}" type="presParOf" srcId="{87EC5DDD-9F69-4B6C-95BE-68FC167C1752}" destId="{CE61E191-C724-4270-8BE7-8C77375FCF61}" srcOrd="0" destOrd="0" presId="urn:microsoft.com/office/officeart/2005/8/layout/hierarchy2"/>
    <dgm:cxn modelId="{4B85B130-81B9-49BB-9B68-BE8B65D8821D}" type="presParOf" srcId="{6B7A97A5-5187-4846-A9CB-0A7AE0532CBF}" destId="{BB538379-F8AB-45E6-8FB5-88F1D118ABCF}" srcOrd="7" destOrd="0" presId="urn:microsoft.com/office/officeart/2005/8/layout/hierarchy2"/>
    <dgm:cxn modelId="{35EA5B15-C6DB-4CB7-A1EE-E7DF4C2A67A9}" type="presParOf" srcId="{BB538379-F8AB-45E6-8FB5-88F1D118ABCF}" destId="{167F1204-AFBB-4464-B292-B7B9C368137A}" srcOrd="0" destOrd="0" presId="urn:microsoft.com/office/officeart/2005/8/layout/hierarchy2"/>
    <dgm:cxn modelId="{4552D447-3A5D-40FA-94B7-FCF71BA8CEB2}" type="presParOf" srcId="{BB538379-F8AB-45E6-8FB5-88F1D118ABCF}" destId="{517931A0-D3AB-4F7E-BDF9-5ABFA7AE4065}" srcOrd="1" destOrd="0" presId="urn:microsoft.com/office/officeart/2005/8/layout/hierarchy2"/>
    <dgm:cxn modelId="{AD8D2A1D-15C2-4337-83D4-FE525B9B86A0}" type="presParOf" srcId="{517931A0-D3AB-4F7E-BDF9-5ABFA7AE4065}" destId="{2FD12931-E91F-4883-ABCC-E2B4ACCC31CA}" srcOrd="0" destOrd="0" presId="urn:microsoft.com/office/officeart/2005/8/layout/hierarchy2"/>
    <dgm:cxn modelId="{04C456D6-FCAD-490F-8B4B-B40F4820E74C}" type="presParOf" srcId="{2FD12931-E91F-4883-ABCC-E2B4ACCC31CA}" destId="{C33F84F2-5EFE-42A4-A5D4-F49723480AE6}" srcOrd="0" destOrd="0" presId="urn:microsoft.com/office/officeart/2005/8/layout/hierarchy2"/>
    <dgm:cxn modelId="{8CBCCCAD-09AE-49DB-A31E-0755F34FA7D1}" type="presParOf" srcId="{517931A0-D3AB-4F7E-BDF9-5ABFA7AE4065}" destId="{24AF0030-EA04-45D9-9335-E79ECF6792A4}" srcOrd="1" destOrd="0" presId="urn:microsoft.com/office/officeart/2005/8/layout/hierarchy2"/>
    <dgm:cxn modelId="{4D25FF43-3018-497B-B985-E412C18B467B}" type="presParOf" srcId="{24AF0030-EA04-45D9-9335-E79ECF6792A4}" destId="{A9C12F11-1210-4444-A1FD-68998DEE217C}" srcOrd="0" destOrd="0" presId="urn:microsoft.com/office/officeart/2005/8/layout/hierarchy2"/>
    <dgm:cxn modelId="{C8224021-A349-4C95-8E66-97ED22A3DE3C}" type="presParOf" srcId="{24AF0030-EA04-45D9-9335-E79ECF6792A4}" destId="{CC0794A1-4E02-4512-BE44-D35FBBDDFF2B}" srcOrd="1" destOrd="0" presId="urn:microsoft.com/office/officeart/2005/8/layout/hierarchy2"/>
    <dgm:cxn modelId="{9916EAA5-3B3D-4073-937F-86F58447BC05}" type="presParOf" srcId="{CC0794A1-4E02-4512-BE44-D35FBBDDFF2B}" destId="{80B075A0-6EED-4416-BD30-D34B7B6B244A}" srcOrd="0" destOrd="0" presId="urn:microsoft.com/office/officeart/2005/8/layout/hierarchy2"/>
    <dgm:cxn modelId="{7D1E68F1-4D94-4F21-9B9A-8AA559C5CF8C}" type="presParOf" srcId="{80B075A0-6EED-4416-BD30-D34B7B6B244A}" destId="{0B6A28E5-6192-4A5C-8A6E-370AC7A96B9E}" srcOrd="0" destOrd="0" presId="urn:microsoft.com/office/officeart/2005/8/layout/hierarchy2"/>
    <dgm:cxn modelId="{9565E063-E2E8-4C42-A8B4-3A58CD971936}" type="presParOf" srcId="{CC0794A1-4E02-4512-BE44-D35FBBDDFF2B}" destId="{863EF402-D78D-4156-BEDD-69F00223A46D}" srcOrd="1" destOrd="0" presId="urn:microsoft.com/office/officeart/2005/8/layout/hierarchy2"/>
    <dgm:cxn modelId="{86F6BD18-8C44-4DE3-8E90-C61C66561E84}" type="presParOf" srcId="{863EF402-D78D-4156-BEDD-69F00223A46D}" destId="{593B41E3-CA5E-4DA9-AD44-1949E854049E}" srcOrd="0" destOrd="0" presId="urn:microsoft.com/office/officeart/2005/8/layout/hierarchy2"/>
    <dgm:cxn modelId="{070A8CC2-0619-4C52-8210-744E94EE1ECF}" type="presParOf" srcId="{863EF402-D78D-4156-BEDD-69F00223A46D}" destId="{3509EFBB-C5F0-4A3A-B429-463FEF9B7E01}" srcOrd="1" destOrd="0" presId="urn:microsoft.com/office/officeart/2005/8/layout/hierarchy2"/>
    <dgm:cxn modelId="{131B9BA8-B271-4327-B9A8-A2FFB33CC94F}" type="presParOf" srcId="{CC0794A1-4E02-4512-BE44-D35FBBDDFF2B}" destId="{F74CEFCE-AE50-40FB-98E1-BD45C93AA385}" srcOrd="2" destOrd="0" presId="urn:microsoft.com/office/officeart/2005/8/layout/hierarchy2"/>
    <dgm:cxn modelId="{04E481DD-5DA5-40CA-A42C-EAD4D6E60FE4}" type="presParOf" srcId="{F74CEFCE-AE50-40FB-98E1-BD45C93AA385}" destId="{2E9F86E8-11BD-4C20-8CF1-078EFE599DDE}" srcOrd="0" destOrd="0" presId="urn:microsoft.com/office/officeart/2005/8/layout/hierarchy2"/>
    <dgm:cxn modelId="{DB831E1C-23BE-4894-A6BE-F2A947E6D4EC}" type="presParOf" srcId="{CC0794A1-4E02-4512-BE44-D35FBBDDFF2B}" destId="{E498A7D0-9D5F-43C3-9A3F-53F76F471F2F}" srcOrd="3" destOrd="0" presId="urn:microsoft.com/office/officeart/2005/8/layout/hierarchy2"/>
    <dgm:cxn modelId="{2DDE2040-E3E5-4E0A-91D1-2CF1A1911294}" type="presParOf" srcId="{E498A7D0-9D5F-43C3-9A3F-53F76F471F2F}" destId="{37A875F9-3746-426A-8766-FFA1C0118C48}" srcOrd="0" destOrd="0" presId="urn:microsoft.com/office/officeart/2005/8/layout/hierarchy2"/>
    <dgm:cxn modelId="{6A844C73-1D3E-4928-9CA4-BAE78A9D1AD0}" type="presParOf" srcId="{E498A7D0-9D5F-43C3-9A3F-53F76F471F2F}" destId="{D8249A95-6AD9-4FE5-A1AD-963CBDB3B96D}" srcOrd="1" destOrd="0" presId="urn:microsoft.com/office/officeart/2005/8/layout/hierarchy2"/>
    <dgm:cxn modelId="{72B8F067-E95B-46BB-BA64-16F7B0F9C26D}" type="presParOf" srcId="{517931A0-D3AB-4F7E-BDF9-5ABFA7AE4065}" destId="{F065EB8E-04AE-4472-B39D-637CB520C526}" srcOrd="2" destOrd="0" presId="urn:microsoft.com/office/officeart/2005/8/layout/hierarchy2"/>
    <dgm:cxn modelId="{4A0BC237-1D97-4A34-9076-2DCC35FE750B}" type="presParOf" srcId="{F065EB8E-04AE-4472-B39D-637CB520C526}" destId="{8677BBF0-60CC-4896-BDB3-000DD63E373D}" srcOrd="0" destOrd="0" presId="urn:microsoft.com/office/officeart/2005/8/layout/hierarchy2"/>
    <dgm:cxn modelId="{51F48C54-53C5-4050-AB9E-B988FC6255F7}" type="presParOf" srcId="{517931A0-D3AB-4F7E-BDF9-5ABFA7AE4065}" destId="{DF751847-0BE4-4D32-B4FA-5CD6A56B6400}" srcOrd="3" destOrd="0" presId="urn:microsoft.com/office/officeart/2005/8/layout/hierarchy2"/>
    <dgm:cxn modelId="{4736F5D1-26B3-4080-B482-FCB8AFB99C9C}" type="presParOf" srcId="{DF751847-0BE4-4D32-B4FA-5CD6A56B6400}" destId="{95523093-FECA-4419-A878-E6086CB8B61F}" srcOrd="0" destOrd="0" presId="urn:microsoft.com/office/officeart/2005/8/layout/hierarchy2"/>
    <dgm:cxn modelId="{94681639-BF67-41D4-88AA-6F565FF5540B}" type="presParOf" srcId="{DF751847-0BE4-4D32-B4FA-5CD6A56B6400}" destId="{7FF2E24C-EAE3-4CAE-92D8-3BBF20B85369}" srcOrd="1" destOrd="0" presId="urn:microsoft.com/office/officeart/2005/8/layout/hierarchy2"/>
    <dgm:cxn modelId="{8B56AB5F-AE07-42D0-B6C4-2F63412D784B}" type="presParOf" srcId="{517931A0-D3AB-4F7E-BDF9-5ABFA7AE4065}" destId="{BCC70EED-4AC6-47A8-97E4-A7D63A75F83B}" srcOrd="4" destOrd="0" presId="urn:microsoft.com/office/officeart/2005/8/layout/hierarchy2"/>
    <dgm:cxn modelId="{DA365C25-1E03-4735-A328-FE9DEDB376E7}" type="presParOf" srcId="{BCC70EED-4AC6-47A8-97E4-A7D63A75F83B}" destId="{60A8F4D4-A87A-4461-A52F-D148B600E263}" srcOrd="0" destOrd="0" presId="urn:microsoft.com/office/officeart/2005/8/layout/hierarchy2"/>
    <dgm:cxn modelId="{F86014E5-F1C2-4894-BE16-12B847FD8CBF}" type="presParOf" srcId="{517931A0-D3AB-4F7E-BDF9-5ABFA7AE4065}" destId="{F1B69955-39A0-4C96-BF15-25AEF37CFCD5}" srcOrd="5" destOrd="0" presId="urn:microsoft.com/office/officeart/2005/8/layout/hierarchy2"/>
    <dgm:cxn modelId="{BC084A63-2314-442C-A992-A2EE8C9D5059}" type="presParOf" srcId="{F1B69955-39A0-4C96-BF15-25AEF37CFCD5}" destId="{A0865725-8F13-4D66-9B6B-D81956252699}" srcOrd="0" destOrd="0" presId="urn:microsoft.com/office/officeart/2005/8/layout/hierarchy2"/>
    <dgm:cxn modelId="{84FDE5EA-5F46-45C1-B124-8BB8A930E605}"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solidFill>
          <a:srgbClr val="FF0000"/>
        </a:solidFill>
      </dgm:spPr>
      <dgm:t>
        <a:bodyPr/>
        <a:lstStyle/>
        <a:p>
          <a:r>
            <a:rPr lang="en-US" dirty="0" smtClean="0"/>
            <a:t>B</a:t>
          </a:r>
          <a:endParaRPr lang="en-US" dirty="0"/>
        </a:p>
      </dgm:t>
    </dgm:pt>
    <dgm:pt modelId="{3BAA5B4F-AA92-45D6-9A6B-2C43B02FBCB2}" type="parTrans" cxnId="{1B4E5E40-4DB3-4D0F-9867-0B80C1BBA08A}">
      <dgm:prSet/>
      <dgm:spPr/>
      <dgm:t>
        <a:bodyPr/>
        <a:lstStyle/>
        <a:p>
          <a:endParaRPr lang="en-US"/>
        </a:p>
      </dgm:t>
    </dgm:pt>
    <dgm:pt modelId="{A21EDE56-68B0-4101-A855-259F5BC94C86}" type="sibTrans" cxnId="{1B4E5E40-4DB3-4D0F-9867-0B80C1BBA08A}">
      <dgm:prSet/>
      <dgm:spPr/>
      <dgm:t>
        <a:bodyPr/>
        <a:lstStyle/>
        <a:p>
          <a:endParaRPr lang="en-US"/>
        </a:p>
      </dgm:t>
    </dgm:pt>
    <dgm:pt modelId="{3904DB79-83CF-4567-8961-2516E1FF2621}">
      <dgm:prSet phldrT="[Text]"/>
      <dgm:spPr>
        <a:solidFill>
          <a:schemeClr val="accent1"/>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9F183540-BEBB-491C-B7E6-749704A50110}" srcId="{3B798081-D53C-428D-9A8A-C6B430D0676E}" destId="{C39D6B01-260F-4A4C-826C-9CFF1B6F6F3C}" srcOrd="0" destOrd="0" parTransId="{1CEB5BF8-9573-44DB-AA52-2664C57B5BC0}" sibTransId="{8ACC4B51-902E-41B9-8927-C4CC81C36EEB}"/>
    <dgm:cxn modelId="{6DAD6A38-C1F4-4408-AA04-0D1528465BAD}" type="presOf" srcId="{BBBB4BC1-397B-42FB-A590-86ABD4708BA1}" destId="{01AE466B-0249-4A63-910F-DFF3C04D856B}" srcOrd="0" destOrd="0" presId="urn:microsoft.com/office/officeart/2005/8/layout/hierarchy2"/>
    <dgm:cxn modelId="{DA48C0DC-9D36-41BB-ACD7-BFE24D266AEF}" type="presOf" srcId="{E0DE11BA-B518-407C-B505-1DE471394911}" destId="{6F0F170F-FE3D-4134-BB96-EA6665A6036D}" srcOrd="0" destOrd="0" presId="urn:microsoft.com/office/officeart/2005/8/layout/hierarchy2"/>
    <dgm:cxn modelId="{E3530FBE-2C25-4498-B31C-E3B35DBA178A}" type="presOf" srcId="{B4DC0CA7-4284-47E5-8103-F93DAD70B5A7}" destId="{C498114F-350E-41A3-9193-D88A6280E55B}"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9780311E-20E1-4AF6-AE9A-DA7E21CC1291}" srcId="{767EC5A2-4B77-466C-A072-0B8307A02AB3}" destId="{E0DE11BA-B518-407C-B505-1DE471394911}" srcOrd="1" destOrd="0" parTransId="{5ABABD5B-A46B-437C-8FCF-5F7DB32B1277}" sibTransId="{376C5A55-1A43-4CC8-83DB-CC222E26A4D5}"/>
    <dgm:cxn modelId="{D84DB6A7-AEA5-454A-A2FD-182B80A15CE7}" srcId="{E0DE11BA-B518-407C-B505-1DE471394911}" destId="{5BDA034E-E10D-4A3F-95C7-86E352EFE1E2}" srcOrd="2" destOrd="0" parTransId="{22F489BA-7AF8-4D28-AFF1-81994DDA9D7B}" sibTransId="{29EC800B-BCD0-428C-9947-A693866B299E}"/>
    <dgm:cxn modelId="{2071CB67-2A4E-4B24-A382-D6E85F23797B}" type="presOf" srcId="{2A379ED9-6D3C-45CA-8756-86DBD129CD0C}" destId="{5937F1B2-B020-4EB6-983F-111BB09AE414}"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9ADF1167-1FFB-48F9-A77F-389687A073DE}" srcId="{767EC5A2-4B77-466C-A072-0B8307A02AB3}" destId="{C2601243-1BEE-43AD-B076-59981A9EF2A5}" srcOrd="3" destOrd="0" parTransId="{EE885992-2BEA-4926-B702-6008C6AF5097}" sibTransId="{9DB14C22-270E-4049-9655-AA061CD10052}"/>
    <dgm:cxn modelId="{1B4E5E40-4DB3-4D0F-9867-0B80C1BBA08A}" srcId="{C2601243-1BEE-43AD-B076-59981A9EF2A5}" destId="{2090ADF3-5CF7-491C-8EEF-DB35DEC658CA}" srcOrd="1" destOrd="0" parTransId="{3BAA5B4F-AA92-45D6-9A6B-2C43B02FBCB2}" sibTransId="{A21EDE56-68B0-4101-A855-259F5BC94C86}"/>
    <dgm:cxn modelId="{B40198CC-D64E-4B2E-95C7-62E249F6BDB5}" type="presOf" srcId="{8B31BB6A-A4D8-431C-9B01-9B2034755868}" destId="{9C2F6C3E-00BF-4160-BA53-202223A2EE2E}" srcOrd="0" destOrd="0" presId="urn:microsoft.com/office/officeart/2005/8/layout/hierarchy2"/>
    <dgm:cxn modelId="{8C163EF6-17C1-489F-8C01-CE6B27CCE518}" type="presOf" srcId="{1055F0B1-DA74-4E7B-B527-AEDFDD16057D}" destId="{80B075A0-6EED-4416-BD30-D34B7B6B244A}"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BBAFE1AD-7A89-4CD5-924F-00D6414F6A7C}" type="presOf" srcId="{3F6A5EDE-7F02-44C9-AF33-23999382B84B}" destId="{01EEE390-AB4A-4786-A88B-F7E74EBF73F0}" srcOrd="1"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B578CB69-D6C6-43B0-BDF5-2836B13C4F94}" srcId="{C2601243-1BEE-43AD-B076-59981A9EF2A5}" destId="{3904DB79-83CF-4567-8961-2516E1FF2621}" srcOrd="2" destOrd="0" parTransId="{DF03A72C-632B-4C09-AA60-11E1D77BAE98}" sibTransId="{3A2C820A-2BAE-478D-BE78-1233BCFE86B5}"/>
    <dgm:cxn modelId="{8AB2DAD9-4A92-4391-86B2-C1CC24F2D06B}" type="presOf" srcId="{45993110-47CA-429A-A226-5BE240498561}" destId="{0789D6F5-E0F6-4D72-A0DF-BA44D9E7DAFF}" srcOrd="0" destOrd="0" presId="urn:microsoft.com/office/officeart/2005/8/layout/hierarchy2"/>
    <dgm:cxn modelId="{AF402811-D461-40E7-9E9A-9EAD08DDCBFC}" type="presOf" srcId="{494ACA62-AAC0-4951-9C9D-4B583911638D}" destId="{5F158D59-AD79-4180-AC01-6F79F6FA82DB}" srcOrd="0" destOrd="0" presId="urn:microsoft.com/office/officeart/2005/8/layout/hierarchy2"/>
    <dgm:cxn modelId="{3AEEB0E2-3C69-4C68-926F-B101355C3CC8}" type="presOf" srcId="{2CA901C4-D46B-4889-AB07-3E85CAB3F55A}" destId="{1E1C0BF7-E2E9-47E2-846E-3FB060800201}" srcOrd="0" destOrd="0" presId="urn:microsoft.com/office/officeart/2005/8/layout/hierarchy2"/>
    <dgm:cxn modelId="{D22DCE60-5FB0-4C02-894E-94EF82690010}" type="presOf" srcId="{C2A848E1-61B5-4DCC-BFBB-D417A3B756B4}" destId="{BA54242D-F02C-4E4F-8455-69939E154ED1}" srcOrd="0" destOrd="0" presId="urn:microsoft.com/office/officeart/2005/8/layout/hierarchy2"/>
    <dgm:cxn modelId="{7AD3C420-7ED6-4843-A013-12E73C71792E}" type="presOf" srcId="{D571DD33-A7E4-4BE5-8590-2D3E0E3995FB}" destId="{37A875F9-3746-426A-8766-FFA1C0118C48}"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F44FC6C5-3715-437E-9F2B-371FE71D707F}" type="presOf" srcId="{C39D6B01-260F-4A4C-826C-9CFF1B6F6F3C}" destId="{E045DA16-E3DB-4C3A-9DC1-4314802E0B2D}"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826583DA-D20B-4DD4-AFE7-44CA1F48BE64}" type="presOf" srcId="{89C9E179-D2A2-4A4E-831C-766C0FCE59CD}" destId="{C33F84F2-5EFE-42A4-A5D4-F49723480AE6}" srcOrd="1" destOrd="0" presId="urn:microsoft.com/office/officeart/2005/8/layout/hierarchy2"/>
    <dgm:cxn modelId="{99E9EF0D-BDEB-487A-A8DB-66F5F0D16FCC}" type="presOf" srcId="{CB605075-F51A-47C3-9B5B-5822A6019E26}" destId="{BAAD048F-539D-477C-AF35-C3394849D7C3}" srcOrd="1" destOrd="0" presId="urn:microsoft.com/office/officeart/2005/8/layout/hierarchy2"/>
    <dgm:cxn modelId="{5FD04644-781A-4A55-BA0F-3D0AB3217DC8}" type="presOf" srcId="{166961A0-6659-4CA6-A993-20CB2D27CA51}" destId="{CC1ABDC6-6B6E-46CC-8F3E-DD15562897FA}" srcOrd="0" destOrd="0" presId="urn:microsoft.com/office/officeart/2005/8/layout/hierarchy2"/>
    <dgm:cxn modelId="{96222319-8635-4B6D-AB73-8C48953FBA47}" type="presOf" srcId="{B716BBAA-853E-4021-A8EE-711FD7E3D665}" destId="{DDBCB7B8-5B67-4623-B3B3-D1AC0E78FE9B}" srcOrd="0" destOrd="0" presId="urn:microsoft.com/office/officeart/2005/8/layout/hierarchy2"/>
    <dgm:cxn modelId="{FCDD5311-F0F4-4403-8CAB-6DFD30102E22}" type="presOf" srcId="{1055F0B1-DA74-4E7B-B527-AEDFDD16057D}" destId="{0B6A28E5-6192-4A5C-8A6E-370AC7A96B9E}" srcOrd="1" destOrd="0" presId="urn:microsoft.com/office/officeart/2005/8/layout/hierarchy2"/>
    <dgm:cxn modelId="{2C39EB41-C076-43E6-984C-CC213B455ABB}" type="presOf" srcId="{57EA6F02-2674-477B-9506-59D3B2C4A94B}" destId="{E8D07454-23B3-441F-9B23-CDA001B258D3}" srcOrd="1" destOrd="0" presId="urn:microsoft.com/office/officeart/2005/8/layout/hierarchy2"/>
    <dgm:cxn modelId="{2C65385C-4B48-4CEF-8D09-A758C07FAE96}" type="presOf" srcId="{A564CD81-167D-42C5-9353-07481038A983}" destId="{E798F118-A524-4343-8813-0F2112D52D97}"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6BBBE55C-F71B-457A-9EAB-E0B523526EEF}" type="presOf" srcId="{A564CD81-167D-42C5-9353-07481038A983}" destId="{4AEB7D09-1624-4AD9-99D9-830F9B16DFD7}" srcOrd="1" destOrd="0" presId="urn:microsoft.com/office/officeart/2005/8/layout/hierarchy2"/>
    <dgm:cxn modelId="{A33FA8C5-DF70-445A-A3D7-321F7C23FDA1}" type="presOf" srcId="{2090ADF3-5CF7-491C-8EEF-DB35DEC658CA}" destId="{95523093-FECA-4419-A878-E6086CB8B61F}" srcOrd="0" destOrd="0" presId="urn:microsoft.com/office/officeart/2005/8/layout/hierarchy2"/>
    <dgm:cxn modelId="{57B13571-6D38-4479-B032-524E267BDC0A}" type="presOf" srcId="{19F3ECDB-1ED7-474B-92C1-2E72D83ACFE8}" destId="{A9C12F11-1210-4444-A1FD-68998DEE217C}" srcOrd="0" destOrd="0" presId="urn:microsoft.com/office/officeart/2005/8/layout/hierarchy2"/>
    <dgm:cxn modelId="{8D399D0C-1236-4337-876A-3DC0602A7A81}" type="presOf" srcId="{494ACA62-AAC0-4951-9C9D-4B583911638D}" destId="{2B40320C-27AB-4BDA-84D1-61C50A3BABC5}" srcOrd="1" destOrd="0" presId="urn:microsoft.com/office/officeart/2005/8/layout/hierarchy2"/>
    <dgm:cxn modelId="{C8C28E3F-2A7A-4FBC-A089-B48B64FDDD14}" type="presOf" srcId="{95073BCA-5637-4B74-B003-F6EBD1486D61}" destId="{C7DB363B-7218-4E89-908E-26E8BED225D3}" srcOrd="0" destOrd="0" presId="urn:microsoft.com/office/officeart/2005/8/layout/hierarchy2"/>
    <dgm:cxn modelId="{0B5A488C-9934-4824-B972-8C99F8AA7548}" type="presOf" srcId="{EE885992-2BEA-4926-B702-6008C6AF5097}" destId="{87EC5DDD-9F69-4B6C-95BE-68FC167C1752}" srcOrd="0" destOrd="0" presId="urn:microsoft.com/office/officeart/2005/8/layout/hierarchy2"/>
    <dgm:cxn modelId="{C611ACCB-A644-4A37-8E31-8FF8C0A260FF}" type="presOf" srcId="{AC10A985-E08A-4B6F-BF7F-A700AF2A50C5}" destId="{593B41E3-CA5E-4DA9-AD44-1949E854049E}"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CB76238E-5044-4E3A-90C4-2E8D48BDB8E4}" srcId="{767EC5A2-4B77-466C-A072-0B8307A02AB3}" destId="{9EB7E3D8-0D11-4E80-823D-492B50986BD9}" srcOrd="2" destOrd="0" parTransId="{494ACA62-AAC0-4951-9C9D-4B583911638D}" sibTransId="{8FBA2B65-0D65-41D4-9585-42583949422A}"/>
    <dgm:cxn modelId="{5AC18AA8-6252-4575-80D9-7A465A90D499}" type="presOf" srcId="{1CEB5BF8-9573-44DB-AA52-2664C57B5BC0}" destId="{5FCB55BA-7053-458B-8A88-8DD239DA6331}" srcOrd="0" destOrd="0" presId="urn:microsoft.com/office/officeart/2005/8/layout/hierarchy2"/>
    <dgm:cxn modelId="{E2EC9F39-4B61-42FF-877A-5722C9B9D5E6}" type="presOf" srcId="{9EB7E3D8-0D11-4E80-823D-492B50986BD9}" destId="{418C437C-17BF-4B0B-B4FE-5B3030058BF1}" srcOrd="0" destOrd="0" presId="urn:microsoft.com/office/officeart/2005/8/layout/hierarchy2"/>
    <dgm:cxn modelId="{022B256A-290A-4400-A88A-6ACC2801BBB7}" type="presOf" srcId="{57EA6F02-2674-477B-9506-59D3B2C4A94B}" destId="{8367E3EC-EDE8-4478-9B14-EAFA4B0303C7}"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32F8CA24-C240-43E7-828C-D9935A23C62F}" type="presOf" srcId="{1C4C4948-25D8-4936-BD8C-06CE52540229}" destId="{8A58203B-60D5-42CF-9578-203C0120EC5E}" srcOrd="0" destOrd="0" presId="urn:microsoft.com/office/officeart/2005/8/layout/hierarchy2"/>
    <dgm:cxn modelId="{01FED814-1F22-4D17-9316-4DDC735B3A26}" type="presOf" srcId="{767EC5A2-4B77-466C-A072-0B8307A02AB3}" destId="{F15D6494-9362-431D-8D0C-12A143564090}" srcOrd="0" destOrd="0" presId="urn:microsoft.com/office/officeart/2005/8/layout/hierarchy2"/>
    <dgm:cxn modelId="{6B4DD201-CA47-41AD-89AD-7DD6FE843F94}" type="presOf" srcId="{3BAA5B4F-AA92-45D6-9A6B-2C43B02FBCB2}" destId="{8677BBF0-60CC-4896-BDB3-000DD63E373D}" srcOrd="1"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576631E8-36DC-488A-A6E3-D514CBD11913}" type="presOf" srcId="{B716BBAA-853E-4021-A8EE-711FD7E3D665}" destId="{7AF1181C-2A33-4ED9-B3AD-C4ACFCC7DACF}" srcOrd="1"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EC9CE024-42B4-4A70-B226-98060F76D561}" srcId="{E0DE11BA-B518-407C-B505-1DE471394911}" destId="{D46399B7-6072-4C73-88BB-AE05116F9ECC}" srcOrd="1" destOrd="0" parTransId="{166961A0-6659-4CA6-A993-20CB2D27CA51}" sibTransId="{AC98B61D-1E6E-4E04-8C26-55301F5683BC}"/>
    <dgm:cxn modelId="{BC05FC6F-63F7-4DE8-89B6-4E36E977BA1E}" type="presOf" srcId="{DF03A72C-632B-4C09-AA60-11E1D77BAE98}" destId="{BCC70EED-4AC6-47A8-97E4-A7D63A75F83B}" srcOrd="0" destOrd="0" presId="urn:microsoft.com/office/officeart/2005/8/layout/hierarchy2"/>
    <dgm:cxn modelId="{F359B52F-5E20-4259-80A4-F6C53E9252DB}" type="presOf" srcId="{22F489BA-7AF8-4D28-AFF1-81994DDA9D7B}" destId="{644D500C-2D0D-4D40-8242-8B689E49552E}" srcOrd="1" destOrd="0" presId="urn:microsoft.com/office/officeart/2005/8/layout/hierarchy2"/>
    <dgm:cxn modelId="{11FC88C1-075C-4D83-8C2B-28E63FDE1E8E}" type="presOf" srcId="{BAC0EB25-FC2E-40C8-BB49-714E62D7ACF1}" destId="{0A145BCE-6198-4F25-B43B-3618301E13F0}" srcOrd="1" destOrd="0" presId="urn:microsoft.com/office/officeart/2005/8/layout/hierarchy2"/>
    <dgm:cxn modelId="{FEFC3C5D-A7B3-4E59-ACCE-E9DF8D33AC72}" type="presOf" srcId="{5BDA034E-E10D-4A3F-95C7-86E352EFE1E2}" destId="{B58CAB39-7A43-4E7D-93B0-4EB0E985F7BF}"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B4094A6E-FB6B-4DB5-B658-407A218602FC}" type="presOf" srcId="{EE885992-2BEA-4926-B702-6008C6AF5097}" destId="{CE61E191-C724-4270-8BE7-8C77375FCF61}" srcOrd="1"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A1968D20-4718-4B68-AA2F-454954ED7E49}" type="presOf" srcId="{29D5F61E-1CFE-4D06-9E4F-4C289DB841B2}" destId="{BC065D8B-0208-43AD-ABEB-09B43B6478F9}" srcOrd="0" destOrd="0" presId="urn:microsoft.com/office/officeart/2005/8/layout/hierarchy2"/>
    <dgm:cxn modelId="{A85E30A1-16A9-4093-B2AB-62302DACE4AD}" type="presOf" srcId="{B78E8AC8-BFC5-4DF9-996A-E3ADAD9E91C9}" destId="{B680152B-BBF7-42CC-80E2-A156B071C1EB}" srcOrd="1" destOrd="0" presId="urn:microsoft.com/office/officeart/2005/8/layout/hierarchy2"/>
    <dgm:cxn modelId="{7EE51106-6D5F-4050-882A-9E1755940D37}" type="presOf" srcId="{B78E8AC8-BFC5-4DF9-996A-E3ADAD9E91C9}" destId="{94066D15-53AA-4DDA-9682-053F754F270E}" srcOrd="0" destOrd="0" presId="urn:microsoft.com/office/officeart/2005/8/layout/hierarchy2"/>
    <dgm:cxn modelId="{3FAAD6E3-9A9F-40D5-AEDB-BDC4626091E4}" type="presOf" srcId="{D46399B7-6072-4C73-88BB-AE05116F9ECC}" destId="{BB4E4D16-71CF-4C1A-AF17-AA238805B63F}" srcOrd="0" destOrd="0" presId="urn:microsoft.com/office/officeart/2005/8/layout/hierarchy2"/>
    <dgm:cxn modelId="{D365B48A-10F6-44C9-A628-02795E61C085}" type="presOf" srcId="{5ABABD5B-A46B-437C-8FCF-5F7DB32B1277}" destId="{030C4BD4-E117-424F-894B-5000F19EC59A}" srcOrd="0" destOrd="0" presId="urn:microsoft.com/office/officeart/2005/8/layout/hierarchy2"/>
    <dgm:cxn modelId="{147CBEDD-2FBD-44D4-8838-C2A5E8DDB967}" type="presOf" srcId="{DF03A72C-632B-4C09-AA60-11E1D77BAE98}" destId="{60A8F4D4-A87A-4461-A52F-D148B600E263}" srcOrd="1" destOrd="0" presId="urn:microsoft.com/office/officeart/2005/8/layout/hierarchy2"/>
    <dgm:cxn modelId="{B081A079-0BA8-4EB8-82B2-85EAEA0C4111}" type="presOf" srcId="{B4DC0CA7-4284-47E5-8103-F93DAD70B5A7}" destId="{1929B4BE-FB30-4C89-8473-49590CD4D932}" srcOrd="1" destOrd="0" presId="urn:microsoft.com/office/officeart/2005/8/layout/hierarchy2"/>
    <dgm:cxn modelId="{7EFDD851-5FA0-486A-BCE9-80AB4186AD63}" type="presOf" srcId="{22F489BA-7AF8-4D28-AFF1-81994DDA9D7B}" destId="{E4975F3D-C350-41E3-95EF-F4638F798686}" srcOrd="0" destOrd="0" presId="urn:microsoft.com/office/officeart/2005/8/layout/hierarchy2"/>
    <dgm:cxn modelId="{BC786E2F-9288-4087-8D75-0E72A078E250}" type="presOf" srcId="{F30650AC-6523-41D4-BEFF-F87C75C3A1A8}" destId="{0FA03EE5-538B-45D7-AE54-164B087D5CC2}" srcOrd="0" destOrd="0" presId="urn:microsoft.com/office/officeart/2005/8/layout/hierarchy2"/>
    <dgm:cxn modelId="{D12E3F8D-FA6A-430F-84F8-0C595BDD6E97}" type="presOf" srcId="{1CEB5BF8-9573-44DB-AA52-2664C57B5BC0}" destId="{5B49F615-01AC-4E8D-8243-024C52065BB2}" srcOrd="1" destOrd="0" presId="urn:microsoft.com/office/officeart/2005/8/layout/hierarchy2"/>
    <dgm:cxn modelId="{36841B60-8C96-4463-9918-8414F5786747}" type="presOf" srcId="{89C9E179-D2A2-4A4E-831C-766C0FCE59CD}" destId="{2FD12931-E91F-4883-ABCC-E2B4ACCC31CA}" srcOrd="0" destOrd="0" presId="urn:microsoft.com/office/officeart/2005/8/layout/hierarchy2"/>
    <dgm:cxn modelId="{E817BA08-41F8-4AD0-B761-72ED1E60FACC}" type="presOf" srcId="{45993110-47CA-429A-A226-5BE240498561}" destId="{B8E34989-5719-4CA4-8C97-D4EDD34C87C5}" srcOrd="1" destOrd="0" presId="urn:microsoft.com/office/officeart/2005/8/layout/hierarchy2"/>
    <dgm:cxn modelId="{4447E6E5-451B-4327-8C3A-4B61C34F2B77}" type="presOf" srcId="{64410DB8-F655-4B90-9A96-2325D0212977}" destId="{2E9F86E8-11BD-4C20-8CF1-078EFE599DDE}" srcOrd="1" destOrd="0" presId="urn:microsoft.com/office/officeart/2005/8/layout/hierarchy2"/>
    <dgm:cxn modelId="{988DFE3D-CCED-45DF-A399-401659554200}" type="presOf" srcId="{4C182C5A-560D-43AA-8092-727DB2D4F9AA}" destId="{990310B2-5112-4727-B4A0-C2E12E4945BB}" srcOrd="0" destOrd="0" presId="urn:microsoft.com/office/officeart/2005/8/layout/hierarchy2"/>
    <dgm:cxn modelId="{B011F53B-6370-49D4-B43B-712FFF93BD6C}" type="presOf" srcId="{7E0ED1B5-DF2B-4C39-94A2-2A0C2BBEA676}" destId="{C8B696FB-B26B-4AEB-A6C7-7996DE285DEE}" srcOrd="0" destOrd="0" presId="urn:microsoft.com/office/officeart/2005/8/layout/hierarchy2"/>
    <dgm:cxn modelId="{C5018DC0-9F5E-4FB5-83DB-60E8F4F5FD29}" type="presOf" srcId="{3904DB79-83CF-4567-8961-2516E1FF2621}" destId="{A0865725-8F13-4D66-9B6B-D81956252699}" srcOrd="0" destOrd="0" presId="urn:microsoft.com/office/officeart/2005/8/layout/hierarchy2"/>
    <dgm:cxn modelId="{242510DC-2B91-488D-8075-D37632F851FE}" type="presOf" srcId="{C2601243-1BEE-43AD-B076-59981A9EF2A5}" destId="{167F1204-AFBB-4464-B292-B7B9C368137A}" srcOrd="0" destOrd="0" presId="urn:microsoft.com/office/officeart/2005/8/layout/hierarchy2"/>
    <dgm:cxn modelId="{534B34A2-074E-49F5-9BD8-F17555459F9D}" type="presOf" srcId="{166961A0-6659-4CA6-A993-20CB2D27CA51}" destId="{F3025B66-7540-4E3A-8E55-A978E22397A7}" srcOrd="1" destOrd="0" presId="urn:microsoft.com/office/officeart/2005/8/layout/hierarchy2"/>
    <dgm:cxn modelId="{0E319E37-031E-46AC-8D92-360CF5C207C3}" type="presOf" srcId="{BAC0EB25-FC2E-40C8-BB49-714E62D7ACF1}" destId="{1E5FCCE3-BB6C-46B6-BE90-0C1FE816FF09}" srcOrd="0" destOrd="0" presId="urn:microsoft.com/office/officeart/2005/8/layout/hierarchy2"/>
    <dgm:cxn modelId="{F9B7AFE2-4ADD-4B17-B685-1DE5EA7247B8}" type="presOf" srcId="{E527BE7C-F111-4D11-8FD8-A64790F908E6}" destId="{3C823CB9-6646-45EA-927C-BAAED8D908D1}"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59BB6BE5-986F-4C53-865D-40147230E46F}" type="presOf" srcId="{1B6C38EE-0106-42F5-BFDE-F708BAF5139B}" destId="{C0FB1EE3-1600-4ECC-A158-84A6E0508629}" srcOrd="0" destOrd="0" presId="urn:microsoft.com/office/officeart/2005/8/layout/hierarchy2"/>
    <dgm:cxn modelId="{5A7D5BBE-46C8-4C0D-96C2-0EC085D35084}" type="presOf" srcId="{CB605075-F51A-47C3-9B5B-5822A6019E26}" destId="{906F5F46-922A-41D3-BC0C-AA6B408A8D4A}" srcOrd="0" destOrd="0" presId="urn:microsoft.com/office/officeart/2005/8/layout/hierarchy2"/>
    <dgm:cxn modelId="{8B66A8EF-B195-403E-9794-1B1006CBFB6F}" type="presOf" srcId="{64410DB8-F655-4B90-9A96-2325D0212977}" destId="{F74CEFCE-AE50-40FB-98E1-BD45C93AA385}" srcOrd="0" destOrd="0" presId="urn:microsoft.com/office/officeart/2005/8/layout/hierarchy2"/>
    <dgm:cxn modelId="{827B848E-201A-4A91-B3AD-8F78A3CB6767}" type="presOf" srcId="{3B798081-D53C-428D-9A8A-C6B430D0676E}" destId="{E3CE5594-F3F1-49F6-A7C8-E25853455CFA}" srcOrd="0" destOrd="0" presId="urn:microsoft.com/office/officeart/2005/8/layout/hierarchy2"/>
    <dgm:cxn modelId="{1009F443-553F-4421-B75D-7D7A5BF1A374}" type="presOf" srcId="{3F6A5EDE-7F02-44C9-AF33-23999382B84B}" destId="{50040A1C-D961-4A90-9F57-B34776F19709}" srcOrd="0" destOrd="0" presId="urn:microsoft.com/office/officeart/2005/8/layout/hierarchy2"/>
    <dgm:cxn modelId="{1542E124-CFC3-463B-8A63-5290CDD41658}" type="presOf" srcId="{E527BE7C-F111-4D11-8FD8-A64790F908E6}" destId="{E86E44DF-D0B6-490D-969C-50D2431AF93E}" srcOrd="1"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2833D1B2-8C1D-4F1D-94D8-495FFEDE28F2}" type="presOf" srcId="{3BAA5B4F-AA92-45D6-9A6B-2C43B02FBCB2}" destId="{F065EB8E-04AE-4472-B39D-637CB520C526}" srcOrd="0" destOrd="0" presId="urn:microsoft.com/office/officeart/2005/8/layout/hierarchy2"/>
    <dgm:cxn modelId="{445DCD08-B327-481E-A202-5E01E83380D7}" type="presOf" srcId="{BBBB4BC1-397B-42FB-A590-86ABD4708BA1}" destId="{2AA311D8-CC01-4472-A54F-19D0AFF10979}" srcOrd="1" destOrd="0" presId="urn:microsoft.com/office/officeart/2005/8/layout/hierarchy2"/>
    <dgm:cxn modelId="{F2059FCD-8514-427D-A4FC-AB516F3D5100}" type="presOf" srcId="{5ABABD5B-A46B-437C-8FCF-5F7DB32B1277}" destId="{B59CC138-6E59-4635-9BCC-7700CB9326A7}" srcOrd="1" destOrd="0" presId="urn:microsoft.com/office/officeart/2005/8/layout/hierarchy2"/>
    <dgm:cxn modelId="{4419646C-C1E3-4C67-AB9B-072639C2BEB4}" type="presParOf" srcId="{9C2F6C3E-00BF-4160-BA53-202223A2EE2E}" destId="{422962DA-79B5-4391-85F2-5C83AC2DDC7A}" srcOrd="0" destOrd="0" presId="urn:microsoft.com/office/officeart/2005/8/layout/hierarchy2"/>
    <dgm:cxn modelId="{BD7F0592-AC73-4C09-BFBF-8743A2520318}" type="presParOf" srcId="{422962DA-79B5-4391-85F2-5C83AC2DDC7A}" destId="{F15D6494-9362-431D-8D0C-12A143564090}" srcOrd="0" destOrd="0" presId="urn:microsoft.com/office/officeart/2005/8/layout/hierarchy2"/>
    <dgm:cxn modelId="{B78E93BF-E05E-4A42-8D19-7F66C3BAE4C6}" type="presParOf" srcId="{422962DA-79B5-4391-85F2-5C83AC2DDC7A}" destId="{6B7A97A5-5187-4846-A9CB-0A7AE0532CBF}" srcOrd="1" destOrd="0" presId="urn:microsoft.com/office/officeart/2005/8/layout/hierarchy2"/>
    <dgm:cxn modelId="{0E88D60C-9B2E-4104-960F-F7C8F87BC88E}" type="presParOf" srcId="{6B7A97A5-5187-4846-A9CB-0A7AE0532CBF}" destId="{C498114F-350E-41A3-9193-D88A6280E55B}" srcOrd="0" destOrd="0" presId="urn:microsoft.com/office/officeart/2005/8/layout/hierarchy2"/>
    <dgm:cxn modelId="{2BFD8EEF-5D72-4982-B692-144F2BE6998E}" type="presParOf" srcId="{C498114F-350E-41A3-9193-D88A6280E55B}" destId="{1929B4BE-FB30-4C89-8473-49590CD4D932}" srcOrd="0" destOrd="0" presId="urn:microsoft.com/office/officeart/2005/8/layout/hierarchy2"/>
    <dgm:cxn modelId="{233864AE-45CE-4B23-9897-E01E5A353A7A}" type="presParOf" srcId="{6B7A97A5-5187-4846-A9CB-0A7AE0532CBF}" destId="{4BC0D68C-B3F7-4187-AD42-F9881C97EDA9}" srcOrd="1" destOrd="0" presId="urn:microsoft.com/office/officeart/2005/8/layout/hierarchy2"/>
    <dgm:cxn modelId="{39E071D1-06B1-4BC6-BB2A-61E13ACFBECD}" type="presParOf" srcId="{4BC0D68C-B3F7-4187-AD42-F9881C97EDA9}" destId="{C0FB1EE3-1600-4ECC-A158-84A6E0508629}" srcOrd="0" destOrd="0" presId="urn:microsoft.com/office/officeart/2005/8/layout/hierarchy2"/>
    <dgm:cxn modelId="{77614BA3-E350-4822-8679-B865A0048868}" type="presParOf" srcId="{4BC0D68C-B3F7-4187-AD42-F9881C97EDA9}" destId="{1EEA82D7-11B2-4776-A10F-396B67713554}" srcOrd="1" destOrd="0" presId="urn:microsoft.com/office/officeart/2005/8/layout/hierarchy2"/>
    <dgm:cxn modelId="{F4ED3720-7EF5-4EBB-A11E-5489A79E5315}" type="presParOf" srcId="{1EEA82D7-11B2-4776-A10F-396B67713554}" destId="{94066D15-53AA-4DDA-9682-053F754F270E}" srcOrd="0" destOrd="0" presId="urn:microsoft.com/office/officeart/2005/8/layout/hierarchy2"/>
    <dgm:cxn modelId="{821EBEEA-7E95-44CB-9116-11228FFE2CAF}" type="presParOf" srcId="{94066D15-53AA-4DDA-9682-053F754F270E}" destId="{B680152B-BBF7-42CC-80E2-A156B071C1EB}" srcOrd="0" destOrd="0" presId="urn:microsoft.com/office/officeart/2005/8/layout/hierarchy2"/>
    <dgm:cxn modelId="{5C28F1C7-A6E8-4DC7-931F-0E2016A4C80C}" type="presParOf" srcId="{1EEA82D7-11B2-4776-A10F-396B67713554}" destId="{0981ABDE-06ED-4AF7-A618-25843B77D777}" srcOrd="1" destOrd="0" presId="urn:microsoft.com/office/officeart/2005/8/layout/hierarchy2"/>
    <dgm:cxn modelId="{22DD7D69-21D8-465B-AC89-6DD43B1270F3}" type="presParOf" srcId="{0981ABDE-06ED-4AF7-A618-25843B77D777}" destId="{C8B696FB-B26B-4AEB-A6C7-7996DE285DEE}" srcOrd="0" destOrd="0" presId="urn:microsoft.com/office/officeart/2005/8/layout/hierarchy2"/>
    <dgm:cxn modelId="{22D6FCF9-D012-4731-8FF5-C729192D3488}" type="presParOf" srcId="{0981ABDE-06ED-4AF7-A618-25843B77D777}" destId="{1EBF9220-0EA9-4879-831D-B7F02029CA6F}" srcOrd="1" destOrd="0" presId="urn:microsoft.com/office/officeart/2005/8/layout/hierarchy2"/>
    <dgm:cxn modelId="{3AA6C89D-FDE9-4289-AD16-4064A815EC64}" type="presParOf" srcId="{1EEA82D7-11B2-4776-A10F-396B67713554}" destId="{DDBCB7B8-5B67-4623-B3B3-D1AC0E78FE9B}" srcOrd="2" destOrd="0" presId="urn:microsoft.com/office/officeart/2005/8/layout/hierarchy2"/>
    <dgm:cxn modelId="{D392EF0D-7B86-4924-8CE4-BE9502652630}" type="presParOf" srcId="{DDBCB7B8-5B67-4623-B3B3-D1AC0E78FE9B}" destId="{7AF1181C-2A33-4ED9-B3AD-C4ACFCC7DACF}" srcOrd="0" destOrd="0" presId="urn:microsoft.com/office/officeart/2005/8/layout/hierarchy2"/>
    <dgm:cxn modelId="{32BB62B7-9C6F-4B03-9FFE-CB0826782313}" type="presParOf" srcId="{1EEA82D7-11B2-4776-A10F-396B67713554}" destId="{24724133-326B-4A09-91C1-81FE02C30686}" srcOrd="3" destOrd="0" presId="urn:microsoft.com/office/officeart/2005/8/layout/hierarchy2"/>
    <dgm:cxn modelId="{60E50EEA-D5E3-478B-A6E5-8BC61C316A83}" type="presParOf" srcId="{24724133-326B-4A09-91C1-81FE02C30686}" destId="{5937F1B2-B020-4EB6-983F-111BB09AE414}" srcOrd="0" destOrd="0" presId="urn:microsoft.com/office/officeart/2005/8/layout/hierarchy2"/>
    <dgm:cxn modelId="{E62CFD1E-A414-4C5B-AB04-EF5008CA0F9D}" type="presParOf" srcId="{24724133-326B-4A09-91C1-81FE02C30686}" destId="{E1E6DD61-89B2-4AF3-8AC4-44F09AEDAE25}" srcOrd="1" destOrd="0" presId="urn:microsoft.com/office/officeart/2005/8/layout/hierarchy2"/>
    <dgm:cxn modelId="{7FC6A0BF-0F90-487D-8F70-92374DA90EE5}" type="presParOf" srcId="{1EEA82D7-11B2-4776-A10F-396B67713554}" destId="{1E5FCCE3-BB6C-46B6-BE90-0C1FE816FF09}" srcOrd="4" destOrd="0" presId="urn:microsoft.com/office/officeart/2005/8/layout/hierarchy2"/>
    <dgm:cxn modelId="{936ACDD4-6A7D-4CFC-A34F-7728029B0080}" type="presParOf" srcId="{1E5FCCE3-BB6C-46B6-BE90-0C1FE816FF09}" destId="{0A145BCE-6198-4F25-B43B-3618301E13F0}" srcOrd="0" destOrd="0" presId="urn:microsoft.com/office/officeart/2005/8/layout/hierarchy2"/>
    <dgm:cxn modelId="{013E9BE3-1BC4-4650-9C3B-505FA3DB62D2}" type="presParOf" srcId="{1EEA82D7-11B2-4776-A10F-396B67713554}" destId="{EB689018-3E26-427F-B400-2A48242A7DAB}" srcOrd="5" destOrd="0" presId="urn:microsoft.com/office/officeart/2005/8/layout/hierarchy2"/>
    <dgm:cxn modelId="{55CA0D8B-D459-481F-9E91-A105E41728A6}" type="presParOf" srcId="{EB689018-3E26-427F-B400-2A48242A7DAB}" destId="{C7DB363B-7218-4E89-908E-26E8BED225D3}" srcOrd="0" destOrd="0" presId="urn:microsoft.com/office/officeart/2005/8/layout/hierarchy2"/>
    <dgm:cxn modelId="{09EC0B43-16B1-4373-8EBB-4553848AF5E8}" type="presParOf" srcId="{EB689018-3E26-427F-B400-2A48242A7DAB}" destId="{947CBDEE-55D6-4B22-B219-DDAD927C70B1}" srcOrd="1" destOrd="0" presId="urn:microsoft.com/office/officeart/2005/8/layout/hierarchy2"/>
    <dgm:cxn modelId="{96116547-7EDF-4EDA-A76C-B32CB9E56312}" type="presParOf" srcId="{947CBDEE-55D6-4B22-B219-DDAD927C70B1}" destId="{8367E3EC-EDE8-4478-9B14-EAFA4B0303C7}" srcOrd="0" destOrd="0" presId="urn:microsoft.com/office/officeart/2005/8/layout/hierarchy2"/>
    <dgm:cxn modelId="{DE3E64C7-915D-4C50-ABBF-2327FA130C76}" type="presParOf" srcId="{8367E3EC-EDE8-4478-9B14-EAFA4B0303C7}" destId="{E8D07454-23B3-441F-9B23-CDA001B258D3}" srcOrd="0" destOrd="0" presId="urn:microsoft.com/office/officeart/2005/8/layout/hierarchy2"/>
    <dgm:cxn modelId="{68527A88-EBD4-4962-8AA9-82705D74D728}" type="presParOf" srcId="{947CBDEE-55D6-4B22-B219-DDAD927C70B1}" destId="{68A66CD3-959A-403B-A57F-87A9D8451471}" srcOrd="1" destOrd="0" presId="urn:microsoft.com/office/officeart/2005/8/layout/hierarchy2"/>
    <dgm:cxn modelId="{AE2F1908-B24C-44B2-93CC-4A2CE833CDB7}" type="presParOf" srcId="{68A66CD3-959A-403B-A57F-87A9D8451471}" destId="{BA54242D-F02C-4E4F-8455-69939E154ED1}" srcOrd="0" destOrd="0" presId="urn:microsoft.com/office/officeart/2005/8/layout/hierarchy2"/>
    <dgm:cxn modelId="{F38DF23C-A352-4D4A-8788-94E8C908D80B}" type="presParOf" srcId="{68A66CD3-959A-403B-A57F-87A9D8451471}" destId="{5CE4419F-7D16-4B5A-8BF7-01ACA79458C1}" srcOrd="1" destOrd="0" presId="urn:microsoft.com/office/officeart/2005/8/layout/hierarchy2"/>
    <dgm:cxn modelId="{57C6D797-8D2F-4F71-AC96-514AEBA33EC0}" type="presParOf" srcId="{947CBDEE-55D6-4B22-B219-DDAD927C70B1}" destId="{3C823CB9-6646-45EA-927C-BAAED8D908D1}" srcOrd="2" destOrd="0" presId="urn:microsoft.com/office/officeart/2005/8/layout/hierarchy2"/>
    <dgm:cxn modelId="{B8025332-23AF-4CC5-B0CC-7CDA76FA06D1}" type="presParOf" srcId="{3C823CB9-6646-45EA-927C-BAAED8D908D1}" destId="{E86E44DF-D0B6-490D-969C-50D2431AF93E}" srcOrd="0" destOrd="0" presId="urn:microsoft.com/office/officeart/2005/8/layout/hierarchy2"/>
    <dgm:cxn modelId="{28936574-DB8D-41E8-BF3D-32DEA43660F8}" type="presParOf" srcId="{947CBDEE-55D6-4B22-B219-DDAD927C70B1}" destId="{D50F42E0-D0D0-401A-A036-46103263EA84}" srcOrd="3" destOrd="0" presId="urn:microsoft.com/office/officeart/2005/8/layout/hierarchy2"/>
    <dgm:cxn modelId="{C4194452-4B5D-4702-A87E-7871548E2C88}" type="presParOf" srcId="{D50F42E0-D0D0-401A-A036-46103263EA84}" destId="{990310B2-5112-4727-B4A0-C2E12E4945BB}" srcOrd="0" destOrd="0" presId="urn:microsoft.com/office/officeart/2005/8/layout/hierarchy2"/>
    <dgm:cxn modelId="{846905A3-1F2A-41D6-B695-D07D84362838}" type="presParOf" srcId="{D50F42E0-D0D0-401A-A036-46103263EA84}" destId="{524EF8AB-F75C-4759-82C1-A01ED2208B7D}" srcOrd="1" destOrd="0" presId="urn:microsoft.com/office/officeart/2005/8/layout/hierarchy2"/>
    <dgm:cxn modelId="{61186C7F-C503-47A3-AC76-46B74E720D7E}" type="presParOf" srcId="{6B7A97A5-5187-4846-A9CB-0A7AE0532CBF}" destId="{030C4BD4-E117-424F-894B-5000F19EC59A}" srcOrd="2" destOrd="0" presId="urn:microsoft.com/office/officeart/2005/8/layout/hierarchy2"/>
    <dgm:cxn modelId="{5A1A1905-1D6A-406E-8A1C-15B89C3EEADC}" type="presParOf" srcId="{030C4BD4-E117-424F-894B-5000F19EC59A}" destId="{B59CC138-6E59-4635-9BCC-7700CB9326A7}" srcOrd="0" destOrd="0" presId="urn:microsoft.com/office/officeart/2005/8/layout/hierarchy2"/>
    <dgm:cxn modelId="{107889DD-6872-4617-AE1B-5C32A3AD5C0F}" type="presParOf" srcId="{6B7A97A5-5187-4846-A9CB-0A7AE0532CBF}" destId="{5F219121-9A37-47EF-87F0-762E6ABBFD2D}" srcOrd="3" destOrd="0" presId="urn:microsoft.com/office/officeart/2005/8/layout/hierarchy2"/>
    <dgm:cxn modelId="{95840060-C96B-4F10-AA7C-63517047C1A5}" type="presParOf" srcId="{5F219121-9A37-47EF-87F0-762E6ABBFD2D}" destId="{6F0F170F-FE3D-4134-BB96-EA6665A6036D}" srcOrd="0" destOrd="0" presId="urn:microsoft.com/office/officeart/2005/8/layout/hierarchy2"/>
    <dgm:cxn modelId="{F8739E3A-832B-4365-82A1-948A622E1F10}" type="presParOf" srcId="{5F219121-9A37-47EF-87F0-762E6ABBFD2D}" destId="{887D7BAE-69D9-4031-8C7B-63AF77DAA974}" srcOrd="1" destOrd="0" presId="urn:microsoft.com/office/officeart/2005/8/layout/hierarchy2"/>
    <dgm:cxn modelId="{E391C7E3-FE6A-49B7-8CB5-36C7B0B52C15}" type="presParOf" srcId="{887D7BAE-69D9-4031-8C7B-63AF77DAA974}" destId="{01AE466B-0249-4A63-910F-DFF3C04D856B}" srcOrd="0" destOrd="0" presId="urn:microsoft.com/office/officeart/2005/8/layout/hierarchy2"/>
    <dgm:cxn modelId="{A6F33CE3-C0B3-44FA-A9F0-DB423A6AE612}" type="presParOf" srcId="{01AE466B-0249-4A63-910F-DFF3C04D856B}" destId="{2AA311D8-CC01-4472-A54F-19D0AFF10979}" srcOrd="0" destOrd="0" presId="urn:microsoft.com/office/officeart/2005/8/layout/hierarchy2"/>
    <dgm:cxn modelId="{6FE63B6E-9BCC-4E12-B73C-E23E634E4E53}" type="presParOf" srcId="{887D7BAE-69D9-4031-8C7B-63AF77DAA974}" destId="{C06C5CEC-90AD-4EA8-AD01-C2D1861D1F78}" srcOrd="1" destOrd="0" presId="urn:microsoft.com/office/officeart/2005/8/layout/hierarchy2"/>
    <dgm:cxn modelId="{D1C5C98C-14EC-47E5-9748-3813380D55C7}" type="presParOf" srcId="{C06C5CEC-90AD-4EA8-AD01-C2D1861D1F78}" destId="{8A58203B-60D5-42CF-9578-203C0120EC5E}" srcOrd="0" destOrd="0" presId="urn:microsoft.com/office/officeart/2005/8/layout/hierarchy2"/>
    <dgm:cxn modelId="{D66BF0ED-F6BF-4493-9C0F-D3CA94EFFD65}" type="presParOf" srcId="{C06C5CEC-90AD-4EA8-AD01-C2D1861D1F78}" destId="{59816630-B2C0-4547-BCE4-EA5205456959}" srcOrd="1" destOrd="0" presId="urn:microsoft.com/office/officeart/2005/8/layout/hierarchy2"/>
    <dgm:cxn modelId="{15982FB9-C1C8-4B62-B83A-E60788B83250}" type="presParOf" srcId="{887D7BAE-69D9-4031-8C7B-63AF77DAA974}" destId="{CC1ABDC6-6B6E-46CC-8F3E-DD15562897FA}" srcOrd="2" destOrd="0" presId="urn:microsoft.com/office/officeart/2005/8/layout/hierarchy2"/>
    <dgm:cxn modelId="{2C5C068C-DC66-4F51-9C7D-1B4520622863}" type="presParOf" srcId="{CC1ABDC6-6B6E-46CC-8F3E-DD15562897FA}" destId="{F3025B66-7540-4E3A-8E55-A978E22397A7}" srcOrd="0" destOrd="0" presId="urn:microsoft.com/office/officeart/2005/8/layout/hierarchy2"/>
    <dgm:cxn modelId="{6A027DD6-501C-464B-9B3D-6999DA8C3262}" type="presParOf" srcId="{887D7BAE-69D9-4031-8C7B-63AF77DAA974}" destId="{D5718173-34C3-4545-97AA-AF6977FD7D74}" srcOrd="3" destOrd="0" presId="urn:microsoft.com/office/officeart/2005/8/layout/hierarchy2"/>
    <dgm:cxn modelId="{F5CE9369-B3A3-4E2B-9F6D-C12D43A9D708}" type="presParOf" srcId="{D5718173-34C3-4545-97AA-AF6977FD7D74}" destId="{BB4E4D16-71CF-4C1A-AF17-AA238805B63F}" srcOrd="0" destOrd="0" presId="urn:microsoft.com/office/officeart/2005/8/layout/hierarchy2"/>
    <dgm:cxn modelId="{CA1C60E9-2435-407C-BEC9-8E30481179F3}" type="presParOf" srcId="{D5718173-34C3-4545-97AA-AF6977FD7D74}" destId="{76FF324C-96C1-476A-AA1D-ACC804736D00}" srcOrd="1" destOrd="0" presId="urn:microsoft.com/office/officeart/2005/8/layout/hierarchy2"/>
    <dgm:cxn modelId="{EE2EC470-EB0B-41A4-BE11-C6A57A1F0AA0}" type="presParOf" srcId="{887D7BAE-69D9-4031-8C7B-63AF77DAA974}" destId="{E4975F3D-C350-41E3-95EF-F4638F798686}" srcOrd="4" destOrd="0" presId="urn:microsoft.com/office/officeart/2005/8/layout/hierarchy2"/>
    <dgm:cxn modelId="{150E6B57-646D-49C8-8CD4-8D52EB569DCE}" type="presParOf" srcId="{E4975F3D-C350-41E3-95EF-F4638F798686}" destId="{644D500C-2D0D-4D40-8242-8B689E49552E}" srcOrd="0" destOrd="0" presId="urn:microsoft.com/office/officeart/2005/8/layout/hierarchy2"/>
    <dgm:cxn modelId="{E785D4A7-F884-4E38-BDE3-59917A4AB82A}" type="presParOf" srcId="{887D7BAE-69D9-4031-8C7B-63AF77DAA974}" destId="{88BCA496-AD51-4127-BE44-9C105EA0259D}" srcOrd="5" destOrd="0" presId="urn:microsoft.com/office/officeart/2005/8/layout/hierarchy2"/>
    <dgm:cxn modelId="{F2BB6BC5-296F-43B7-9F85-35EA473AAF9C}" type="presParOf" srcId="{88BCA496-AD51-4127-BE44-9C105EA0259D}" destId="{B58CAB39-7A43-4E7D-93B0-4EB0E985F7BF}" srcOrd="0" destOrd="0" presId="urn:microsoft.com/office/officeart/2005/8/layout/hierarchy2"/>
    <dgm:cxn modelId="{A9B8CE39-A2BB-44BA-A8E1-72AD744308E3}" type="presParOf" srcId="{88BCA496-AD51-4127-BE44-9C105EA0259D}" destId="{A973866D-54AC-4670-BB39-07EEB7983DED}" srcOrd="1" destOrd="0" presId="urn:microsoft.com/office/officeart/2005/8/layout/hierarchy2"/>
    <dgm:cxn modelId="{BFEED783-6031-4768-8E6A-3A35CD013A9B}" type="presParOf" srcId="{6B7A97A5-5187-4846-A9CB-0A7AE0532CBF}" destId="{5F158D59-AD79-4180-AC01-6F79F6FA82DB}" srcOrd="4" destOrd="0" presId="urn:microsoft.com/office/officeart/2005/8/layout/hierarchy2"/>
    <dgm:cxn modelId="{088D7357-0CEF-40F0-9F5B-FF1848611888}" type="presParOf" srcId="{5F158D59-AD79-4180-AC01-6F79F6FA82DB}" destId="{2B40320C-27AB-4BDA-84D1-61C50A3BABC5}" srcOrd="0" destOrd="0" presId="urn:microsoft.com/office/officeart/2005/8/layout/hierarchy2"/>
    <dgm:cxn modelId="{C1D8CF14-D3EC-4B79-9EBF-E289E182E1C4}" type="presParOf" srcId="{6B7A97A5-5187-4846-A9CB-0A7AE0532CBF}" destId="{44BB7C2B-7DA9-4C32-8097-575A4607CA60}" srcOrd="5" destOrd="0" presId="urn:microsoft.com/office/officeart/2005/8/layout/hierarchy2"/>
    <dgm:cxn modelId="{55F75E89-716E-42D2-AEB4-458FEC17DA9F}" type="presParOf" srcId="{44BB7C2B-7DA9-4C32-8097-575A4607CA60}" destId="{418C437C-17BF-4B0B-B4FE-5B3030058BF1}" srcOrd="0" destOrd="0" presId="urn:microsoft.com/office/officeart/2005/8/layout/hierarchy2"/>
    <dgm:cxn modelId="{7C539E9B-5ED4-431A-9F0D-B08A8804BDC4}" type="presParOf" srcId="{44BB7C2B-7DA9-4C32-8097-575A4607CA60}" destId="{C4F0F48A-B6AF-43C3-AFCA-6A658A4CC862}" srcOrd="1" destOrd="0" presId="urn:microsoft.com/office/officeart/2005/8/layout/hierarchy2"/>
    <dgm:cxn modelId="{05EA4913-A75C-4A8F-BBEC-A2DA236D8E7B}" type="presParOf" srcId="{C4F0F48A-B6AF-43C3-AFCA-6A658A4CC862}" destId="{0789D6F5-E0F6-4D72-A0DF-BA44D9E7DAFF}" srcOrd="0" destOrd="0" presId="urn:microsoft.com/office/officeart/2005/8/layout/hierarchy2"/>
    <dgm:cxn modelId="{E92C5FBD-E7E7-4020-8EDD-A22F543E5C93}" type="presParOf" srcId="{0789D6F5-E0F6-4D72-A0DF-BA44D9E7DAFF}" destId="{B8E34989-5719-4CA4-8C97-D4EDD34C87C5}" srcOrd="0" destOrd="0" presId="urn:microsoft.com/office/officeart/2005/8/layout/hierarchy2"/>
    <dgm:cxn modelId="{B594F109-2967-4E66-98EB-E90720F89CBB}" type="presParOf" srcId="{C4F0F48A-B6AF-43C3-AFCA-6A658A4CC862}" destId="{D4A65FF0-9E85-44C0-991E-4C339D0091A6}" srcOrd="1" destOrd="0" presId="urn:microsoft.com/office/officeart/2005/8/layout/hierarchy2"/>
    <dgm:cxn modelId="{BBCDCE10-60B9-465A-8238-B18946039113}" type="presParOf" srcId="{D4A65FF0-9E85-44C0-991E-4C339D0091A6}" destId="{BC065D8B-0208-43AD-ABEB-09B43B6478F9}" srcOrd="0" destOrd="0" presId="urn:microsoft.com/office/officeart/2005/8/layout/hierarchy2"/>
    <dgm:cxn modelId="{04B56041-0D5F-476D-B94B-2404FBB20F8E}" type="presParOf" srcId="{D4A65FF0-9E85-44C0-991E-4C339D0091A6}" destId="{5DD4EAC1-DB30-4462-AEDC-91E2CE068914}" srcOrd="1" destOrd="0" presId="urn:microsoft.com/office/officeart/2005/8/layout/hierarchy2"/>
    <dgm:cxn modelId="{490F5434-D793-4D76-B063-02E8F2458CD5}" type="presParOf" srcId="{C4F0F48A-B6AF-43C3-AFCA-6A658A4CC862}" destId="{E798F118-A524-4343-8813-0F2112D52D97}" srcOrd="2" destOrd="0" presId="urn:microsoft.com/office/officeart/2005/8/layout/hierarchy2"/>
    <dgm:cxn modelId="{4814B573-D6C9-44E0-A9F3-6BFA87537096}" type="presParOf" srcId="{E798F118-A524-4343-8813-0F2112D52D97}" destId="{4AEB7D09-1624-4AD9-99D9-830F9B16DFD7}" srcOrd="0" destOrd="0" presId="urn:microsoft.com/office/officeart/2005/8/layout/hierarchy2"/>
    <dgm:cxn modelId="{A5326113-26D5-46A7-8A92-CF1E3E6C8C24}" type="presParOf" srcId="{C4F0F48A-B6AF-43C3-AFCA-6A658A4CC862}" destId="{8EB9B5B9-C0B0-4D87-B1A4-D7CFAB89B201}" srcOrd="3" destOrd="0" presId="urn:microsoft.com/office/officeart/2005/8/layout/hierarchy2"/>
    <dgm:cxn modelId="{45AB7061-2803-47EC-A054-D5538ABDB337}" type="presParOf" srcId="{8EB9B5B9-C0B0-4D87-B1A4-D7CFAB89B201}" destId="{1E1C0BF7-E2E9-47E2-846E-3FB060800201}" srcOrd="0" destOrd="0" presId="urn:microsoft.com/office/officeart/2005/8/layout/hierarchy2"/>
    <dgm:cxn modelId="{E7A81C92-43E4-4343-96BB-50E32A106F69}" type="presParOf" srcId="{8EB9B5B9-C0B0-4D87-B1A4-D7CFAB89B201}" destId="{E5712CCB-46FF-4A81-B1E7-40E7DEEE19EB}" srcOrd="1" destOrd="0" presId="urn:microsoft.com/office/officeart/2005/8/layout/hierarchy2"/>
    <dgm:cxn modelId="{04DA2A61-F4E6-45C2-B79D-3333DC8C39AB}" type="presParOf" srcId="{C4F0F48A-B6AF-43C3-AFCA-6A658A4CC862}" destId="{50040A1C-D961-4A90-9F57-B34776F19709}" srcOrd="4" destOrd="0" presId="urn:microsoft.com/office/officeart/2005/8/layout/hierarchy2"/>
    <dgm:cxn modelId="{FE6763A1-3835-485A-8F4B-8329FC4BC38F}" type="presParOf" srcId="{50040A1C-D961-4A90-9F57-B34776F19709}" destId="{01EEE390-AB4A-4786-A88B-F7E74EBF73F0}" srcOrd="0" destOrd="0" presId="urn:microsoft.com/office/officeart/2005/8/layout/hierarchy2"/>
    <dgm:cxn modelId="{3F712FFD-5A32-4A90-85E3-6393E2FC5BB5}" type="presParOf" srcId="{C4F0F48A-B6AF-43C3-AFCA-6A658A4CC862}" destId="{30F4D837-9120-4F26-8C5B-BCAE6FF813DB}" srcOrd="5" destOrd="0" presId="urn:microsoft.com/office/officeart/2005/8/layout/hierarchy2"/>
    <dgm:cxn modelId="{BDA42A4F-CDE3-42CA-99E3-2D60EFD6F15B}" type="presParOf" srcId="{30F4D837-9120-4F26-8C5B-BCAE6FF813DB}" destId="{E3CE5594-F3F1-49F6-A7C8-E25853455CFA}" srcOrd="0" destOrd="0" presId="urn:microsoft.com/office/officeart/2005/8/layout/hierarchy2"/>
    <dgm:cxn modelId="{F46560BD-7EFE-4775-89DF-189024B7DB6C}" type="presParOf" srcId="{30F4D837-9120-4F26-8C5B-BCAE6FF813DB}" destId="{BD57A623-3339-4228-BD78-268BE1FAB47E}" srcOrd="1" destOrd="0" presId="urn:microsoft.com/office/officeart/2005/8/layout/hierarchy2"/>
    <dgm:cxn modelId="{D7A0A432-7FAA-4466-9213-81B12969D7B9}" type="presParOf" srcId="{BD57A623-3339-4228-BD78-268BE1FAB47E}" destId="{5FCB55BA-7053-458B-8A88-8DD239DA6331}" srcOrd="0" destOrd="0" presId="urn:microsoft.com/office/officeart/2005/8/layout/hierarchy2"/>
    <dgm:cxn modelId="{A370DB9A-177D-4B67-95B8-2EF15BBE819F}" type="presParOf" srcId="{5FCB55BA-7053-458B-8A88-8DD239DA6331}" destId="{5B49F615-01AC-4E8D-8243-024C52065BB2}" srcOrd="0" destOrd="0" presId="urn:microsoft.com/office/officeart/2005/8/layout/hierarchy2"/>
    <dgm:cxn modelId="{5B4833DB-95F5-46A4-B76C-B0CF8A7D3A72}" type="presParOf" srcId="{BD57A623-3339-4228-BD78-268BE1FAB47E}" destId="{6C3863C9-DC80-4268-9745-FB988AE50073}" srcOrd="1" destOrd="0" presId="urn:microsoft.com/office/officeart/2005/8/layout/hierarchy2"/>
    <dgm:cxn modelId="{1FAFF441-A3AC-496F-B78E-1A8285B17760}" type="presParOf" srcId="{6C3863C9-DC80-4268-9745-FB988AE50073}" destId="{E045DA16-E3DB-4C3A-9DC1-4314802E0B2D}" srcOrd="0" destOrd="0" presId="urn:microsoft.com/office/officeart/2005/8/layout/hierarchy2"/>
    <dgm:cxn modelId="{87156B62-6CA4-4193-9DA7-082F58DA19B7}" type="presParOf" srcId="{6C3863C9-DC80-4268-9745-FB988AE50073}" destId="{92412803-5AC7-4429-B1C7-DBE7707ADBA4}" srcOrd="1" destOrd="0" presId="urn:microsoft.com/office/officeart/2005/8/layout/hierarchy2"/>
    <dgm:cxn modelId="{563D3F3A-492D-4652-A846-CAFEE9C37985}" type="presParOf" srcId="{BD57A623-3339-4228-BD78-268BE1FAB47E}" destId="{906F5F46-922A-41D3-BC0C-AA6B408A8D4A}" srcOrd="2" destOrd="0" presId="urn:microsoft.com/office/officeart/2005/8/layout/hierarchy2"/>
    <dgm:cxn modelId="{CC40615D-8222-4064-9588-827B585333FD}" type="presParOf" srcId="{906F5F46-922A-41D3-BC0C-AA6B408A8D4A}" destId="{BAAD048F-539D-477C-AF35-C3394849D7C3}" srcOrd="0" destOrd="0" presId="urn:microsoft.com/office/officeart/2005/8/layout/hierarchy2"/>
    <dgm:cxn modelId="{3A437052-BAF2-47CC-BB65-148A8736F98A}" type="presParOf" srcId="{BD57A623-3339-4228-BD78-268BE1FAB47E}" destId="{2FE90066-E92A-4C0B-BDFC-21CAE7D77095}" srcOrd="3" destOrd="0" presId="urn:microsoft.com/office/officeart/2005/8/layout/hierarchy2"/>
    <dgm:cxn modelId="{092A8599-6253-4D9F-8100-A44507474500}" type="presParOf" srcId="{2FE90066-E92A-4C0B-BDFC-21CAE7D77095}" destId="{0FA03EE5-538B-45D7-AE54-164B087D5CC2}" srcOrd="0" destOrd="0" presId="urn:microsoft.com/office/officeart/2005/8/layout/hierarchy2"/>
    <dgm:cxn modelId="{7E7C07FF-B63C-4AE2-A4CD-F5358659D962}" type="presParOf" srcId="{2FE90066-E92A-4C0B-BDFC-21CAE7D77095}" destId="{CEE0DACE-462C-44E1-913B-F805EF4ADA61}" srcOrd="1" destOrd="0" presId="urn:microsoft.com/office/officeart/2005/8/layout/hierarchy2"/>
    <dgm:cxn modelId="{E6032D86-D287-4F1D-A1D9-3DB51CDD0065}" type="presParOf" srcId="{6B7A97A5-5187-4846-A9CB-0A7AE0532CBF}" destId="{87EC5DDD-9F69-4B6C-95BE-68FC167C1752}" srcOrd="6" destOrd="0" presId="urn:microsoft.com/office/officeart/2005/8/layout/hierarchy2"/>
    <dgm:cxn modelId="{5FED7EC7-4216-4931-904B-AA004890BBB0}" type="presParOf" srcId="{87EC5DDD-9F69-4B6C-95BE-68FC167C1752}" destId="{CE61E191-C724-4270-8BE7-8C77375FCF61}" srcOrd="0" destOrd="0" presId="urn:microsoft.com/office/officeart/2005/8/layout/hierarchy2"/>
    <dgm:cxn modelId="{ADB41FF4-5856-4127-924C-31169AFEE8F6}" type="presParOf" srcId="{6B7A97A5-5187-4846-A9CB-0A7AE0532CBF}" destId="{BB538379-F8AB-45E6-8FB5-88F1D118ABCF}" srcOrd="7" destOrd="0" presId="urn:microsoft.com/office/officeart/2005/8/layout/hierarchy2"/>
    <dgm:cxn modelId="{8553717C-959E-4029-877D-642CCD5B3019}" type="presParOf" srcId="{BB538379-F8AB-45E6-8FB5-88F1D118ABCF}" destId="{167F1204-AFBB-4464-B292-B7B9C368137A}" srcOrd="0" destOrd="0" presId="urn:microsoft.com/office/officeart/2005/8/layout/hierarchy2"/>
    <dgm:cxn modelId="{3A7BBCF1-B11C-44AF-8035-308F25E5A34E}" type="presParOf" srcId="{BB538379-F8AB-45E6-8FB5-88F1D118ABCF}" destId="{517931A0-D3AB-4F7E-BDF9-5ABFA7AE4065}" srcOrd="1" destOrd="0" presId="urn:microsoft.com/office/officeart/2005/8/layout/hierarchy2"/>
    <dgm:cxn modelId="{EF4DE388-A777-4FAE-B9D0-C2D34D45342F}" type="presParOf" srcId="{517931A0-D3AB-4F7E-BDF9-5ABFA7AE4065}" destId="{2FD12931-E91F-4883-ABCC-E2B4ACCC31CA}" srcOrd="0" destOrd="0" presId="urn:microsoft.com/office/officeart/2005/8/layout/hierarchy2"/>
    <dgm:cxn modelId="{57029310-10E7-4BF2-AF37-012943A67F44}" type="presParOf" srcId="{2FD12931-E91F-4883-ABCC-E2B4ACCC31CA}" destId="{C33F84F2-5EFE-42A4-A5D4-F49723480AE6}" srcOrd="0" destOrd="0" presId="urn:microsoft.com/office/officeart/2005/8/layout/hierarchy2"/>
    <dgm:cxn modelId="{809348F0-A1B2-401C-B283-F2EB3FF7F3BE}" type="presParOf" srcId="{517931A0-D3AB-4F7E-BDF9-5ABFA7AE4065}" destId="{24AF0030-EA04-45D9-9335-E79ECF6792A4}" srcOrd="1" destOrd="0" presId="urn:microsoft.com/office/officeart/2005/8/layout/hierarchy2"/>
    <dgm:cxn modelId="{6BA07FEA-621D-45AE-8722-63E403505AFC}" type="presParOf" srcId="{24AF0030-EA04-45D9-9335-E79ECF6792A4}" destId="{A9C12F11-1210-4444-A1FD-68998DEE217C}" srcOrd="0" destOrd="0" presId="urn:microsoft.com/office/officeart/2005/8/layout/hierarchy2"/>
    <dgm:cxn modelId="{F6B7BDDF-7AFF-4F5F-A46F-3ED082A08964}" type="presParOf" srcId="{24AF0030-EA04-45D9-9335-E79ECF6792A4}" destId="{CC0794A1-4E02-4512-BE44-D35FBBDDFF2B}" srcOrd="1" destOrd="0" presId="urn:microsoft.com/office/officeart/2005/8/layout/hierarchy2"/>
    <dgm:cxn modelId="{441D5EAE-75B5-457A-BD7B-8A4E49DBC5C3}" type="presParOf" srcId="{CC0794A1-4E02-4512-BE44-D35FBBDDFF2B}" destId="{80B075A0-6EED-4416-BD30-D34B7B6B244A}" srcOrd="0" destOrd="0" presId="urn:microsoft.com/office/officeart/2005/8/layout/hierarchy2"/>
    <dgm:cxn modelId="{A86ED44D-D3C4-4E8C-8A63-3EBA2EF95DB2}" type="presParOf" srcId="{80B075A0-6EED-4416-BD30-D34B7B6B244A}" destId="{0B6A28E5-6192-4A5C-8A6E-370AC7A96B9E}" srcOrd="0" destOrd="0" presId="urn:microsoft.com/office/officeart/2005/8/layout/hierarchy2"/>
    <dgm:cxn modelId="{10A98F01-B97D-4421-B141-20E3FA088EEC}" type="presParOf" srcId="{CC0794A1-4E02-4512-BE44-D35FBBDDFF2B}" destId="{863EF402-D78D-4156-BEDD-69F00223A46D}" srcOrd="1" destOrd="0" presId="urn:microsoft.com/office/officeart/2005/8/layout/hierarchy2"/>
    <dgm:cxn modelId="{02761941-44E5-4D7E-987C-89ED80486B8B}" type="presParOf" srcId="{863EF402-D78D-4156-BEDD-69F00223A46D}" destId="{593B41E3-CA5E-4DA9-AD44-1949E854049E}" srcOrd="0" destOrd="0" presId="urn:microsoft.com/office/officeart/2005/8/layout/hierarchy2"/>
    <dgm:cxn modelId="{A1BE0C86-8299-46C2-81AC-92033A4B36CA}" type="presParOf" srcId="{863EF402-D78D-4156-BEDD-69F00223A46D}" destId="{3509EFBB-C5F0-4A3A-B429-463FEF9B7E01}" srcOrd="1" destOrd="0" presId="urn:microsoft.com/office/officeart/2005/8/layout/hierarchy2"/>
    <dgm:cxn modelId="{07C35C8F-8EE6-49D6-8ADF-3EC0BD6ECD4E}" type="presParOf" srcId="{CC0794A1-4E02-4512-BE44-D35FBBDDFF2B}" destId="{F74CEFCE-AE50-40FB-98E1-BD45C93AA385}" srcOrd="2" destOrd="0" presId="urn:microsoft.com/office/officeart/2005/8/layout/hierarchy2"/>
    <dgm:cxn modelId="{16FA5201-77A0-4933-A554-BFE35579E82F}" type="presParOf" srcId="{F74CEFCE-AE50-40FB-98E1-BD45C93AA385}" destId="{2E9F86E8-11BD-4C20-8CF1-078EFE599DDE}" srcOrd="0" destOrd="0" presId="urn:microsoft.com/office/officeart/2005/8/layout/hierarchy2"/>
    <dgm:cxn modelId="{0A74ECC1-EAFD-43CE-BA7C-469EE75962D1}" type="presParOf" srcId="{CC0794A1-4E02-4512-BE44-D35FBBDDFF2B}" destId="{E498A7D0-9D5F-43C3-9A3F-53F76F471F2F}" srcOrd="3" destOrd="0" presId="urn:microsoft.com/office/officeart/2005/8/layout/hierarchy2"/>
    <dgm:cxn modelId="{67AE073F-4AE7-4C75-B8C7-0DB9C1230C88}" type="presParOf" srcId="{E498A7D0-9D5F-43C3-9A3F-53F76F471F2F}" destId="{37A875F9-3746-426A-8766-FFA1C0118C48}" srcOrd="0" destOrd="0" presId="urn:microsoft.com/office/officeart/2005/8/layout/hierarchy2"/>
    <dgm:cxn modelId="{E36042E7-0D33-4AF2-AF25-4F458327286C}" type="presParOf" srcId="{E498A7D0-9D5F-43C3-9A3F-53F76F471F2F}" destId="{D8249A95-6AD9-4FE5-A1AD-963CBDB3B96D}" srcOrd="1" destOrd="0" presId="urn:microsoft.com/office/officeart/2005/8/layout/hierarchy2"/>
    <dgm:cxn modelId="{1E2E2380-4DFE-4C1F-80BF-930AAB2E4751}" type="presParOf" srcId="{517931A0-D3AB-4F7E-BDF9-5ABFA7AE4065}" destId="{F065EB8E-04AE-4472-B39D-637CB520C526}" srcOrd="2" destOrd="0" presId="urn:microsoft.com/office/officeart/2005/8/layout/hierarchy2"/>
    <dgm:cxn modelId="{8D31DAF7-8A02-4EAD-B041-9C5703091EE2}" type="presParOf" srcId="{F065EB8E-04AE-4472-B39D-637CB520C526}" destId="{8677BBF0-60CC-4896-BDB3-000DD63E373D}" srcOrd="0" destOrd="0" presId="urn:microsoft.com/office/officeart/2005/8/layout/hierarchy2"/>
    <dgm:cxn modelId="{E6850A4A-1D75-47C7-82C2-EDDFDE931382}" type="presParOf" srcId="{517931A0-D3AB-4F7E-BDF9-5ABFA7AE4065}" destId="{DF751847-0BE4-4D32-B4FA-5CD6A56B6400}" srcOrd="3" destOrd="0" presId="urn:microsoft.com/office/officeart/2005/8/layout/hierarchy2"/>
    <dgm:cxn modelId="{7AB43192-89CF-4ABF-8240-C1FAC7A1BF7E}" type="presParOf" srcId="{DF751847-0BE4-4D32-B4FA-5CD6A56B6400}" destId="{95523093-FECA-4419-A878-E6086CB8B61F}" srcOrd="0" destOrd="0" presId="urn:microsoft.com/office/officeart/2005/8/layout/hierarchy2"/>
    <dgm:cxn modelId="{8E28C9DA-31FB-4B6F-8D3B-624F93F607A3}" type="presParOf" srcId="{DF751847-0BE4-4D32-B4FA-5CD6A56B6400}" destId="{7FF2E24C-EAE3-4CAE-92D8-3BBF20B85369}" srcOrd="1" destOrd="0" presId="urn:microsoft.com/office/officeart/2005/8/layout/hierarchy2"/>
    <dgm:cxn modelId="{7BC62A42-C103-460C-8B4F-08F6A96409F2}" type="presParOf" srcId="{517931A0-D3AB-4F7E-BDF9-5ABFA7AE4065}" destId="{BCC70EED-4AC6-47A8-97E4-A7D63A75F83B}" srcOrd="4" destOrd="0" presId="urn:microsoft.com/office/officeart/2005/8/layout/hierarchy2"/>
    <dgm:cxn modelId="{956A9BAF-FC2D-422F-ABC1-7738AA4D4A06}" type="presParOf" srcId="{BCC70EED-4AC6-47A8-97E4-A7D63A75F83B}" destId="{60A8F4D4-A87A-4461-A52F-D148B600E263}" srcOrd="0" destOrd="0" presId="urn:microsoft.com/office/officeart/2005/8/layout/hierarchy2"/>
    <dgm:cxn modelId="{50A38477-87ED-401E-84A6-3CB7344E0345}" type="presParOf" srcId="{517931A0-D3AB-4F7E-BDF9-5ABFA7AE4065}" destId="{F1B69955-39A0-4C96-BF15-25AEF37CFCD5}" srcOrd="5" destOrd="0" presId="urn:microsoft.com/office/officeart/2005/8/layout/hierarchy2"/>
    <dgm:cxn modelId="{F027086F-85F3-4346-8284-E01C7C2B7434}" type="presParOf" srcId="{F1B69955-39A0-4C96-BF15-25AEF37CFCD5}" destId="{A0865725-8F13-4D66-9B6B-D81956252699}" srcOrd="0" destOrd="0" presId="urn:microsoft.com/office/officeart/2005/8/layout/hierarchy2"/>
    <dgm:cxn modelId="{DF63E951-E183-470D-9FAE-AA039DF1E60B}"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rgbClr val="FF0000"/>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solidFill>
          <a:schemeClr val="accent1"/>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6E0DAAE0-C011-4848-8037-AAB1D34A90C0}" type="presOf" srcId="{C2601243-1BEE-43AD-B076-59981A9EF2A5}" destId="{167F1204-AFBB-4464-B292-B7B9C368137A}" srcOrd="0" destOrd="0" presId="urn:microsoft.com/office/officeart/2005/8/layout/hierarchy2"/>
    <dgm:cxn modelId="{0E0B3C5E-3B1F-44D6-9AC5-CF6F78D204DF}" type="presOf" srcId="{1055F0B1-DA74-4E7B-B527-AEDFDD16057D}" destId="{80B075A0-6EED-4416-BD30-D34B7B6B244A}"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02A985D8-F998-4F9A-B661-C44DED10A6CA}" type="presOf" srcId="{BBBB4BC1-397B-42FB-A590-86ABD4708BA1}" destId="{2AA311D8-CC01-4472-A54F-19D0AFF10979}" srcOrd="1" destOrd="0" presId="urn:microsoft.com/office/officeart/2005/8/layout/hierarchy2"/>
    <dgm:cxn modelId="{903623AD-2CF2-4791-A69B-654453D23644}" type="presOf" srcId="{EE885992-2BEA-4926-B702-6008C6AF5097}" destId="{87EC5DDD-9F69-4B6C-95BE-68FC167C1752}" srcOrd="0" destOrd="0" presId="urn:microsoft.com/office/officeart/2005/8/layout/hierarchy2"/>
    <dgm:cxn modelId="{981FA904-DAA3-4B49-B1E5-F4E484BFC24E}" type="presOf" srcId="{A564CD81-167D-42C5-9353-07481038A983}" destId="{E798F118-A524-4343-8813-0F2112D52D97}" srcOrd="0" destOrd="0" presId="urn:microsoft.com/office/officeart/2005/8/layout/hierarchy2"/>
    <dgm:cxn modelId="{59337ADC-5048-40A5-9873-BF84B26BA3C4}" type="presOf" srcId="{B4DC0CA7-4284-47E5-8103-F93DAD70B5A7}" destId="{C498114F-350E-41A3-9193-D88A6280E55B}" srcOrd="0" destOrd="0" presId="urn:microsoft.com/office/officeart/2005/8/layout/hierarchy2"/>
    <dgm:cxn modelId="{B0FA93DB-46C3-47F0-BB7C-F1433840AD9D}" type="presOf" srcId="{45993110-47CA-429A-A226-5BE240498561}" destId="{B8E34989-5719-4CA4-8C97-D4EDD34C87C5}"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CEF1E257-453F-49F5-8C8C-FEC2467B5D32}" type="presOf" srcId="{B716BBAA-853E-4021-A8EE-711FD7E3D665}" destId="{7AF1181C-2A33-4ED9-B3AD-C4ACFCC7DACF}" srcOrd="1" destOrd="0" presId="urn:microsoft.com/office/officeart/2005/8/layout/hierarchy2"/>
    <dgm:cxn modelId="{3938B3B8-CBF8-4BE8-8BDA-599F36461C45}" type="presOf" srcId="{3B798081-D53C-428D-9A8A-C6B430D0676E}" destId="{E3CE5594-F3F1-49F6-A7C8-E25853455CFA}" srcOrd="0" destOrd="0" presId="urn:microsoft.com/office/officeart/2005/8/layout/hierarchy2"/>
    <dgm:cxn modelId="{92D8FC23-E0AC-4F51-A771-A68397023D30}" type="presOf" srcId="{3904DB79-83CF-4567-8961-2516E1FF2621}" destId="{A0865725-8F13-4D66-9B6B-D81956252699}" srcOrd="0" destOrd="0" presId="urn:microsoft.com/office/officeart/2005/8/layout/hierarchy2"/>
    <dgm:cxn modelId="{079815B8-8430-4AE4-9635-058301FA931E}" type="presOf" srcId="{BAC0EB25-FC2E-40C8-BB49-714E62D7ACF1}" destId="{1E5FCCE3-BB6C-46B6-BE90-0C1FE816FF09}" srcOrd="0" destOrd="0" presId="urn:microsoft.com/office/officeart/2005/8/layout/hierarchy2"/>
    <dgm:cxn modelId="{A33F020B-81DA-44CE-BDD3-3F2330E389A2}" type="presOf" srcId="{494ACA62-AAC0-4951-9C9D-4B583911638D}" destId="{2B40320C-27AB-4BDA-84D1-61C50A3BABC5}" srcOrd="1" destOrd="0" presId="urn:microsoft.com/office/officeart/2005/8/layout/hierarchy2"/>
    <dgm:cxn modelId="{4FE3EEE1-2246-49C5-B534-D03645C25532}" type="presOf" srcId="{1CEB5BF8-9573-44DB-AA52-2664C57B5BC0}" destId="{5B49F615-01AC-4E8D-8243-024C52065BB2}" srcOrd="1" destOrd="0" presId="urn:microsoft.com/office/officeart/2005/8/layout/hierarchy2"/>
    <dgm:cxn modelId="{5C2622E9-6752-4E70-9533-9B89D1980B0C}" type="presOf" srcId="{2090ADF3-5CF7-491C-8EEF-DB35DEC658CA}" destId="{95523093-FECA-4419-A878-E6086CB8B61F}" srcOrd="0" destOrd="0" presId="urn:microsoft.com/office/officeart/2005/8/layout/hierarchy2"/>
    <dgm:cxn modelId="{E7C49924-ED26-4F2D-8133-E593721D8B4B}" type="presOf" srcId="{22F489BA-7AF8-4D28-AFF1-81994DDA9D7B}" destId="{644D500C-2D0D-4D40-8242-8B689E49552E}" srcOrd="1"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41717C92-0227-497D-979B-ACC1775189F5}" type="presOf" srcId="{9EB7E3D8-0D11-4E80-823D-492B50986BD9}" destId="{418C437C-17BF-4B0B-B4FE-5B3030058BF1}"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524C930C-E6F4-49BE-BEDA-6321EC989E62}" type="presOf" srcId="{166961A0-6659-4CA6-A993-20CB2D27CA51}" destId="{F3025B66-7540-4E3A-8E55-A978E22397A7}" srcOrd="1" destOrd="0" presId="urn:microsoft.com/office/officeart/2005/8/layout/hierarchy2"/>
    <dgm:cxn modelId="{40911B1F-CFC0-41A6-B44E-4FFBED902404}" type="presOf" srcId="{64410DB8-F655-4B90-9A96-2325D0212977}" destId="{F74CEFCE-AE50-40FB-98E1-BD45C93AA385}" srcOrd="0" destOrd="0" presId="urn:microsoft.com/office/officeart/2005/8/layout/hierarchy2"/>
    <dgm:cxn modelId="{F63178C5-2353-453F-BD09-DED76A36DF0B}" type="presOf" srcId="{EE885992-2BEA-4926-B702-6008C6AF5097}" destId="{CE61E191-C724-4270-8BE7-8C77375FCF61}" srcOrd="1" destOrd="0" presId="urn:microsoft.com/office/officeart/2005/8/layout/hierarchy2"/>
    <dgm:cxn modelId="{D7CB07EC-828A-4B4D-89C3-F47DEF626913}" type="presOf" srcId="{E527BE7C-F111-4D11-8FD8-A64790F908E6}" destId="{E86E44DF-D0B6-490D-969C-50D2431AF93E}" srcOrd="1" destOrd="0" presId="urn:microsoft.com/office/officeart/2005/8/layout/hierarchy2"/>
    <dgm:cxn modelId="{0A5BDB76-51D4-4A64-A7DD-91FDA5751A75}" type="presOf" srcId="{1055F0B1-DA74-4E7B-B527-AEDFDD16057D}" destId="{0B6A28E5-6192-4A5C-8A6E-370AC7A96B9E}" srcOrd="1" destOrd="0" presId="urn:microsoft.com/office/officeart/2005/8/layout/hierarchy2"/>
    <dgm:cxn modelId="{4673F898-726B-4138-A4D3-3A2707E06E1F}" type="presOf" srcId="{1C4C4948-25D8-4936-BD8C-06CE52540229}" destId="{8A58203B-60D5-42CF-9578-203C0120EC5E}"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0E4C16E4-39DE-494F-8B1B-AE58A615D035}" type="presOf" srcId="{19F3ECDB-1ED7-474B-92C1-2E72D83ACFE8}" destId="{A9C12F11-1210-4444-A1FD-68998DEE217C}" srcOrd="0" destOrd="0" presId="urn:microsoft.com/office/officeart/2005/8/layout/hierarchy2"/>
    <dgm:cxn modelId="{ADFB7243-311B-4A2B-B57D-AB3125AE8DE4}" type="presOf" srcId="{AC10A985-E08A-4B6F-BF7F-A700AF2A50C5}" destId="{593B41E3-CA5E-4DA9-AD44-1949E854049E}" srcOrd="0" destOrd="0" presId="urn:microsoft.com/office/officeart/2005/8/layout/hierarchy2"/>
    <dgm:cxn modelId="{BB1DEA12-DEE5-4B4A-B69B-E3692436101F}" type="presOf" srcId="{DF03A72C-632B-4C09-AA60-11E1D77BAE98}" destId="{60A8F4D4-A87A-4461-A52F-D148B600E263}" srcOrd="1" destOrd="0" presId="urn:microsoft.com/office/officeart/2005/8/layout/hierarchy2"/>
    <dgm:cxn modelId="{092D1AF0-FD1F-4FA6-8C78-F7AE05B214CA}" type="presOf" srcId="{89C9E179-D2A2-4A4E-831C-766C0FCE59CD}" destId="{2FD12931-E91F-4883-ABCC-E2B4ACCC31CA}" srcOrd="0" destOrd="0" presId="urn:microsoft.com/office/officeart/2005/8/layout/hierarchy2"/>
    <dgm:cxn modelId="{5A63AE94-556A-4623-878F-BD5AF2422737}" type="presOf" srcId="{22F489BA-7AF8-4D28-AFF1-81994DDA9D7B}" destId="{E4975F3D-C350-41E3-95EF-F4638F798686}" srcOrd="0" destOrd="0" presId="urn:microsoft.com/office/officeart/2005/8/layout/hierarchy2"/>
    <dgm:cxn modelId="{BF986574-963F-4E2E-9C58-85B1D5269AC8}" type="presOf" srcId="{E0DE11BA-B518-407C-B505-1DE471394911}" destId="{6F0F170F-FE3D-4134-BB96-EA6665A6036D}" srcOrd="0" destOrd="0" presId="urn:microsoft.com/office/officeart/2005/8/layout/hierarchy2"/>
    <dgm:cxn modelId="{3773478C-2CE0-404D-869B-D5E50141AB10}" type="presOf" srcId="{5ABABD5B-A46B-437C-8FCF-5F7DB32B1277}" destId="{B59CC138-6E59-4635-9BCC-7700CB9326A7}" srcOrd="1" destOrd="0" presId="urn:microsoft.com/office/officeart/2005/8/layout/hierarchy2"/>
    <dgm:cxn modelId="{E9EE85A3-54B9-4E36-B67F-41BA44C9C0F3}" type="presOf" srcId="{3BAA5B4F-AA92-45D6-9A6B-2C43B02FBCB2}" destId="{F065EB8E-04AE-4472-B39D-637CB520C526}" srcOrd="0" destOrd="0" presId="urn:microsoft.com/office/officeart/2005/8/layout/hierarchy2"/>
    <dgm:cxn modelId="{9609167C-F294-4E04-93FA-31C10AB8010A}" type="presOf" srcId="{767EC5A2-4B77-466C-A072-0B8307A02AB3}" destId="{F15D6494-9362-431D-8D0C-12A143564090}"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6C2C6638-E954-459D-9384-6205E8906426}" type="presOf" srcId="{89C9E179-D2A2-4A4E-831C-766C0FCE59CD}" destId="{C33F84F2-5EFE-42A4-A5D4-F49723480AE6}" srcOrd="1"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1B4E5E40-4DB3-4D0F-9867-0B80C1BBA08A}" srcId="{C2601243-1BEE-43AD-B076-59981A9EF2A5}" destId="{2090ADF3-5CF7-491C-8EEF-DB35DEC658CA}" srcOrd="1" destOrd="0" parTransId="{3BAA5B4F-AA92-45D6-9A6B-2C43B02FBCB2}" sibTransId="{A21EDE56-68B0-4101-A855-259F5BC94C86}"/>
    <dgm:cxn modelId="{775274D5-12E5-4179-A4E5-3AE1EC3A7C24}" srcId="{C2601243-1BEE-43AD-B076-59981A9EF2A5}" destId="{19F3ECDB-1ED7-474B-92C1-2E72D83ACFE8}" srcOrd="0" destOrd="0" parTransId="{89C9E179-D2A2-4A4E-831C-766C0FCE59CD}" sibTransId="{74F12BBA-6976-495D-9B26-C63855294517}"/>
    <dgm:cxn modelId="{86CD5D51-61FD-4AC8-908A-FE4F6E8621F2}" type="presOf" srcId="{57EA6F02-2674-477B-9506-59D3B2C4A94B}" destId="{E8D07454-23B3-441F-9B23-CDA001B258D3}" srcOrd="1" destOrd="0" presId="urn:microsoft.com/office/officeart/2005/8/layout/hierarchy2"/>
    <dgm:cxn modelId="{7E13118B-1075-40F8-9B40-D707E297205C}" type="presOf" srcId="{D571DD33-A7E4-4BE5-8590-2D3E0E3995FB}" destId="{37A875F9-3746-426A-8766-FFA1C0118C48}" srcOrd="0" destOrd="0" presId="urn:microsoft.com/office/officeart/2005/8/layout/hierarchy2"/>
    <dgm:cxn modelId="{5CABCA12-B573-47F9-B69A-CE7E23E16055}" type="presOf" srcId="{57EA6F02-2674-477B-9506-59D3B2C4A94B}" destId="{8367E3EC-EDE8-4478-9B14-EAFA4B0303C7}" srcOrd="0" destOrd="0" presId="urn:microsoft.com/office/officeart/2005/8/layout/hierarchy2"/>
    <dgm:cxn modelId="{77EBA87F-EEFE-40A6-8060-2F4208F068FB}" type="presOf" srcId="{494ACA62-AAC0-4951-9C9D-4B583911638D}" destId="{5F158D59-AD79-4180-AC01-6F79F6FA82DB}" srcOrd="0" destOrd="0" presId="urn:microsoft.com/office/officeart/2005/8/layout/hierarchy2"/>
    <dgm:cxn modelId="{11DDC320-CB3E-43CE-83BE-F54CDC12E48B}" type="presOf" srcId="{7E0ED1B5-DF2B-4C39-94A2-2A0C2BBEA676}" destId="{C8B696FB-B26B-4AEB-A6C7-7996DE285DEE}" srcOrd="0" destOrd="0" presId="urn:microsoft.com/office/officeart/2005/8/layout/hierarchy2"/>
    <dgm:cxn modelId="{222E2225-A24B-4055-A485-6BD0B50D503F}" type="presOf" srcId="{B716BBAA-853E-4021-A8EE-711FD7E3D665}" destId="{DDBCB7B8-5B67-4623-B3B3-D1AC0E78FE9B}" srcOrd="0" destOrd="0" presId="urn:microsoft.com/office/officeart/2005/8/layout/hierarchy2"/>
    <dgm:cxn modelId="{04267D97-9C87-4FB6-AF9F-834DB902ED36}" type="presOf" srcId="{3F6A5EDE-7F02-44C9-AF33-23999382B84B}" destId="{50040A1C-D961-4A90-9F57-B34776F19709}" srcOrd="0" destOrd="0" presId="urn:microsoft.com/office/officeart/2005/8/layout/hierarchy2"/>
    <dgm:cxn modelId="{6E3F9606-01AD-4BAC-9225-6C4A9BE1FB4F}" type="presOf" srcId="{2A379ED9-6D3C-45CA-8756-86DBD129CD0C}" destId="{5937F1B2-B020-4EB6-983F-111BB09AE414}"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9ADF1167-1FFB-48F9-A77F-389687A073DE}" srcId="{767EC5A2-4B77-466C-A072-0B8307A02AB3}" destId="{C2601243-1BEE-43AD-B076-59981A9EF2A5}" srcOrd="3" destOrd="0" parTransId="{EE885992-2BEA-4926-B702-6008C6AF5097}" sibTransId="{9DB14C22-270E-4049-9655-AA061CD10052}"/>
    <dgm:cxn modelId="{4357BDBC-72C4-4DA6-AD42-AF2837C322A4}" srcId="{9EB7E3D8-0D11-4E80-823D-492B50986BD9}" destId="{29D5F61E-1CFE-4D06-9E4F-4C289DB841B2}" srcOrd="0" destOrd="0" parTransId="{45993110-47CA-429A-A226-5BE240498561}" sibTransId="{D051EF27-0EA1-41DB-81AA-CEFDE06D5324}"/>
    <dgm:cxn modelId="{9F183540-BEBB-491C-B7E6-749704A50110}" srcId="{3B798081-D53C-428D-9A8A-C6B430D0676E}" destId="{C39D6B01-260F-4A4C-826C-9CFF1B6F6F3C}" srcOrd="0" destOrd="0" parTransId="{1CEB5BF8-9573-44DB-AA52-2664C57B5BC0}" sibTransId="{8ACC4B51-902E-41B9-8927-C4CC81C36EEB}"/>
    <dgm:cxn modelId="{DD27CA70-9198-439C-AE5C-D74E5D9FE6CC}" type="presOf" srcId="{C2A848E1-61B5-4DCC-BFBB-D417A3B756B4}" destId="{BA54242D-F02C-4E4F-8455-69939E154ED1}"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5EB4D59D-27C6-4D0C-BEEC-4B8F5DFE24A9}" srcId="{9EB7E3D8-0D11-4E80-823D-492B50986BD9}" destId="{3B798081-D53C-428D-9A8A-C6B430D0676E}" srcOrd="2" destOrd="0" parTransId="{3F6A5EDE-7F02-44C9-AF33-23999382B84B}" sibTransId="{BAF6ADB5-4AF0-4129-8A62-009AA8A67D64}"/>
    <dgm:cxn modelId="{504C4329-729A-44A1-A7FA-140CFCF4AF4C}" type="presOf" srcId="{CB605075-F51A-47C3-9B5B-5822A6019E26}" destId="{906F5F46-922A-41D3-BC0C-AA6B408A8D4A}"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4C315D47-C44A-41C2-9BBC-D8A992F83B1D}" type="presOf" srcId="{2CA901C4-D46B-4889-AB07-3E85CAB3F55A}" destId="{1E1C0BF7-E2E9-47E2-846E-3FB060800201}"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FFB7AF9C-A5EF-4658-9BA5-A121A1D88A34}" type="presOf" srcId="{5ABABD5B-A46B-437C-8FCF-5F7DB32B1277}" destId="{030C4BD4-E117-424F-894B-5000F19EC59A}" srcOrd="0" destOrd="0" presId="urn:microsoft.com/office/officeart/2005/8/layout/hierarchy2"/>
    <dgm:cxn modelId="{49D3000C-C5E1-49A4-A382-BD6486DAB689}" type="presOf" srcId="{1CEB5BF8-9573-44DB-AA52-2664C57B5BC0}" destId="{5FCB55BA-7053-458B-8A88-8DD239DA6331}"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854E4705-502C-4000-8265-09FC99198A72}" type="presOf" srcId="{F30650AC-6523-41D4-BEFF-F87C75C3A1A8}" destId="{0FA03EE5-538B-45D7-AE54-164B087D5CC2}" srcOrd="0" destOrd="0" presId="urn:microsoft.com/office/officeart/2005/8/layout/hierarchy2"/>
    <dgm:cxn modelId="{989EEB97-44F9-4233-BAAB-3E912352ACCE}" type="presOf" srcId="{5BDA034E-E10D-4A3F-95C7-86E352EFE1E2}" destId="{B58CAB39-7A43-4E7D-93B0-4EB0E985F7BF}" srcOrd="0" destOrd="0" presId="urn:microsoft.com/office/officeart/2005/8/layout/hierarchy2"/>
    <dgm:cxn modelId="{70981754-CF73-4F7F-91D5-1BF92D729ACD}" type="presOf" srcId="{1B6C38EE-0106-42F5-BFDE-F708BAF5139B}" destId="{C0FB1EE3-1600-4ECC-A158-84A6E0508629}" srcOrd="0" destOrd="0" presId="urn:microsoft.com/office/officeart/2005/8/layout/hierarchy2"/>
    <dgm:cxn modelId="{52A370D7-50D1-4EFE-B073-8FE95D3F02C9}" type="presOf" srcId="{C39D6B01-260F-4A4C-826C-9CFF1B6F6F3C}" destId="{E045DA16-E3DB-4C3A-9DC1-4314802E0B2D}" srcOrd="0" destOrd="0" presId="urn:microsoft.com/office/officeart/2005/8/layout/hierarchy2"/>
    <dgm:cxn modelId="{388EE60F-4FE6-4FFF-A3F7-921B49A0BA91}" type="presOf" srcId="{95073BCA-5637-4B74-B003-F6EBD1486D61}" destId="{C7DB363B-7218-4E89-908E-26E8BED225D3}" srcOrd="0" destOrd="0" presId="urn:microsoft.com/office/officeart/2005/8/layout/hierarchy2"/>
    <dgm:cxn modelId="{E6F44D0C-9181-4462-A978-B182CC8E41D4}" type="presOf" srcId="{166961A0-6659-4CA6-A993-20CB2D27CA51}" destId="{CC1ABDC6-6B6E-46CC-8F3E-DD15562897FA}"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8BF8829C-133C-42EC-89F9-157CD13C84F0}" type="presOf" srcId="{3F6A5EDE-7F02-44C9-AF33-23999382B84B}" destId="{01EEE390-AB4A-4786-A88B-F7E74EBF73F0}" srcOrd="1" destOrd="0" presId="urn:microsoft.com/office/officeart/2005/8/layout/hierarchy2"/>
    <dgm:cxn modelId="{12E2AD34-91ED-484F-B254-C045D84DB8CC}" type="presOf" srcId="{4C182C5A-560D-43AA-8092-727DB2D4F9AA}" destId="{990310B2-5112-4727-B4A0-C2E12E4945BB}" srcOrd="0" destOrd="0" presId="urn:microsoft.com/office/officeart/2005/8/layout/hierarchy2"/>
    <dgm:cxn modelId="{70C8BA07-EF77-4D60-851E-EC06C8A3E5CE}" type="presOf" srcId="{A564CD81-167D-42C5-9353-07481038A983}" destId="{4AEB7D09-1624-4AD9-99D9-830F9B16DFD7}" srcOrd="1" destOrd="0" presId="urn:microsoft.com/office/officeart/2005/8/layout/hierarchy2"/>
    <dgm:cxn modelId="{587937EA-CAE5-4A96-9A0A-4540E24922DB}" type="presOf" srcId="{45993110-47CA-429A-A226-5BE240498561}" destId="{0789D6F5-E0F6-4D72-A0DF-BA44D9E7DAFF}" srcOrd="0" destOrd="0" presId="urn:microsoft.com/office/officeart/2005/8/layout/hierarchy2"/>
    <dgm:cxn modelId="{ECFA6458-1511-485E-9852-770C003C7933}" type="presOf" srcId="{3BAA5B4F-AA92-45D6-9A6B-2C43B02FBCB2}" destId="{8677BBF0-60CC-4896-BDB3-000DD63E373D}" srcOrd="1" destOrd="0" presId="urn:microsoft.com/office/officeart/2005/8/layout/hierarchy2"/>
    <dgm:cxn modelId="{9A942CAC-D6D7-4466-9AD6-BEE221961AD2}" type="presOf" srcId="{B78E8AC8-BFC5-4DF9-996A-E3ADAD9E91C9}" destId="{94066D15-53AA-4DDA-9682-053F754F270E}" srcOrd="0" destOrd="0" presId="urn:microsoft.com/office/officeart/2005/8/layout/hierarchy2"/>
    <dgm:cxn modelId="{DCB499C0-4D4D-4358-9B31-B873714D6C27}" type="presOf" srcId="{8B31BB6A-A4D8-431C-9B01-9B2034755868}" destId="{9C2F6C3E-00BF-4160-BA53-202223A2EE2E}"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6F0ECC33-EFE4-4344-844F-DD55DD0D1C8B}" type="presOf" srcId="{DF03A72C-632B-4C09-AA60-11E1D77BAE98}" destId="{BCC70EED-4AC6-47A8-97E4-A7D63A75F83B}" srcOrd="0" destOrd="0" presId="urn:microsoft.com/office/officeart/2005/8/layout/hierarchy2"/>
    <dgm:cxn modelId="{E480514E-6B2E-4110-AD60-9E52683CDBB7}" type="presOf" srcId="{B4DC0CA7-4284-47E5-8103-F93DAD70B5A7}" destId="{1929B4BE-FB30-4C89-8473-49590CD4D932}" srcOrd="1" destOrd="0" presId="urn:microsoft.com/office/officeart/2005/8/layout/hierarchy2"/>
    <dgm:cxn modelId="{72351205-AF86-4C19-A32C-FA625F4B8DA4}" type="presOf" srcId="{29D5F61E-1CFE-4D06-9E4F-4C289DB841B2}" destId="{BC065D8B-0208-43AD-ABEB-09B43B6478F9}" srcOrd="0" destOrd="0" presId="urn:microsoft.com/office/officeart/2005/8/layout/hierarchy2"/>
    <dgm:cxn modelId="{F709B7F0-DF27-4D2B-BD57-DDF10D80220C}" type="presOf" srcId="{B78E8AC8-BFC5-4DF9-996A-E3ADAD9E91C9}" destId="{B680152B-BBF7-42CC-80E2-A156B071C1EB}" srcOrd="1" destOrd="0" presId="urn:microsoft.com/office/officeart/2005/8/layout/hierarchy2"/>
    <dgm:cxn modelId="{A461E6C7-A20B-4721-9706-E02E36976E6B}" type="presOf" srcId="{64410DB8-F655-4B90-9A96-2325D0212977}" destId="{2E9F86E8-11BD-4C20-8CF1-078EFE599DDE}" srcOrd="1"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B31450B8-50A1-4070-A0BD-876F861C42A7}" srcId="{95073BCA-5637-4B74-B003-F6EBD1486D61}" destId="{C2A848E1-61B5-4DCC-BFBB-D417A3B756B4}" srcOrd="0" destOrd="0" parTransId="{57EA6F02-2674-477B-9506-59D3B2C4A94B}" sibTransId="{BE8ED1AD-C61E-4CE0-A4E2-84167303EB6C}"/>
    <dgm:cxn modelId="{BFA6D902-85A9-4FAC-84F4-7664E010C20E}" type="presOf" srcId="{BAC0EB25-FC2E-40C8-BB49-714E62D7ACF1}" destId="{0A145BCE-6198-4F25-B43B-3618301E13F0}" srcOrd="1" destOrd="0" presId="urn:microsoft.com/office/officeart/2005/8/layout/hierarchy2"/>
    <dgm:cxn modelId="{AC4C5072-6438-4FDB-8513-C7FF66C78658}" type="presOf" srcId="{BBBB4BC1-397B-42FB-A590-86ABD4708BA1}" destId="{01AE466B-0249-4A63-910F-DFF3C04D856B}" srcOrd="0" destOrd="0" presId="urn:microsoft.com/office/officeart/2005/8/layout/hierarchy2"/>
    <dgm:cxn modelId="{A40B190E-3FA6-4C11-B1A5-A49D294E8098}" type="presOf" srcId="{D46399B7-6072-4C73-88BB-AE05116F9ECC}" destId="{BB4E4D16-71CF-4C1A-AF17-AA238805B63F}" srcOrd="0" destOrd="0" presId="urn:microsoft.com/office/officeart/2005/8/layout/hierarchy2"/>
    <dgm:cxn modelId="{006FA63E-60FF-4B0B-9CCA-BA83ABC239C6}" type="presOf" srcId="{CB605075-F51A-47C3-9B5B-5822A6019E26}" destId="{BAAD048F-539D-477C-AF35-C3394849D7C3}" srcOrd="1" destOrd="0" presId="urn:microsoft.com/office/officeart/2005/8/layout/hierarchy2"/>
    <dgm:cxn modelId="{510829B1-7405-4D2D-8576-5E3F1241041D}" type="presOf" srcId="{E527BE7C-F111-4D11-8FD8-A64790F908E6}" destId="{3C823CB9-6646-45EA-927C-BAAED8D908D1}" srcOrd="0" destOrd="0" presId="urn:microsoft.com/office/officeart/2005/8/layout/hierarchy2"/>
    <dgm:cxn modelId="{FB564E0A-0B41-4CE3-B6AF-5B1DBC976F75}" type="presParOf" srcId="{9C2F6C3E-00BF-4160-BA53-202223A2EE2E}" destId="{422962DA-79B5-4391-85F2-5C83AC2DDC7A}" srcOrd="0" destOrd="0" presId="urn:microsoft.com/office/officeart/2005/8/layout/hierarchy2"/>
    <dgm:cxn modelId="{949D380F-E9A1-4CFF-8430-E8F0C327275B}" type="presParOf" srcId="{422962DA-79B5-4391-85F2-5C83AC2DDC7A}" destId="{F15D6494-9362-431D-8D0C-12A143564090}" srcOrd="0" destOrd="0" presId="urn:microsoft.com/office/officeart/2005/8/layout/hierarchy2"/>
    <dgm:cxn modelId="{D5C9167B-AAFD-4185-8F3F-776E388B35DB}" type="presParOf" srcId="{422962DA-79B5-4391-85F2-5C83AC2DDC7A}" destId="{6B7A97A5-5187-4846-A9CB-0A7AE0532CBF}" srcOrd="1" destOrd="0" presId="urn:microsoft.com/office/officeart/2005/8/layout/hierarchy2"/>
    <dgm:cxn modelId="{3256F8AE-1209-4287-85F2-7EE577F1E0D5}" type="presParOf" srcId="{6B7A97A5-5187-4846-A9CB-0A7AE0532CBF}" destId="{C498114F-350E-41A3-9193-D88A6280E55B}" srcOrd="0" destOrd="0" presId="urn:microsoft.com/office/officeart/2005/8/layout/hierarchy2"/>
    <dgm:cxn modelId="{3DF4F135-9E2C-41CC-ADD8-3823A6D45B8A}" type="presParOf" srcId="{C498114F-350E-41A3-9193-D88A6280E55B}" destId="{1929B4BE-FB30-4C89-8473-49590CD4D932}" srcOrd="0" destOrd="0" presId="urn:microsoft.com/office/officeart/2005/8/layout/hierarchy2"/>
    <dgm:cxn modelId="{523AFBA2-615D-4A18-9C59-FE015FD047D2}" type="presParOf" srcId="{6B7A97A5-5187-4846-A9CB-0A7AE0532CBF}" destId="{4BC0D68C-B3F7-4187-AD42-F9881C97EDA9}" srcOrd="1" destOrd="0" presId="urn:microsoft.com/office/officeart/2005/8/layout/hierarchy2"/>
    <dgm:cxn modelId="{B0B476F8-38F6-4628-9E4D-1F45902D8518}" type="presParOf" srcId="{4BC0D68C-B3F7-4187-AD42-F9881C97EDA9}" destId="{C0FB1EE3-1600-4ECC-A158-84A6E0508629}" srcOrd="0" destOrd="0" presId="urn:microsoft.com/office/officeart/2005/8/layout/hierarchy2"/>
    <dgm:cxn modelId="{EAF2D474-E5A1-429D-AEE1-C252FFA62148}" type="presParOf" srcId="{4BC0D68C-B3F7-4187-AD42-F9881C97EDA9}" destId="{1EEA82D7-11B2-4776-A10F-396B67713554}" srcOrd="1" destOrd="0" presId="urn:microsoft.com/office/officeart/2005/8/layout/hierarchy2"/>
    <dgm:cxn modelId="{CDF57856-28B6-4A03-B206-69BEC896DDEE}" type="presParOf" srcId="{1EEA82D7-11B2-4776-A10F-396B67713554}" destId="{94066D15-53AA-4DDA-9682-053F754F270E}" srcOrd="0" destOrd="0" presId="urn:microsoft.com/office/officeart/2005/8/layout/hierarchy2"/>
    <dgm:cxn modelId="{DCED00E7-A151-4851-9965-2C9644611D00}" type="presParOf" srcId="{94066D15-53AA-4DDA-9682-053F754F270E}" destId="{B680152B-BBF7-42CC-80E2-A156B071C1EB}" srcOrd="0" destOrd="0" presId="urn:microsoft.com/office/officeart/2005/8/layout/hierarchy2"/>
    <dgm:cxn modelId="{08E4C804-B1CA-44F4-AF90-F3C5A17AF908}" type="presParOf" srcId="{1EEA82D7-11B2-4776-A10F-396B67713554}" destId="{0981ABDE-06ED-4AF7-A618-25843B77D777}" srcOrd="1" destOrd="0" presId="urn:microsoft.com/office/officeart/2005/8/layout/hierarchy2"/>
    <dgm:cxn modelId="{54C901D8-1381-48D2-BE98-0FEADF9E56D3}" type="presParOf" srcId="{0981ABDE-06ED-4AF7-A618-25843B77D777}" destId="{C8B696FB-B26B-4AEB-A6C7-7996DE285DEE}" srcOrd="0" destOrd="0" presId="urn:microsoft.com/office/officeart/2005/8/layout/hierarchy2"/>
    <dgm:cxn modelId="{30B81C32-1DAD-4A64-8920-AC8EEEE36090}" type="presParOf" srcId="{0981ABDE-06ED-4AF7-A618-25843B77D777}" destId="{1EBF9220-0EA9-4879-831D-B7F02029CA6F}" srcOrd="1" destOrd="0" presId="urn:microsoft.com/office/officeart/2005/8/layout/hierarchy2"/>
    <dgm:cxn modelId="{F6BC25A7-DE0E-4B3A-9F7A-E329D7197538}" type="presParOf" srcId="{1EEA82D7-11B2-4776-A10F-396B67713554}" destId="{DDBCB7B8-5B67-4623-B3B3-D1AC0E78FE9B}" srcOrd="2" destOrd="0" presId="urn:microsoft.com/office/officeart/2005/8/layout/hierarchy2"/>
    <dgm:cxn modelId="{AA66213E-1DDE-48D6-85A7-C396ADA944F0}" type="presParOf" srcId="{DDBCB7B8-5B67-4623-B3B3-D1AC0E78FE9B}" destId="{7AF1181C-2A33-4ED9-B3AD-C4ACFCC7DACF}" srcOrd="0" destOrd="0" presId="urn:microsoft.com/office/officeart/2005/8/layout/hierarchy2"/>
    <dgm:cxn modelId="{3561D472-F8A9-4EFA-B0F6-62A83C3DE05B}" type="presParOf" srcId="{1EEA82D7-11B2-4776-A10F-396B67713554}" destId="{24724133-326B-4A09-91C1-81FE02C30686}" srcOrd="3" destOrd="0" presId="urn:microsoft.com/office/officeart/2005/8/layout/hierarchy2"/>
    <dgm:cxn modelId="{ABAF43B8-96E7-4668-A7DD-FC682FF07CE3}" type="presParOf" srcId="{24724133-326B-4A09-91C1-81FE02C30686}" destId="{5937F1B2-B020-4EB6-983F-111BB09AE414}" srcOrd="0" destOrd="0" presId="urn:microsoft.com/office/officeart/2005/8/layout/hierarchy2"/>
    <dgm:cxn modelId="{0A89ADF4-0964-4FE1-89E1-7AD6ACC5B78F}" type="presParOf" srcId="{24724133-326B-4A09-91C1-81FE02C30686}" destId="{E1E6DD61-89B2-4AF3-8AC4-44F09AEDAE25}" srcOrd="1" destOrd="0" presId="urn:microsoft.com/office/officeart/2005/8/layout/hierarchy2"/>
    <dgm:cxn modelId="{63324653-B5F0-4300-BC8F-0FFBD30834C7}" type="presParOf" srcId="{1EEA82D7-11B2-4776-A10F-396B67713554}" destId="{1E5FCCE3-BB6C-46B6-BE90-0C1FE816FF09}" srcOrd="4" destOrd="0" presId="urn:microsoft.com/office/officeart/2005/8/layout/hierarchy2"/>
    <dgm:cxn modelId="{A9FC6739-04E6-47F3-89FC-DD46A79B3609}" type="presParOf" srcId="{1E5FCCE3-BB6C-46B6-BE90-0C1FE816FF09}" destId="{0A145BCE-6198-4F25-B43B-3618301E13F0}" srcOrd="0" destOrd="0" presId="urn:microsoft.com/office/officeart/2005/8/layout/hierarchy2"/>
    <dgm:cxn modelId="{03019CC3-49A8-4F44-8146-E7FCD317BC28}" type="presParOf" srcId="{1EEA82D7-11B2-4776-A10F-396B67713554}" destId="{EB689018-3E26-427F-B400-2A48242A7DAB}" srcOrd="5" destOrd="0" presId="urn:microsoft.com/office/officeart/2005/8/layout/hierarchy2"/>
    <dgm:cxn modelId="{57EB80BB-D7DA-44EB-AE67-29BEA9BE1517}" type="presParOf" srcId="{EB689018-3E26-427F-B400-2A48242A7DAB}" destId="{C7DB363B-7218-4E89-908E-26E8BED225D3}" srcOrd="0" destOrd="0" presId="urn:microsoft.com/office/officeart/2005/8/layout/hierarchy2"/>
    <dgm:cxn modelId="{1FAF98AD-BD99-44A4-B7FC-A204410763C5}" type="presParOf" srcId="{EB689018-3E26-427F-B400-2A48242A7DAB}" destId="{947CBDEE-55D6-4B22-B219-DDAD927C70B1}" srcOrd="1" destOrd="0" presId="urn:microsoft.com/office/officeart/2005/8/layout/hierarchy2"/>
    <dgm:cxn modelId="{FE84886B-145D-437D-B72D-591663AE05EC}" type="presParOf" srcId="{947CBDEE-55D6-4B22-B219-DDAD927C70B1}" destId="{8367E3EC-EDE8-4478-9B14-EAFA4B0303C7}" srcOrd="0" destOrd="0" presId="urn:microsoft.com/office/officeart/2005/8/layout/hierarchy2"/>
    <dgm:cxn modelId="{BB5DB49A-D11E-4072-9A87-401A29EE8107}" type="presParOf" srcId="{8367E3EC-EDE8-4478-9B14-EAFA4B0303C7}" destId="{E8D07454-23B3-441F-9B23-CDA001B258D3}" srcOrd="0" destOrd="0" presId="urn:microsoft.com/office/officeart/2005/8/layout/hierarchy2"/>
    <dgm:cxn modelId="{B9DAC571-516D-469E-9797-8577ED941F72}" type="presParOf" srcId="{947CBDEE-55D6-4B22-B219-DDAD927C70B1}" destId="{68A66CD3-959A-403B-A57F-87A9D8451471}" srcOrd="1" destOrd="0" presId="urn:microsoft.com/office/officeart/2005/8/layout/hierarchy2"/>
    <dgm:cxn modelId="{8D2E129B-FDA2-47BF-925D-CC659071CA16}" type="presParOf" srcId="{68A66CD3-959A-403B-A57F-87A9D8451471}" destId="{BA54242D-F02C-4E4F-8455-69939E154ED1}" srcOrd="0" destOrd="0" presId="urn:microsoft.com/office/officeart/2005/8/layout/hierarchy2"/>
    <dgm:cxn modelId="{3DF80D93-2CEC-4932-8CD1-F4B9FB8B9FCF}" type="presParOf" srcId="{68A66CD3-959A-403B-A57F-87A9D8451471}" destId="{5CE4419F-7D16-4B5A-8BF7-01ACA79458C1}" srcOrd="1" destOrd="0" presId="urn:microsoft.com/office/officeart/2005/8/layout/hierarchy2"/>
    <dgm:cxn modelId="{90110B2C-FBE4-4511-BAF9-9B776A427F29}" type="presParOf" srcId="{947CBDEE-55D6-4B22-B219-DDAD927C70B1}" destId="{3C823CB9-6646-45EA-927C-BAAED8D908D1}" srcOrd="2" destOrd="0" presId="urn:microsoft.com/office/officeart/2005/8/layout/hierarchy2"/>
    <dgm:cxn modelId="{8B1E3457-2923-4A93-9E40-70E2F3ECF09C}" type="presParOf" srcId="{3C823CB9-6646-45EA-927C-BAAED8D908D1}" destId="{E86E44DF-D0B6-490D-969C-50D2431AF93E}" srcOrd="0" destOrd="0" presId="urn:microsoft.com/office/officeart/2005/8/layout/hierarchy2"/>
    <dgm:cxn modelId="{FE7F0E51-DCC6-4F69-B713-84B4FB958469}" type="presParOf" srcId="{947CBDEE-55D6-4B22-B219-DDAD927C70B1}" destId="{D50F42E0-D0D0-401A-A036-46103263EA84}" srcOrd="3" destOrd="0" presId="urn:microsoft.com/office/officeart/2005/8/layout/hierarchy2"/>
    <dgm:cxn modelId="{A5219B24-F8FC-46EB-A63E-DBC63E776182}" type="presParOf" srcId="{D50F42E0-D0D0-401A-A036-46103263EA84}" destId="{990310B2-5112-4727-B4A0-C2E12E4945BB}" srcOrd="0" destOrd="0" presId="urn:microsoft.com/office/officeart/2005/8/layout/hierarchy2"/>
    <dgm:cxn modelId="{181BB737-759C-4FC8-8200-F91202D57C74}" type="presParOf" srcId="{D50F42E0-D0D0-401A-A036-46103263EA84}" destId="{524EF8AB-F75C-4759-82C1-A01ED2208B7D}" srcOrd="1" destOrd="0" presId="urn:microsoft.com/office/officeart/2005/8/layout/hierarchy2"/>
    <dgm:cxn modelId="{FDADED0B-AAA2-43BC-A34F-1B2D4F4E4F6C}" type="presParOf" srcId="{6B7A97A5-5187-4846-A9CB-0A7AE0532CBF}" destId="{030C4BD4-E117-424F-894B-5000F19EC59A}" srcOrd="2" destOrd="0" presId="urn:microsoft.com/office/officeart/2005/8/layout/hierarchy2"/>
    <dgm:cxn modelId="{DD0759C6-7025-41B3-9C05-5B7FC8B3F698}" type="presParOf" srcId="{030C4BD4-E117-424F-894B-5000F19EC59A}" destId="{B59CC138-6E59-4635-9BCC-7700CB9326A7}" srcOrd="0" destOrd="0" presId="urn:microsoft.com/office/officeart/2005/8/layout/hierarchy2"/>
    <dgm:cxn modelId="{75941B80-31B6-437A-889E-F499B929AF23}" type="presParOf" srcId="{6B7A97A5-5187-4846-A9CB-0A7AE0532CBF}" destId="{5F219121-9A37-47EF-87F0-762E6ABBFD2D}" srcOrd="3" destOrd="0" presId="urn:microsoft.com/office/officeart/2005/8/layout/hierarchy2"/>
    <dgm:cxn modelId="{7E61AEC9-6B93-4E98-BFA0-86A64FBBA301}" type="presParOf" srcId="{5F219121-9A37-47EF-87F0-762E6ABBFD2D}" destId="{6F0F170F-FE3D-4134-BB96-EA6665A6036D}" srcOrd="0" destOrd="0" presId="urn:microsoft.com/office/officeart/2005/8/layout/hierarchy2"/>
    <dgm:cxn modelId="{A1DF843A-2C52-4F1C-9ADE-AD03F4EFC752}" type="presParOf" srcId="{5F219121-9A37-47EF-87F0-762E6ABBFD2D}" destId="{887D7BAE-69D9-4031-8C7B-63AF77DAA974}" srcOrd="1" destOrd="0" presId="urn:microsoft.com/office/officeart/2005/8/layout/hierarchy2"/>
    <dgm:cxn modelId="{36538CEE-6BE4-4218-8544-A04D4ACA6FFC}" type="presParOf" srcId="{887D7BAE-69D9-4031-8C7B-63AF77DAA974}" destId="{01AE466B-0249-4A63-910F-DFF3C04D856B}" srcOrd="0" destOrd="0" presId="urn:microsoft.com/office/officeart/2005/8/layout/hierarchy2"/>
    <dgm:cxn modelId="{90CEDA43-8F40-4491-8828-649AE8EFC692}" type="presParOf" srcId="{01AE466B-0249-4A63-910F-DFF3C04D856B}" destId="{2AA311D8-CC01-4472-A54F-19D0AFF10979}" srcOrd="0" destOrd="0" presId="urn:microsoft.com/office/officeart/2005/8/layout/hierarchy2"/>
    <dgm:cxn modelId="{0307ABE6-D472-4F76-9619-743E04B5F77F}" type="presParOf" srcId="{887D7BAE-69D9-4031-8C7B-63AF77DAA974}" destId="{C06C5CEC-90AD-4EA8-AD01-C2D1861D1F78}" srcOrd="1" destOrd="0" presId="urn:microsoft.com/office/officeart/2005/8/layout/hierarchy2"/>
    <dgm:cxn modelId="{61F90B48-A010-4D2F-8606-EF37368BE49C}" type="presParOf" srcId="{C06C5CEC-90AD-4EA8-AD01-C2D1861D1F78}" destId="{8A58203B-60D5-42CF-9578-203C0120EC5E}" srcOrd="0" destOrd="0" presId="urn:microsoft.com/office/officeart/2005/8/layout/hierarchy2"/>
    <dgm:cxn modelId="{96A614D6-7041-4291-9270-2E0FA856B50D}" type="presParOf" srcId="{C06C5CEC-90AD-4EA8-AD01-C2D1861D1F78}" destId="{59816630-B2C0-4547-BCE4-EA5205456959}" srcOrd="1" destOrd="0" presId="urn:microsoft.com/office/officeart/2005/8/layout/hierarchy2"/>
    <dgm:cxn modelId="{35A4BA96-1903-424E-B24C-479B1D5E2A1A}" type="presParOf" srcId="{887D7BAE-69D9-4031-8C7B-63AF77DAA974}" destId="{CC1ABDC6-6B6E-46CC-8F3E-DD15562897FA}" srcOrd="2" destOrd="0" presId="urn:microsoft.com/office/officeart/2005/8/layout/hierarchy2"/>
    <dgm:cxn modelId="{7A5E4C24-AAF2-412E-AB22-657A8C46ED68}" type="presParOf" srcId="{CC1ABDC6-6B6E-46CC-8F3E-DD15562897FA}" destId="{F3025B66-7540-4E3A-8E55-A978E22397A7}" srcOrd="0" destOrd="0" presId="urn:microsoft.com/office/officeart/2005/8/layout/hierarchy2"/>
    <dgm:cxn modelId="{CD65709C-07E8-4935-9E40-3DC13A8984A4}" type="presParOf" srcId="{887D7BAE-69D9-4031-8C7B-63AF77DAA974}" destId="{D5718173-34C3-4545-97AA-AF6977FD7D74}" srcOrd="3" destOrd="0" presId="urn:microsoft.com/office/officeart/2005/8/layout/hierarchy2"/>
    <dgm:cxn modelId="{31B2FA32-B2BF-4869-AD97-6893A1012210}" type="presParOf" srcId="{D5718173-34C3-4545-97AA-AF6977FD7D74}" destId="{BB4E4D16-71CF-4C1A-AF17-AA238805B63F}" srcOrd="0" destOrd="0" presId="urn:microsoft.com/office/officeart/2005/8/layout/hierarchy2"/>
    <dgm:cxn modelId="{D6BC1CA8-38C7-4487-A3F3-3875A365D48D}" type="presParOf" srcId="{D5718173-34C3-4545-97AA-AF6977FD7D74}" destId="{76FF324C-96C1-476A-AA1D-ACC804736D00}" srcOrd="1" destOrd="0" presId="urn:microsoft.com/office/officeart/2005/8/layout/hierarchy2"/>
    <dgm:cxn modelId="{56BDE393-1914-40E8-8061-6503D8DB285D}" type="presParOf" srcId="{887D7BAE-69D9-4031-8C7B-63AF77DAA974}" destId="{E4975F3D-C350-41E3-95EF-F4638F798686}" srcOrd="4" destOrd="0" presId="urn:microsoft.com/office/officeart/2005/8/layout/hierarchy2"/>
    <dgm:cxn modelId="{89E92EDD-7F77-4BBA-9B9A-B370DC62C79E}" type="presParOf" srcId="{E4975F3D-C350-41E3-95EF-F4638F798686}" destId="{644D500C-2D0D-4D40-8242-8B689E49552E}" srcOrd="0" destOrd="0" presId="urn:microsoft.com/office/officeart/2005/8/layout/hierarchy2"/>
    <dgm:cxn modelId="{DFE288D5-DA2A-42DF-8254-F3DA9E2728F5}" type="presParOf" srcId="{887D7BAE-69D9-4031-8C7B-63AF77DAA974}" destId="{88BCA496-AD51-4127-BE44-9C105EA0259D}" srcOrd="5" destOrd="0" presId="urn:microsoft.com/office/officeart/2005/8/layout/hierarchy2"/>
    <dgm:cxn modelId="{50A0F966-CB8B-48AA-B8FD-780E7509B3D4}" type="presParOf" srcId="{88BCA496-AD51-4127-BE44-9C105EA0259D}" destId="{B58CAB39-7A43-4E7D-93B0-4EB0E985F7BF}" srcOrd="0" destOrd="0" presId="urn:microsoft.com/office/officeart/2005/8/layout/hierarchy2"/>
    <dgm:cxn modelId="{004B48A0-6317-4A70-AC09-80842E104208}" type="presParOf" srcId="{88BCA496-AD51-4127-BE44-9C105EA0259D}" destId="{A973866D-54AC-4670-BB39-07EEB7983DED}" srcOrd="1" destOrd="0" presId="urn:microsoft.com/office/officeart/2005/8/layout/hierarchy2"/>
    <dgm:cxn modelId="{E9AA167D-3CDE-4D18-AF5C-09B4474906BA}" type="presParOf" srcId="{6B7A97A5-5187-4846-A9CB-0A7AE0532CBF}" destId="{5F158D59-AD79-4180-AC01-6F79F6FA82DB}" srcOrd="4" destOrd="0" presId="urn:microsoft.com/office/officeart/2005/8/layout/hierarchy2"/>
    <dgm:cxn modelId="{7956A222-3598-49CB-B98A-67C4BC55CAE5}" type="presParOf" srcId="{5F158D59-AD79-4180-AC01-6F79F6FA82DB}" destId="{2B40320C-27AB-4BDA-84D1-61C50A3BABC5}" srcOrd="0" destOrd="0" presId="urn:microsoft.com/office/officeart/2005/8/layout/hierarchy2"/>
    <dgm:cxn modelId="{DA129659-D91D-48EE-8402-52748AA67F89}" type="presParOf" srcId="{6B7A97A5-5187-4846-A9CB-0A7AE0532CBF}" destId="{44BB7C2B-7DA9-4C32-8097-575A4607CA60}" srcOrd="5" destOrd="0" presId="urn:microsoft.com/office/officeart/2005/8/layout/hierarchy2"/>
    <dgm:cxn modelId="{72315116-0120-46FB-9C7C-DDAF8E2D0A46}" type="presParOf" srcId="{44BB7C2B-7DA9-4C32-8097-575A4607CA60}" destId="{418C437C-17BF-4B0B-B4FE-5B3030058BF1}" srcOrd="0" destOrd="0" presId="urn:microsoft.com/office/officeart/2005/8/layout/hierarchy2"/>
    <dgm:cxn modelId="{1A43DFD7-01FD-40E0-A313-B93D5D34C49B}" type="presParOf" srcId="{44BB7C2B-7DA9-4C32-8097-575A4607CA60}" destId="{C4F0F48A-B6AF-43C3-AFCA-6A658A4CC862}" srcOrd="1" destOrd="0" presId="urn:microsoft.com/office/officeart/2005/8/layout/hierarchy2"/>
    <dgm:cxn modelId="{7811F7F2-AEC8-4C26-922F-20A0EF4D007A}" type="presParOf" srcId="{C4F0F48A-B6AF-43C3-AFCA-6A658A4CC862}" destId="{0789D6F5-E0F6-4D72-A0DF-BA44D9E7DAFF}" srcOrd="0" destOrd="0" presId="urn:microsoft.com/office/officeart/2005/8/layout/hierarchy2"/>
    <dgm:cxn modelId="{C86E768A-0520-47DF-BC41-93A95E78CE44}" type="presParOf" srcId="{0789D6F5-E0F6-4D72-A0DF-BA44D9E7DAFF}" destId="{B8E34989-5719-4CA4-8C97-D4EDD34C87C5}" srcOrd="0" destOrd="0" presId="urn:microsoft.com/office/officeart/2005/8/layout/hierarchy2"/>
    <dgm:cxn modelId="{DDFFBAD5-5292-4279-8A98-6C32B1954307}" type="presParOf" srcId="{C4F0F48A-B6AF-43C3-AFCA-6A658A4CC862}" destId="{D4A65FF0-9E85-44C0-991E-4C339D0091A6}" srcOrd="1" destOrd="0" presId="urn:microsoft.com/office/officeart/2005/8/layout/hierarchy2"/>
    <dgm:cxn modelId="{BA9692B8-ED30-45B3-B9F7-3F207B584439}" type="presParOf" srcId="{D4A65FF0-9E85-44C0-991E-4C339D0091A6}" destId="{BC065D8B-0208-43AD-ABEB-09B43B6478F9}" srcOrd="0" destOrd="0" presId="urn:microsoft.com/office/officeart/2005/8/layout/hierarchy2"/>
    <dgm:cxn modelId="{6FDA5868-F667-4CCE-81CC-444E41802562}" type="presParOf" srcId="{D4A65FF0-9E85-44C0-991E-4C339D0091A6}" destId="{5DD4EAC1-DB30-4462-AEDC-91E2CE068914}" srcOrd="1" destOrd="0" presId="urn:microsoft.com/office/officeart/2005/8/layout/hierarchy2"/>
    <dgm:cxn modelId="{522F5CCC-99C6-4556-9C81-C8B1010D8534}" type="presParOf" srcId="{C4F0F48A-B6AF-43C3-AFCA-6A658A4CC862}" destId="{E798F118-A524-4343-8813-0F2112D52D97}" srcOrd="2" destOrd="0" presId="urn:microsoft.com/office/officeart/2005/8/layout/hierarchy2"/>
    <dgm:cxn modelId="{A70513BB-2AB7-42B7-971E-70C807DE5C9D}" type="presParOf" srcId="{E798F118-A524-4343-8813-0F2112D52D97}" destId="{4AEB7D09-1624-4AD9-99D9-830F9B16DFD7}" srcOrd="0" destOrd="0" presId="urn:microsoft.com/office/officeart/2005/8/layout/hierarchy2"/>
    <dgm:cxn modelId="{801A5EB2-410C-4971-880B-DBFC532461CE}" type="presParOf" srcId="{C4F0F48A-B6AF-43C3-AFCA-6A658A4CC862}" destId="{8EB9B5B9-C0B0-4D87-B1A4-D7CFAB89B201}" srcOrd="3" destOrd="0" presId="urn:microsoft.com/office/officeart/2005/8/layout/hierarchy2"/>
    <dgm:cxn modelId="{1143E4FD-B4CF-4692-AFD3-836CB48F05F5}" type="presParOf" srcId="{8EB9B5B9-C0B0-4D87-B1A4-D7CFAB89B201}" destId="{1E1C0BF7-E2E9-47E2-846E-3FB060800201}" srcOrd="0" destOrd="0" presId="urn:microsoft.com/office/officeart/2005/8/layout/hierarchy2"/>
    <dgm:cxn modelId="{AA60D2AB-B2E0-4F7B-A529-DA4D70358934}" type="presParOf" srcId="{8EB9B5B9-C0B0-4D87-B1A4-D7CFAB89B201}" destId="{E5712CCB-46FF-4A81-B1E7-40E7DEEE19EB}" srcOrd="1" destOrd="0" presId="urn:microsoft.com/office/officeart/2005/8/layout/hierarchy2"/>
    <dgm:cxn modelId="{57FD338B-D2E3-45A0-9B84-8F36BE566237}" type="presParOf" srcId="{C4F0F48A-B6AF-43C3-AFCA-6A658A4CC862}" destId="{50040A1C-D961-4A90-9F57-B34776F19709}" srcOrd="4" destOrd="0" presId="urn:microsoft.com/office/officeart/2005/8/layout/hierarchy2"/>
    <dgm:cxn modelId="{5A057995-AF12-4635-8480-534F78512751}" type="presParOf" srcId="{50040A1C-D961-4A90-9F57-B34776F19709}" destId="{01EEE390-AB4A-4786-A88B-F7E74EBF73F0}" srcOrd="0" destOrd="0" presId="urn:microsoft.com/office/officeart/2005/8/layout/hierarchy2"/>
    <dgm:cxn modelId="{14BC9F95-21F2-450D-A5D6-7A9BEF4F5E62}" type="presParOf" srcId="{C4F0F48A-B6AF-43C3-AFCA-6A658A4CC862}" destId="{30F4D837-9120-4F26-8C5B-BCAE6FF813DB}" srcOrd="5" destOrd="0" presId="urn:microsoft.com/office/officeart/2005/8/layout/hierarchy2"/>
    <dgm:cxn modelId="{E9FC3B99-677E-4848-8F84-242F93BE5A91}" type="presParOf" srcId="{30F4D837-9120-4F26-8C5B-BCAE6FF813DB}" destId="{E3CE5594-F3F1-49F6-A7C8-E25853455CFA}" srcOrd="0" destOrd="0" presId="urn:microsoft.com/office/officeart/2005/8/layout/hierarchy2"/>
    <dgm:cxn modelId="{EDCD321B-C3CF-4689-A6AA-47670693937D}" type="presParOf" srcId="{30F4D837-9120-4F26-8C5B-BCAE6FF813DB}" destId="{BD57A623-3339-4228-BD78-268BE1FAB47E}" srcOrd="1" destOrd="0" presId="urn:microsoft.com/office/officeart/2005/8/layout/hierarchy2"/>
    <dgm:cxn modelId="{870073A4-2C5B-4EFF-9057-BE27582800FB}" type="presParOf" srcId="{BD57A623-3339-4228-BD78-268BE1FAB47E}" destId="{5FCB55BA-7053-458B-8A88-8DD239DA6331}" srcOrd="0" destOrd="0" presId="urn:microsoft.com/office/officeart/2005/8/layout/hierarchy2"/>
    <dgm:cxn modelId="{378F0F4D-C0D9-40D3-ABA7-16D85058BB59}" type="presParOf" srcId="{5FCB55BA-7053-458B-8A88-8DD239DA6331}" destId="{5B49F615-01AC-4E8D-8243-024C52065BB2}" srcOrd="0" destOrd="0" presId="urn:microsoft.com/office/officeart/2005/8/layout/hierarchy2"/>
    <dgm:cxn modelId="{0D8EAA7D-005A-49E7-90F2-BC90B01CE25F}" type="presParOf" srcId="{BD57A623-3339-4228-BD78-268BE1FAB47E}" destId="{6C3863C9-DC80-4268-9745-FB988AE50073}" srcOrd="1" destOrd="0" presId="urn:microsoft.com/office/officeart/2005/8/layout/hierarchy2"/>
    <dgm:cxn modelId="{78EB16BD-2EA5-448A-8693-50D126871485}" type="presParOf" srcId="{6C3863C9-DC80-4268-9745-FB988AE50073}" destId="{E045DA16-E3DB-4C3A-9DC1-4314802E0B2D}" srcOrd="0" destOrd="0" presId="urn:microsoft.com/office/officeart/2005/8/layout/hierarchy2"/>
    <dgm:cxn modelId="{0E7142B9-7445-48FC-B543-54EFBE4A5914}" type="presParOf" srcId="{6C3863C9-DC80-4268-9745-FB988AE50073}" destId="{92412803-5AC7-4429-B1C7-DBE7707ADBA4}" srcOrd="1" destOrd="0" presId="urn:microsoft.com/office/officeart/2005/8/layout/hierarchy2"/>
    <dgm:cxn modelId="{9EE0A113-D283-4248-B87E-A00A8CEAB5D4}" type="presParOf" srcId="{BD57A623-3339-4228-BD78-268BE1FAB47E}" destId="{906F5F46-922A-41D3-BC0C-AA6B408A8D4A}" srcOrd="2" destOrd="0" presId="urn:microsoft.com/office/officeart/2005/8/layout/hierarchy2"/>
    <dgm:cxn modelId="{1FA2ACAB-60C4-4EFA-9412-AE579C6F7A53}" type="presParOf" srcId="{906F5F46-922A-41D3-BC0C-AA6B408A8D4A}" destId="{BAAD048F-539D-477C-AF35-C3394849D7C3}" srcOrd="0" destOrd="0" presId="urn:microsoft.com/office/officeart/2005/8/layout/hierarchy2"/>
    <dgm:cxn modelId="{CA4A68F8-0AD3-4DB8-8AD9-764646725FCA}" type="presParOf" srcId="{BD57A623-3339-4228-BD78-268BE1FAB47E}" destId="{2FE90066-E92A-4C0B-BDFC-21CAE7D77095}" srcOrd="3" destOrd="0" presId="urn:microsoft.com/office/officeart/2005/8/layout/hierarchy2"/>
    <dgm:cxn modelId="{98E0E71B-CD3D-476C-9D31-8391CC398853}" type="presParOf" srcId="{2FE90066-E92A-4C0B-BDFC-21CAE7D77095}" destId="{0FA03EE5-538B-45D7-AE54-164B087D5CC2}" srcOrd="0" destOrd="0" presId="urn:microsoft.com/office/officeart/2005/8/layout/hierarchy2"/>
    <dgm:cxn modelId="{2C965B33-7CBA-47A2-816F-5F2D47113CD4}" type="presParOf" srcId="{2FE90066-E92A-4C0B-BDFC-21CAE7D77095}" destId="{CEE0DACE-462C-44E1-913B-F805EF4ADA61}" srcOrd="1" destOrd="0" presId="urn:microsoft.com/office/officeart/2005/8/layout/hierarchy2"/>
    <dgm:cxn modelId="{CA283776-3CB5-4EA7-9C0A-960F0540F70F}" type="presParOf" srcId="{6B7A97A5-5187-4846-A9CB-0A7AE0532CBF}" destId="{87EC5DDD-9F69-4B6C-95BE-68FC167C1752}" srcOrd="6" destOrd="0" presId="urn:microsoft.com/office/officeart/2005/8/layout/hierarchy2"/>
    <dgm:cxn modelId="{84CDB9B4-78E6-407C-827E-4EBCA8C03327}" type="presParOf" srcId="{87EC5DDD-9F69-4B6C-95BE-68FC167C1752}" destId="{CE61E191-C724-4270-8BE7-8C77375FCF61}" srcOrd="0" destOrd="0" presId="urn:microsoft.com/office/officeart/2005/8/layout/hierarchy2"/>
    <dgm:cxn modelId="{185F5B0A-1EA3-447F-AE3A-E0DD41F382BA}" type="presParOf" srcId="{6B7A97A5-5187-4846-A9CB-0A7AE0532CBF}" destId="{BB538379-F8AB-45E6-8FB5-88F1D118ABCF}" srcOrd="7" destOrd="0" presId="urn:microsoft.com/office/officeart/2005/8/layout/hierarchy2"/>
    <dgm:cxn modelId="{92426937-18EC-4232-83C9-5CB5A984517A}" type="presParOf" srcId="{BB538379-F8AB-45E6-8FB5-88F1D118ABCF}" destId="{167F1204-AFBB-4464-B292-B7B9C368137A}" srcOrd="0" destOrd="0" presId="urn:microsoft.com/office/officeart/2005/8/layout/hierarchy2"/>
    <dgm:cxn modelId="{0816A19E-138D-4EBE-B327-CE9E58B76348}" type="presParOf" srcId="{BB538379-F8AB-45E6-8FB5-88F1D118ABCF}" destId="{517931A0-D3AB-4F7E-BDF9-5ABFA7AE4065}" srcOrd="1" destOrd="0" presId="urn:microsoft.com/office/officeart/2005/8/layout/hierarchy2"/>
    <dgm:cxn modelId="{B7EEBC90-D363-4ED3-ADD4-4E629E379973}" type="presParOf" srcId="{517931A0-D3AB-4F7E-BDF9-5ABFA7AE4065}" destId="{2FD12931-E91F-4883-ABCC-E2B4ACCC31CA}" srcOrd="0" destOrd="0" presId="urn:microsoft.com/office/officeart/2005/8/layout/hierarchy2"/>
    <dgm:cxn modelId="{BEE4C98F-1FFA-4614-8C4D-23F401B34E1E}" type="presParOf" srcId="{2FD12931-E91F-4883-ABCC-E2B4ACCC31CA}" destId="{C33F84F2-5EFE-42A4-A5D4-F49723480AE6}" srcOrd="0" destOrd="0" presId="urn:microsoft.com/office/officeart/2005/8/layout/hierarchy2"/>
    <dgm:cxn modelId="{27D58851-3560-4F5D-A800-0986B388A75C}" type="presParOf" srcId="{517931A0-D3AB-4F7E-BDF9-5ABFA7AE4065}" destId="{24AF0030-EA04-45D9-9335-E79ECF6792A4}" srcOrd="1" destOrd="0" presId="urn:microsoft.com/office/officeart/2005/8/layout/hierarchy2"/>
    <dgm:cxn modelId="{1996B2E6-8205-4B59-A2AF-7C74554C4CB7}" type="presParOf" srcId="{24AF0030-EA04-45D9-9335-E79ECF6792A4}" destId="{A9C12F11-1210-4444-A1FD-68998DEE217C}" srcOrd="0" destOrd="0" presId="urn:microsoft.com/office/officeart/2005/8/layout/hierarchy2"/>
    <dgm:cxn modelId="{924FB36C-37EB-41D9-9853-89A14E0DF0A6}" type="presParOf" srcId="{24AF0030-EA04-45D9-9335-E79ECF6792A4}" destId="{CC0794A1-4E02-4512-BE44-D35FBBDDFF2B}" srcOrd="1" destOrd="0" presId="urn:microsoft.com/office/officeart/2005/8/layout/hierarchy2"/>
    <dgm:cxn modelId="{34FAFE79-A67C-4894-8CC8-8C963C250FDF}" type="presParOf" srcId="{CC0794A1-4E02-4512-BE44-D35FBBDDFF2B}" destId="{80B075A0-6EED-4416-BD30-D34B7B6B244A}" srcOrd="0" destOrd="0" presId="urn:microsoft.com/office/officeart/2005/8/layout/hierarchy2"/>
    <dgm:cxn modelId="{61717345-C5DA-4FFC-BCFE-E6E2006635B6}" type="presParOf" srcId="{80B075A0-6EED-4416-BD30-D34B7B6B244A}" destId="{0B6A28E5-6192-4A5C-8A6E-370AC7A96B9E}" srcOrd="0" destOrd="0" presId="urn:microsoft.com/office/officeart/2005/8/layout/hierarchy2"/>
    <dgm:cxn modelId="{D3B90AA4-4E6E-4105-9825-39A1E75E8F7A}" type="presParOf" srcId="{CC0794A1-4E02-4512-BE44-D35FBBDDFF2B}" destId="{863EF402-D78D-4156-BEDD-69F00223A46D}" srcOrd="1" destOrd="0" presId="urn:microsoft.com/office/officeart/2005/8/layout/hierarchy2"/>
    <dgm:cxn modelId="{E77B5A89-1CD1-4892-B2FB-3D54F05AFF2A}" type="presParOf" srcId="{863EF402-D78D-4156-BEDD-69F00223A46D}" destId="{593B41E3-CA5E-4DA9-AD44-1949E854049E}" srcOrd="0" destOrd="0" presId="urn:microsoft.com/office/officeart/2005/8/layout/hierarchy2"/>
    <dgm:cxn modelId="{21120E78-AD9C-442A-96FE-E196A7667543}" type="presParOf" srcId="{863EF402-D78D-4156-BEDD-69F00223A46D}" destId="{3509EFBB-C5F0-4A3A-B429-463FEF9B7E01}" srcOrd="1" destOrd="0" presId="urn:microsoft.com/office/officeart/2005/8/layout/hierarchy2"/>
    <dgm:cxn modelId="{724A388D-8E73-45BC-8940-EFFDEB9AFB91}" type="presParOf" srcId="{CC0794A1-4E02-4512-BE44-D35FBBDDFF2B}" destId="{F74CEFCE-AE50-40FB-98E1-BD45C93AA385}" srcOrd="2" destOrd="0" presId="urn:microsoft.com/office/officeart/2005/8/layout/hierarchy2"/>
    <dgm:cxn modelId="{1904FC12-7B5B-4267-A1A7-8FF584266AE1}" type="presParOf" srcId="{F74CEFCE-AE50-40FB-98E1-BD45C93AA385}" destId="{2E9F86E8-11BD-4C20-8CF1-078EFE599DDE}" srcOrd="0" destOrd="0" presId="urn:microsoft.com/office/officeart/2005/8/layout/hierarchy2"/>
    <dgm:cxn modelId="{92C421EC-B884-4614-8C61-646FB702E076}" type="presParOf" srcId="{CC0794A1-4E02-4512-BE44-D35FBBDDFF2B}" destId="{E498A7D0-9D5F-43C3-9A3F-53F76F471F2F}" srcOrd="3" destOrd="0" presId="urn:microsoft.com/office/officeart/2005/8/layout/hierarchy2"/>
    <dgm:cxn modelId="{E45758D7-6543-4353-B2C1-B95DED734EE8}" type="presParOf" srcId="{E498A7D0-9D5F-43C3-9A3F-53F76F471F2F}" destId="{37A875F9-3746-426A-8766-FFA1C0118C48}" srcOrd="0" destOrd="0" presId="urn:microsoft.com/office/officeart/2005/8/layout/hierarchy2"/>
    <dgm:cxn modelId="{2D8A35AF-17E8-4D3A-86F4-BF824C4741A3}" type="presParOf" srcId="{E498A7D0-9D5F-43C3-9A3F-53F76F471F2F}" destId="{D8249A95-6AD9-4FE5-A1AD-963CBDB3B96D}" srcOrd="1" destOrd="0" presId="urn:microsoft.com/office/officeart/2005/8/layout/hierarchy2"/>
    <dgm:cxn modelId="{22C021D6-2934-4364-90C8-11906F22667D}" type="presParOf" srcId="{517931A0-D3AB-4F7E-BDF9-5ABFA7AE4065}" destId="{F065EB8E-04AE-4472-B39D-637CB520C526}" srcOrd="2" destOrd="0" presId="urn:microsoft.com/office/officeart/2005/8/layout/hierarchy2"/>
    <dgm:cxn modelId="{3E1F1B10-360A-436F-8AFD-3444BED490F1}" type="presParOf" srcId="{F065EB8E-04AE-4472-B39D-637CB520C526}" destId="{8677BBF0-60CC-4896-BDB3-000DD63E373D}" srcOrd="0" destOrd="0" presId="urn:microsoft.com/office/officeart/2005/8/layout/hierarchy2"/>
    <dgm:cxn modelId="{C2A51711-DFC5-4CFC-93DB-009A3C1CB595}" type="presParOf" srcId="{517931A0-D3AB-4F7E-BDF9-5ABFA7AE4065}" destId="{DF751847-0BE4-4D32-B4FA-5CD6A56B6400}" srcOrd="3" destOrd="0" presId="urn:microsoft.com/office/officeart/2005/8/layout/hierarchy2"/>
    <dgm:cxn modelId="{597FD644-66ED-40E7-A954-F29B12FDDD25}" type="presParOf" srcId="{DF751847-0BE4-4D32-B4FA-5CD6A56B6400}" destId="{95523093-FECA-4419-A878-E6086CB8B61F}" srcOrd="0" destOrd="0" presId="urn:microsoft.com/office/officeart/2005/8/layout/hierarchy2"/>
    <dgm:cxn modelId="{66455B5C-A91B-4F7C-A910-430C0D297872}" type="presParOf" srcId="{DF751847-0BE4-4D32-B4FA-5CD6A56B6400}" destId="{7FF2E24C-EAE3-4CAE-92D8-3BBF20B85369}" srcOrd="1" destOrd="0" presId="urn:microsoft.com/office/officeart/2005/8/layout/hierarchy2"/>
    <dgm:cxn modelId="{A7AFB85A-109E-4606-BFE9-63FC275AB899}" type="presParOf" srcId="{517931A0-D3AB-4F7E-BDF9-5ABFA7AE4065}" destId="{BCC70EED-4AC6-47A8-97E4-A7D63A75F83B}" srcOrd="4" destOrd="0" presId="urn:microsoft.com/office/officeart/2005/8/layout/hierarchy2"/>
    <dgm:cxn modelId="{5ED5C6BB-A88C-4E03-899E-D52FD8D0761E}" type="presParOf" srcId="{BCC70EED-4AC6-47A8-97E4-A7D63A75F83B}" destId="{60A8F4D4-A87A-4461-A52F-D148B600E263}" srcOrd="0" destOrd="0" presId="urn:microsoft.com/office/officeart/2005/8/layout/hierarchy2"/>
    <dgm:cxn modelId="{F367CE48-14BB-4E7D-9F20-94BC75A32453}" type="presParOf" srcId="{517931A0-D3AB-4F7E-BDF9-5ABFA7AE4065}" destId="{F1B69955-39A0-4C96-BF15-25AEF37CFCD5}" srcOrd="5" destOrd="0" presId="urn:microsoft.com/office/officeart/2005/8/layout/hierarchy2"/>
    <dgm:cxn modelId="{90F68846-63CD-47C2-97E1-A9F4206E0F78}" type="presParOf" srcId="{F1B69955-39A0-4C96-BF15-25AEF37CFCD5}" destId="{A0865725-8F13-4D66-9B6B-D81956252699}" srcOrd="0" destOrd="0" presId="urn:microsoft.com/office/officeart/2005/8/layout/hierarchy2"/>
    <dgm:cxn modelId="{90DC95E8-C385-4CEF-9BB6-F770ED002493}"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solidFill>
          <a:srgbClr val="FF0000"/>
        </a:solidFill>
      </dgm:spPr>
      <dgm:t>
        <a:bodyPr/>
        <a:lstStyle/>
        <a:p>
          <a:r>
            <a:rPr lang="en-US" dirty="0" smtClean="0"/>
            <a:t>A</a:t>
          </a:r>
          <a:endParaRPr lang="en-US" dirty="0"/>
        </a:p>
      </dgm:t>
    </dgm:pt>
    <dgm:pt modelId="{1CEB5BF8-9573-44DB-AA52-2664C57B5BC0}" type="parTrans" cxnId="{9F183540-BEBB-491C-B7E6-749704A50110}">
      <dgm:prSet/>
      <dgm:spPr/>
      <dgm:t>
        <a:bodyPr/>
        <a:lstStyle/>
        <a:p>
          <a:endParaRPr lang="en-US"/>
        </a:p>
      </dgm:t>
    </dgm:pt>
    <dgm:pt modelId="{8ACC4B51-902E-41B9-8927-C4CC81C36EEB}" type="sibTrans" cxnId="{9F183540-BEBB-491C-B7E6-749704A50110}">
      <dgm:prSet/>
      <dgm:spPr/>
      <dgm:t>
        <a:bodyPr/>
        <a:lstStyle/>
        <a:p>
          <a:endParaRPr lang="en-US"/>
        </a:p>
      </dgm:t>
    </dgm:pt>
    <dgm:pt modelId="{F30650AC-6523-41D4-BEFF-F87C75C3A1A8}">
      <dgm:prSet phldrT="[Text]"/>
      <dgm:spPr>
        <a:solidFill>
          <a:srgbClr val="FF0000"/>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solidFill>
          <a:schemeClr val="accent1"/>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DB6F4DF9-525F-4561-B942-41E98E1B78D5}" type="presOf" srcId="{B716BBAA-853E-4021-A8EE-711FD7E3D665}" destId="{7AF1181C-2A33-4ED9-B3AD-C4ACFCC7DACF}"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70334406-B1D3-425E-A650-E8BCF7BBB038}" type="presOf" srcId="{64410DB8-F655-4B90-9A96-2325D0212977}" destId="{2E9F86E8-11BD-4C20-8CF1-078EFE599DDE}" srcOrd="1" destOrd="0" presId="urn:microsoft.com/office/officeart/2005/8/layout/hierarchy2"/>
    <dgm:cxn modelId="{5F3D0BFC-5816-423F-A7F3-012096B8E9FE}" type="presOf" srcId="{A564CD81-167D-42C5-9353-07481038A983}" destId="{E798F118-A524-4343-8813-0F2112D52D97}" srcOrd="0" destOrd="0" presId="urn:microsoft.com/office/officeart/2005/8/layout/hierarchy2"/>
    <dgm:cxn modelId="{47561F02-5028-4523-A0F4-3097982EAF8D}" type="presOf" srcId="{3B798081-D53C-428D-9A8A-C6B430D0676E}" destId="{E3CE5594-F3F1-49F6-A7C8-E25853455CFA}" srcOrd="0" destOrd="0" presId="urn:microsoft.com/office/officeart/2005/8/layout/hierarchy2"/>
    <dgm:cxn modelId="{EAAB929E-3D40-4A3C-9647-0DE290EA9B7C}" type="presOf" srcId="{494ACA62-AAC0-4951-9C9D-4B583911638D}" destId="{2B40320C-27AB-4BDA-84D1-61C50A3BABC5}" srcOrd="1" destOrd="0" presId="urn:microsoft.com/office/officeart/2005/8/layout/hierarchy2"/>
    <dgm:cxn modelId="{0C5710B6-8FA8-4DA8-95EF-DC4302B2D733}" type="presOf" srcId="{89C9E179-D2A2-4A4E-831C-766C0FCE59CD}" destId="{2FD12931-E91F-4883-ABCC-E2B4ACCC31CA}" srcOrd="0" destOrd="0" presId="urn:microsoft.com/office/officeart/2005/8/layout/hierarchy2"/>
    <dgm:cxn modelId="{46FEAF30-83DE-4E31-A990-38FFC3AECE2A}" type="presOf" srcId="{5BDA034E-E10D-4A3F-95C7-86E352EFE1E2}" destId="{B58CAB39-7A43-4E7D-93B0-4EB0E985F7BF}" srcOrd="0" destOrd="0" presId="urn:microsoft.com/office/officeart/2005/8/layout/hierarchy2"/>
    <dgm:cxn modelId="{B052FAE8-05EE-4402-B16B-7A965E8F08C7}" type="presOf" srcId="{767EC5A2-4B77-466C-A072-0B8307A02AB3}" destId="{F15D6494-9362-431D-8D0C-12A143564090}" srcOrd="0" destOrd="0" presId="urn:microsoft.com/office/officeart/2005/8/layout/hierarchy2"/>
    <dgm:cxn modelId="{1C2B1D1C-8613-44AD-976D-5F22F8586378}" type="presOf" srcId="{2A379ED9-6D3C-45CA-8756-86DBD129CD0C}" destId="{5937F1B2-B020-4EB6-983F-111BB09AE414}" srcOrd="0" destOrd="0" presId="urn:microsoft.com/office/officeart/2005/8/layout/hierarchy2"/>
    <dgm:cxn modelId="{20D4483C-9F80-4DDA-BC53-F000E951047B}" type="presOf" srcId="{A564CD81-167D-42C5-9353-07481038A983}" destId="{4AEB7D09-1624-4AD9-99D9-830F9B16DFD7}" srcOrd="1" destOrd="0" presId="urn:microsoft.com/office/officeart/2005/8/layout/hierarchy2"/>
    <dgm:cxn modelId="{42E8C9EA-8B39-4EC7-8301-B073F03AE054}" type="presOf" srcId="{57EA6F02-2674-477B-9506-59D3B2C4A94B}" destId="{E8D07454-23B3-441F-9B23-CDA001B258D3}" srcOrd="1" destOrd="0" presId="urn:microsoft.com/office/officeart/2005/8/layout/hierarchy2"/>
    <dgm:cxn modelId="{D34AA1A1-3C34-4310-BBB6-FAEA305B4804}" type="presOf" srcId="{BAC0EB25-FC2E-40C8-BB49-714E62D7ACF1}" destId="{1E5FCCE3-BB6C-46B6-BE90-0C1FE816FF09}"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93B4CDE7-B038-490B-A45C-450A153FE2D0}" type="presOf" srcId="{3BAA5B4F-AA92-45D6-9A6B-2C43B02FBCB2}" destId="{F065EB8E-04AE-4472-B39D-637CB520C526}"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44BDC3B0-290A-48B7-A685-3519075C7846}" type="presOf" srcId="{166961A0-6659-4CA6-A993-20CB2D27CA51}" destId="{F3025B66-7540-4E3A-8E55-A978E22397A7}" srcOrd="1" destOrd="0" presId="urn:microsoft.com/office/officeart/2005/8/layout/hierarchy2"/>
    <dgm:cxn modelId="{E0196C89-3509-41C3-8F30-EF2C0FAE4532}" type="presOf" srcId="{D571DD33-A7E4-4BE5-8590-2D3E0E3995FB}" destId="{37A875F9-3746-426A-8766-FFA1C0118C48}" srcOrd="0" destOrd="0" presId="urn:microsoft.com/office/officeart/2005/8/layout/hierarchy2"/>
    <dgm:cxn modelId="{88A29645-7043-4559-B52B-714B39BAD1FF}" type="presOf" srcId="{5ABABD5B-A46B-437C-8FCF-5F7DB32B1277}" destId="{B59CC138-6E59-4635-9BCC-7700CB9326A7}" srcOrd="1" destOrd="0" presId="urn:microsoft.com/office/officeart/2005/8/layout/hierarchy2"/>
    <dgm:cxn modelId="{EA2D497D-0544-41E2-B364-5055BA69032E}" type="presOf" srcId="{4C182C5A-560D-43AA-8092-727DB2D4F9AA}" destId="{990310B2-5112-4727-B4A0-C2E12E4945BB}" srcOrd="0" destOrd="0" presId="urn:microsoft.com/office/officeart/2005/8/layout/hierarchy2"/>
    <dgm:cxn modelId="{6B69AE82-69CB-4416-B922-A3CEF850C229}" type="presOf" srcId="{3BAA5B4F-AA92-45D6-9A6B-2C43B02FBCB2}" destId="{8677BBF0-60CC-4896-BDB3-000DD63E373D}" srcOrd="1" destOrd="0" presId="urn:microsoft.com/office/officeart/2005/8/layout/hierarchy2"/>
    <dgm:cxn modelId="{027B2B9C-D514-4FF8-B937-40D05FE49926}" type="presOf" srcId="{D46399B7-6072-4C73-88BB-AE05116F9ECC}" destId="{BB4E4D16-71CF-4C1A-AF17-AA238805B63F}" srcOrd="0" destOrd="0" presId="urn:microsoft.com/office/officeart/2005/8/layout/hierarchy2"/>
    <dgm:cxn modelId="{C2573467-3968-4ADC-8B7D-01AB233D74B9}" type="presOf" srcId="{DF03A72C-632B-4C09-AA60-11E1D77BAE98}" destId="{60A8F4D4-A87A-4461-A52F-D148B600E263}" srcOrd="1" destOrd="0" presId="urn:microsoft.com/office/officeart/2005/8/layout/hierarchy2"/>
    <dgm:cxn modelId="{AD2E3B20-3091-47BF-99CC-3189D3E42D97}" type="presOf" srcId="{EE885992-2BEA-4926-B702-6008C6AF5097}" destId="{87EC5DDD-9F69-4B6C-95BE-68FC167C1752}" srcOrd="0" destOrd="0" presId="urn:microsoft.com/office/officeart/2005/8/layout/hierarchy2"/>
    <dgm:cxn modelId="{FBE207E7-F0C7-487A-935C-1067869782F8}" type="presOf" srcId="{2CA901C4-D46B-4889-AB07-3E85CAB3F55A}" destId="{1E1C0BF7-E2E9-47E2-846E-3FB060800201}" srcOrd="0" destOrd="0" presId="urn:microsoft.com/office/officeart/2005/8/layout/hierarchy2"/>
    <dgm:cxn modelId="{8787A48F-63C1-4612-8EF0-CCFE35C88A48}" type="presOf" srcId="{95073BCA-5637-4B74-B003-F6EBD1486D61}" destId="{C7DB363B-7218-4E89-908E-26E8BED225D3}" srcOrd="0" destOrd="0" presId="urn:microsoft.com/office/officeart/2005/8/layout/hierarchy2"/>
    <dgm:cxn modelId="{F7E533FC-C450-4D2E-8486-F987149E9998}" type="presOf" srcId="{1055F0B1-DA74-4E7B-B527-AEDFDD16057D}" destId="{0B6A28E5-6192-4A5C-8A6E-370AC7A96B9E}" srcOrd="1"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599306C8-B53E-4B7A-A2F6-EA20CE58D4B3}" type="presOf" srcId="{29D5F61E-1CFE-4D06-9E4F-4C289DB841B2}" destId="{BC065D8B-0208-43AD-ABEB-09B43B6478F9}" srcOrd="0" destOrd="0" presId="urn:microsoft.com/office/officeart/2005/8/layout/hierarchy2"/>
    <dgm:cxn modelId="{DD01F227-86C2-439D-AA8C-A6C7D689EB6C}" type="presOf" srcId="{CB605075-F51A-47C3-9B5B-5822A6019E26}" destId="{BAAD048F-539D-477C-AF35-C3394849D7C3}" srcOrd="1" destOrd="0" presId="urn:microsoft.com/office/officeart/2005/8/layout/hierarchy2"/>
    <dgm:cxn modelId="{F481D286-9576-4E93-AC3A-ED6F716CB0E5}" type="presOf" srcId="{22F489BA-7AF8-4D28-AFF1-81994DDA9D7B}" destId="{644D500C-2D0D-4D40-8242-8B689E49552E}" srcOrd="1" destOrd="0" presId="urn:microsoft.com/office/officeart/2005/8/layout/hierarchy2"/>
    <dgm:cxn modelId="{AD3D84C2-C5F5-4410-B7C2-00B318B34960}" type="presOf" srcId="{1CEB5BF8-9573-44DB-AA52-2664C57B5BC0}" destId="{5FCB55BA-7053-458B-8A88-8DD239DA6331}"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9F183540-BEBB-491C-B7E6-749704A50110}" srcId="{3B798081-D53C-428D-9A8A-C6B430D0676E}" destId="{C39D6B01-260F-4A4C-826C-9CFF1B6F6F3C}" srcOrd="0" destOrd="0" parTransId="{1CEB5BF8-9573-44DB-AA52-2664C57B5BC0}" sibTransId="{8ACC4B51-902E-41B9-8927-C4CC81C36EEB}"/>
    <dgm:cxn modelId="{5EB4D59D-27C6-4D0C-BEEC-4B8F5DFE24A9}" srcId="{9EB7E3D8-0D11-4E80-823D-492B50986BD9}" destId="{3B798081-D53C-428D-9A8A-C6B430D0676E}" srcOrd="2" destOrd="0" parTransId="{3F6A5EDE-7F02-44C9-AF33-23999382B84B}" sibTransId="{BAF6ADB5-4AF0-4129-8A62-009AA8A67D64}"/>
    <dgm:cxn modelId="{B31450B8-50A1-4070-A0BD-876F861C42A7}" srcId="{95073BCA-5637-4B74-B003-F6EBD1486D61}" destId="{C2A848E1-61B5-4DCC-BFBB-D417A3B756B4}" srcOrd="0" destOrd="0" parTransId="{57EA6F02-2674-477B-9506-59D3B2C4A94B}" sibTransId="{BE8ED1AD-C61E-4CE0-A4E2-84167303EB6C}"/>
    <dgm:cxn modelId="{5669670B-3C5C-4D30-934F-A2432591670F}" type="presOf" srcId="{C39D6B01-260F-4A4C-826C-9CFF1B6F6F3C}" destId="{E045DA16-E3DB-4C3A-9DC1-4314802E0B2D}" srcOrd="0" destOrd="0" presId="urn:microsoft.com/office/officeart/2005/8/layout/hierarchy2"/>
    <dgm:cxn modelId="{5B671384-B012-4144-9BCC-FCAA7B97B5BC}" type="presOf" srcId="{C2601243-1BEE-43AD-B076-59981A9EF2A5}" destId="{167F1204-AFBB-4464-B292-B7B9C368137A}" srcOrd="0" destOrd="0" presId="urn:microsoft.com/office/officeart/2005/8/layout/hierarchy2"/>
    <dgm:cxn modelId="{BF8B1BBF-2416-4660-8CA7-28D1B415CC64}" type="presOf" srcId="{9EB7E3D8-0D11-4E80-823D-492B50986BD9}" destId="{418C437C-17BF-4B0B-B4FE-5B3030058BF1}" srcOrd="0" destOrd="0" presId="urn:microsoft.com/office/officeart/2005/8/layout/hierarchy2"/>
    <dgm:cxn modelId="{26E77FC0-C3DE-48CB-B5E9-10055FDFB467}" type="presOf" srcId="{B78E8AC8-BFC5-4DF9-996A-E3ADAD9E91C9}" destId="{B680152B-BBF7-42CC-80E2-A156B071C1EB}" srcOrd="1" destOrd="0" presId="urn:microsoft.com/office/officeart/2005/8/layout/hierarchy2"/>
    <dgm:cxn modelId="{81352ACB-4FFF-4F81-8ACE-E75FA3776B19}" type="presOf" srcId="{EE885992-2BEA-4926-B702-6008C6AF5097}" destId="{CE61E191-C724-4270-8BE7-8C77375FCF61}" srcOrd="1"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A724594F-D8E6-414B-9FF9-0D93731A5B25}" type="presOf" srcId="{B4DC0CA7-4284-47E5-8103-F93DAD70B5A7}" destId="{1929B4BE-FB30-4C89-8473-49590CD4D932}" srcOrd="1" destOrd="0" presId="urn:microsoft.com/office/officeart/2005/8/layout/hierarchy2"/>
    <dgm:cxn modelId="{9DB6A603-D330-4F88-A478-6BE1B06AAF8D}" type="presOf" srcId="{64410DB8-F655-4B90-9A96-2325D0212977}" destId="{F74CEFCE-AE50-40FB-98E1-BD45C93AA385}" srcOrd="0" destOrd="0" presId="urn:microsoft.com/office/officeart/2005/8/layout/hierarchy2"/>
    <dgm:cxn modelId="{FF6B2E92-2048-4BD2-ADEE-8D9E6A303DFC}" type="presOf" srcId="{3F6A5EDE-7F02-44C9-AF33-23999382B84B}" destId="{01EEE390-AB4A-4786-A88B-F7E74EBF73F0}"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6D71D3FB-D0A7-4CC6-92FC-7F312877E9B2}" srcId="{767EC5A2-4B77-466C-A072-0B8307A02AB3}" destId="{1B6C38EE-0106-42F5-BFDE-F708BAF5139B}" srcOrd="0" destOrd="0" parTransId="{B4DC0CA7-4284-47E5-8103-F93DAD70B5A7}" sibTransId="{BC1C8669-4D27-4E87-BC71-7D9EF1AC006E}"/>
    <dgm:cxn modelId="{7FAB48A4-2816-4117-A2CD-916068BB18CB}" type="presOf" srcId="{BBBB4BC1-397B-42FB-A590-86ABD4708BA1}" destId="{01AE466B-0249-4A63-910F-DFF3C04D856B}" srcOrd="0" destOrd="0" presId="urn:microsoft.com/office/officeart/2005/8/layout/hierarchy2"/>
    <dgm:cxn modelId="{4151B9D4-7D8B-4B45-AF0E-AFDD35763968}" type="presOf" srcId="{1B6C38EE-0106-42F5-BFDE-F708BAF5139B}" destId="{C0FB1EE3-1600-4ECC-A158-84A6E0508629}"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0AC8113E-B203-4C84-902C-F3BFDBD38643}" type="presOf" srcId="{45993110-47CA-429A-A226-5BE240498561}" destId="{B8E34989-5719-4CA4-8C97-D4EDD34C87C5}"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8ACBC129-2B4D-4AF4-9426-D48536DEF754}" type="presOf" srcId="{E527BE7C-F111-4D11-8FD8-A64790F908E6}" destId="{3C823CB9-6646-45EA-927C-BAAED8D908D1}" srcOrd="0" destOrd="0" presId="urn:microsoft.com/office/officeart/2005/8/layout/hierarchy2"/>
    <dgm:cxn modelId="{50F0F654-2E58-47D8-9C6F-6B8E8BFFC6B7}" type="presOf" srcId="{57EA6F02-2674-477B-9506-59D3B2C4A94B}" destId="{8367E3EC-EDE8-4478-9B14-EAFA4B0303C7}" srcOrd="0" destOrd="0" presId="urn:microsoft.com/office/officeart/2005/8/layout/hierarchy2"/>
    <dgm:cxn modelId="{F098AE9F-5FC4-4F43-A01B-4EE75623828B}" type="presOf" srcId="{2090ADF3-5CF7-491C-8EEF-DB35DEC658CA}" destId="{95523093-FECA-4419-A878-E6086CB8B61F}" srcOrd="0" destOrd="0" presId="urn:microsoft.com/office/officeart/2005/8/layout/hierarchy2"/>
    <dgm:cxn modelId="{80C4707F-C164-496A-A18E-93B186FDDD66}" type="presOf" srcId="{19F3ECDB-1ED7-474B-92C1-2E72D83ACFE8}" destId="{A9C12F11-1210-4444-A1FD-68998DEE217C}" srcOrd="0" destOrd="0" presId="urn:microsoft.com/office/officeart/2005/8/layout/hierarchy2"/>
    <dgm:cxn modelId="{313EC387-686F-429D-B4DA-93BDB8FBC86D}" type="presOf" srcId="{166961A0-6659-4CA6-A993-20CB2D27CA51}" destId="{CC1ABDC6-6B6E-46CC-8F3E-DD15562897FA}" srcOrd="0" destOrd="0" presId="urn:microsoft.com/office/officeart/2005/8/layout/hierarchy2"/>
    <dgm:cxn modelId="{32DE5E34-4BA6-4ABC-A917-739E2E3E260C}" type="presOf" srcId="{C2A848E1-61B5-4DCC-BFBB-D417A3B756B4}" destId="{BA54242D-F02C-4E4F-8455-69939E154ED1}" srcOrd="0" destOrd="0" presId="urn:microsoft.com/office/officeart/2005/8/layout/hierarchy2"/>
    <dgm:cxn modelId="{C0C75381-140B-466C-A46C-35D3BA3C8AF4}" type="presOf" srcId="{3904DB79-83CF-4567-8961-2516E1FF2621}" destId="{A0865725-8F13-4D66-9B6B-D81956252699}"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CB76238E-5044-4E3A-90C4-2E8D48BDB8E4}" srcId="{767EC5A2-4B77-466C-A072-0B8307A02AB3}" destId="{9EB7E3D8-0D11-4E80-823D-492B50986BD9}" srcOrd="2" destOrd="0" parTransId="{494ACA62-AAC0-4951-9C9D-4B583911638D}" sibTransId="{8FBA2B65-0D65-41D4-9585-42583949422A}"/>
    <dgm:cxn modelId="{1E3F9331-AF19-423A-A8DC-85CB09798783}" type="presOf" srcId="{3F6A5EDE-7F02-44C9-AF33-23999382B84B}" destId="{50040A1C-D961-4A90-9F57-B34776F19709}" srcOrd="0" destOrd="0" presId="urn:microsoft.com/office/officeart/2005/8/layout/hierarchy2"/>
    <dgm:cxn modelId="{D1DD5A81-AF30-427A-B1F4-65BF611C2AD3}" type="presOf" srcId="{E527BE7C-F111-4D11-8FD8-A64790F908E6}" destId="{E86E44DF-D0B6-490D-969C-50D2431AF93E}" srcOrd="1" destOrd="0" presId="urn:microsoft.com/office/officeart/2005/8/layout/hierarchy2"/>
    <dgm:cxn modelId="{2EAEC4C5-47A5-4D69-B30A-1FAE0657D69D}" type="presOf" srcId="{5ABABD5B-A46B-437C-8FCF-5F7DB32B1277}" destId="{030C4BD4-E117-424F-894B-5000F19EC59A}" srcOrd="0" destOrd="0" presId="urn:microsoft.com/office/officeart/2005/8/layout/hierarchy2"/>
    <dgm:cxn modelId="{FBD37FF5-B859-4FFE-ADFC-6682D2E643ED}" type="presOf" srcId="{1C4C4948-25D8-4936-BD8C-06CE52540229}" destId="{8A58203B-60D5-42CF-9578-203C0120EC5E}" srcOrd="0" destOrd="0" presId="urn:microsoft.com/office/officeart/2005/8/layout/hierarchy2"/>
    <dgm:cxn modelId="{74A470E2-B7C0-4698-A3D8-3D932A2E470D}" type="presOf" srcId="{CB605075-F51A-47C3-9B5B-5822A6019E26}" destId="{906F5F46-922A-41D3-BC0C-AA6B408A8D4A}"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C377CFC4-E15B-4DE5-80C6-B9ADF3DED0F0}" type="presOf" srcId="{22F489BA-7AF8-4D28-AFF1-81994DDA9D7B}" destId="{E4975F3D-C350-41E3-95EF-F4638F798686}"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F1135058-A491-4FA2-9469-18C1C89F364F}" type="presOf" srcId="{89C9E179-D2A2-4A4E-831C-766C0FCE59CD}" destId="{C33F84F2-5EFE-42A4-A5D4-F49723480AE6}" srcOrd="1"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C253BCA9-6DE8-4781-B947-3A1FFC5F74D3}" type="presOf" srcId="{1CEB5BF8-9573-44DB-AA52-2664C57B5BC0}" destId="{5B49F615-01AC-4E8D-8243-024C52065BB2}" srcOrd="1" destOrd="0" presId="urn:microsoft.com/office/officeart/2005/8/layout/hierarchy2"/>
    <dgm:cxn modelId="{4574B73F-5B60-486A-976C-677078A53E64}" type="presOf" srcId="{BAC0EB25-FC2E-40C8-BB49-714E62D7ACF1}" destId="{0A145BCE-6198-4F25-B43B-3618301E13F0}" srcOrd="1" destOrd="0" presId="urn:microsoft.com/office/officeart/2005/8/layout/hierarchy2"/>
    <dgm:cxn modelId="{2FCF175B-7C80-49C5-97F3-828B7D6FB852}" type="presOf" srcId="{E0DE11BA-B518-407C-B505-1DE471394911}" destId="{6F0F170F-FE3D-4134-BB96-EA6665A6036D}" srcOrd="0" destOrd="0" presId="urn:microsoft.com/office/officeart/2005/8/layout/hierarchy2"/>
    <dgm:cxn modelId="{5318AB39-5C03-48A0-AAFD-862A6935D768}" type="presOf" srcId="{1055F0B1-DA74-4E7B-B527-AEDFDD16057D}" destId="{80B075A0-6EED-4416-BD30-D34B7B6B244A}" srcOrd="0" destOrd="0" presId="urn:microsoft.com/office/officeart/2005/8/layout/hierarchy2"/>
    <dgm:cxn modelId="{556B9DB1-A53F-405D-820D-3DDBC5FCAFD8}" type="presOf" srcId="{494ACA62-AAC0-4951-9C9D-4B583911638D}" destId="{5F158D59-AD79-4180-AC01-6F79F6FA82DB}" srcOrd="0" destOrd="0" presId="urn:microsoft.com/office/officeart/2005/8/layout/hierarchy2"/>
    <dgm:cxn modelId="{AF5B30CA-0837-4A32-BD5D-6FB2B65DA6CB}" type="presOf" srcId="{B716BBAA-853E-4021-A8EE-711FD7E3D665}" destId="{DDBCB7B8-5B67-4623-B3B3-D1AC0E78FE9B}"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EC9CE024-42B4-4A70-B226-98060F76D561}" srcId="{E0DE11BA-B518-407C-B505-1DE471394911}" destId="{D46399B7-6072-4C73-88BB-AE05116F9ECC}" srcOrd="1" destOrd="0" parTransId="{166961A0-6659-4CA6-A993-20CB2D27CA51}" sibTransId="{AC98B61D-1E6E-4E04-8C26-55301F5683BC}"/>
    <dgm:cxn modelId="{279E5A1F-6590-46A5-A8A9-8AE3907EE53A}" type="presOf" srcId="{AC10A985-E08A-4B6F-BF7F-A700AF2A50C5}" destId="{593B41E3-CA5E-4DA9-AD44-1949E854049E}" srcOrd="0" destOrd="0" presId="urn:microsoft.com/office/officeart/2005/8/layout/hierarchy2"/>
    <dgm:cxn modelId="{E102D6F6-BE17-40E6-B822-5ADDEDA14912}" type="presOf" srcId="{45993110-47CA-429A-A226-5BE240498561}" destId="{0789D6F5-E0F6-4D72-A0DF-BA44D9E7DAFF}" srcOrd="0" destOrd="0" presId="urn:microsoft.com/office/officeart/2005/8/layout/hierarchy2"/>
    <dgm:cxn modelId="{78C0B264-2286-4A80-B1E9-9D33595D15E3}" type="presOf" srcId="{BBBB4BC1-397B-42FB-A590-86ABD4708BA1}" destId="{2AA311D8-CC01-4472-A54F-19D0AFF10979}" srcOrd="1" destOrd="0" presId="urn:microsoft.com/office/officeart/2005/8/layout/hierarchy2"/>
    <dgm:cxn modelId="{9FD48162-D96D-4225-821C-4A41B8A84471}" type="presOf" srcId="{F30650AC-6523-41D4-BEFF-F87C75C3A1A8}" destId="{0FA03EE5-538B-45D7-AE54-164B087D5CC2}" srcOrd="0" destOrd="0" presId="urn:microsoft.com/office/officeart/2005/8/layout/hierarchy2"/>
    <dgm:cxn modelId="{4FE434AA-B345-4631-A407-79FC661F7831}" type="presOf" srcId="{7E0ED1B5-DF2B-4C39-94A2-2A0C2BBEA676}" destId="{C8B696FB-B26B-4AEB-A6C7-7996DE285DEE}" srcOrd="0" destOrd="0" presId="urn:microsoft.com/office/officeart/2005/8/layout/hierarchy2"/>
    <dgm:cxn modelId="{84859B88-83E9-4960-8DCF-E382269C248F}" type="presOf" srcId="{B78E8AC8-BFC5-4DF9-996A-E3ADAD9E91C9}" destId="{94066D15-53AA-4DDA-9682-053F754F270E}" srcOrd="0" destOrd="0" presId="urn:microsoft.com/office/officeart/2005/8/layout/hierarchy2"/>
    <dgm:cxn modelId="{D2ABC1CD-534C-455B-B0D3-67F6C54766D6}" type="presOf" srcId="{8B31BB6A-A4D8-431C-9B01-9B2034755868}" destId="{9C2F6C3E-00BF-4160-BA53-202223A2EE2E}"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D84DB6A7-AEA5-454A-A2FD-182B80A15CE7}" srcId="{E0DE11BA-B518-407C-B505-1DE471394911}" destId="{5BDA034E-E10D-4A3F-95C7-86E352EFE1E2}" srcOrd="2" destOrd="0" parTransId="{22F489BA-7AF8-4D28-AFF1-81994DDA9D7B}" sibTransId="{29EC800B-BCD0-428C-9947-A693866B299E}"/>
    <dgm:cxn modelId="{4F8C6C4D-A238-47D1-81E0-D2B3E7466424}" type="presOf" srcId="{DF03A72C-632B-4C09-AA60-11E1D77BAE98}" destId="{BCC70EED-4AC6-47A8-97E4-A7D63A75F83B}"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AE4AD036-0C15-4DD2-9B4F-CAD09253114C}" type="presOf" srcId="{B4DC0CA7-4284-47E5-8103-F93DAD70B5A7}" destId="{C498114F-350E-41A3-9193-D88A6280E55B}" srcOrd="0" destOrd="0" presId="urn:microsoft.com/office/officeart/2005/8/layout/hierarchy2"/>
    <dgm:cxn modelId="{B5281666-E12E-4C38-B51A-F71F92F55E59}" type="presParOf" srcId="{9C2F6C3E-00BF-4160-BA53-202223A2EE2E}" destId="{422962DA-79B5-4391-85F2-5C83AC2DDC7A}" srcOrd="0" destOrd="0" presId="urn:microsoft.com/office/officeart/2005/8/layout/hierarchy2"/>
    <dgm:cxn modelId="{304F55DD-2213-4353-B432-24E065F6F06A}" type="presParOf" srcId="{422962DA-79B5-4391-85F2-5C83AC2DDC7A}" destId="{F15D6494-9362-431D-8D0C-12A143564090}" srcOrd="0" destOrd="0" presId="urn:microsoft.com/office/officeart/2005/8/layout/hierarchy2"/>
    <dgm:cxn modelId="{E068FF97-89F6-4875-8AC7-F03BF82D744E}" type="presParOf" srcId="{422962DA-79B5-4391-85F2-5C83AC2DDC7A}" destId="{6B7A97A5-5187-4846-A9CB-0A7AE0532CBF}" srcOrd="1" destOrd="0" presId="urn:microsoft.com/office/officeart/2005/8/layout/hierarchy2"/>
    <dgm:cxn modelId="{AE9EFE5B-ED1D-49FF-B8D4-6B7921003431}" type="presParOf" srcId="{6B7A97A5-5187-4846-A9CB-0A7AE0532CBF}" destId="{C498114F-350E-41A3-9193-D88A6280E55B}" srcOrd="0" destOrd="0" presId="urn:microsoft.com/office/officeart/2005/8/layout/hierarchy2"/>
    <dgm:cxn modelId="{274CBD32-0D80-44EE-825C-5378FDCC61AD}" type="presParOf" srcId="{C498114F-350E-41A3-9193-D88A6280E55B}" destId="{1929B4BE-FB30-4C89-8473-49590CD4D932}" srcOrd="0" destOrd="0" presId="urn:microsoft.com/office/officeart/2005/8/layout/hierarchy2"/>
    <dgm:cxn modelId="{259DE9F5-3CBE-4A5E-8556-0943B9A6090F}" type="presParOf" srcId="{6B7A97A5-5187-4846-A9CB-0A7AE0532CBF}" destId="{4BC0D68C-B3F7-4187-AD42-F9881C97EDA9}" srcOrd="1" destOrd="0" presId="urn:microsoft.com/office/officeart/2005/8/layout/hierarchy2"/>
    <dgm:cxn modelId="{34ACE13F-FEAC-4532-AB35-E2FEFE64BF58}" type="presParOf" srcId="{4BC0D68C-B3F7-4187-AD42-F9881C97EDA9}" destId="{C0FB1EE3-1600-4ECC-A158-84A6E0508629}" srcOrd="0" destOrd="0" presId="urn:microsoft.com/office/officeart/2005/8/layout/hierarchy2"/>
    <dgm:cxn modelId="{7C3924D9-69CE-4D9A-90F2-2FE6799BACBB}" type="presParOf" srcId="{4BC0D68C-B3F7-4187-AD42-F9881C97EDA9}" destId="{1EEA82D7-11B2-4776-A10F-396B67713554}" srcOrd="1" destOrd="0" presId="urn:microsoft.com/office/officeart/2005/8/layout/hierarchy2"/>
    <dgm:cxn modelId="{0DA63E5A-3EE0-4AE0-BA13-39306D55E347}" type="presParOf" srcId="{1EEA82D7-11B2-4776-A10F-396B67713554}" destId="{94066D15-53AA-4DDA-9682-053F754F270E}" srcOrd="0" destOrd="0" presId="urn:microsoft.com/office/officeart/2005/8/layout/hierarchy2"/>
    <dgm:cxn modelId="{2E01B52F-468F-4142-A1D7-A05FDB519AFA}" type="presParOf" srcId="{94066D15-53AA-4DDA-9682-053F754F270E}" destId="{B680152B-BBF7-42CC-80E2-A156B071C1EB}" srcOrd="0" destOrd="0" presId="urn:microsoft.com/office/officeart/2005/8/layout/hierarchy2"/>
    <dgm:cxn modelId="{F8B89687-77A0-4E80-82B8-074174C46626}" type="presParOf" srcId="{1EEA82D7-11B2-4776-A10F-396B67713554}" destId="{0981ABDE-06ED-4AF7-A618-25843B77D777}" srcOrd="1" destOrd="0" presId="urn:microsoft.com/office/officeart/2005/8/layout/hierarchy2"/>
    <dgm:cxn modelId="{D95BFE20-5F6C-4937-8363-F2CB54E16DE1}" type="presParOf" srcId="{0981ABDE-06ED-4AF7-A618-25843B77D777}" destId="{C8B696FB-B26B-4AEB-A6C7-7996DE285DEE}" srcOrd="0" destOrd="0" presId="urn:microsoft.com/office/officeart/2005/8/layout/hierarchy2"/>
    <dgm:cxn modelId="{FE58686E-BB56-4022-9214-FF2B5B508056}" type="presParOf" srcId="{0981ABDE-06ED-4AF7-A618-25843B77D777}" destId="{1EBF9220-0EA9-4879-831D-B7F02029CA6F}" srcOrd="1" destOrd="0" presId="urn:microsoft.com/office/officeart/2005/8/layout/hierarchy2"/>
    <dgm:cxn modelId="{22416C93-54DF-479B-816D-DACC649F0B02}" type="presParOf" srcId="{1EEA82D7-11B2-4776-A10F-396B67713554}" destId="{DDBCB7B8-5B67-4623-B3B3-D1AC0E78FE9B}" srcOrd="2" destOrd="0" presId="urn:microsoft.com/office/officeart/2005/8/layout/hierarchy2"/>
    <dgm:cxn modelId="{447A66BD-47DA-488A-9376-89C2E10445CD}" type="presParOf" srcId="{DDBCB7B8-5B67-4623-B3B3-D1AC0E78FE9B}" destId="{7AF1181C-2A33-4ED9-B3AD-C4ACFCC7DACF}" srcOrd="0" destOrd="0" presId="urn:microsoft.com/office/officeart/2005/8/layout/hierarchy2"/>
    <dgm:cxn modelId="{85174372-2562-459A-B378-8F90F9DB7DA5}" type="presParOf" srcId="{1EEA82D7-11B2-4776-A10F-396B67713554}" destId="{24724133-326B-4A09-91C1-81FE02C30686}" srcOrd="3" destOrd="0" presId="urn:microsoft.com/office/officeart/2005/8/layout/hierarchy2"/>
    <dgm:cxn modelId="{898A3967-A935-4B84-94F1-794D50449510}" type="presParOf" srcId="{24724133-326B-4A09-91C1-81FE02C30686}" destId="{5937F1B2-B020-4EB6-983F-111BB09AE414}" srcOrd="0" destOrd="0" presId="urn:microsoft.com/office/officeart/2005/8/layout/hierarchy2"/>
    <dgm:cxn modelId="{FA5453C3-8B57-4423-9DC4-30EE039E4112}" type="presParOf" srcId="{24724133-326B-4A09-91C1-81FE02C30686}" destId="{E1E6DD61-89B2-4AF3-8AC4-44F09AEDAE25}" srcOrd="1" destOrd="0" presId="urn:microsoft.com/office/officeart/2005/8/layout/hierarchy2"/>
    <dgm:cxn modelId="{AF37D72D-A51F-4273-8908-C8B0F75C1860}" type="presParOf" srcId="{1EEA82D7-11B2-4776-A10F-396B67713554}" destId="{1E5FCCE3-BB6C-46B6-BE90-0C1FE816FF09}" srcOrd="4" destOrd="0" presId="urn:microsoft.com/office/officeart/2005/8/layout/hierarchy2"/>
    <dgm:cxn modelId="{FFD612CE-1DD5-4BB3-B229-BF10FE225E4D}" type="presParOf" srcId="{1E5FCCE3-BB6C-46B6-BE90-0C1FE816FF09}" destId="{0A145BCE-6198-4F25-B43B-3618301E13F0}" srcOrd="0" destOrd="0" presId="urn:microsoft.com/office/officeart/2005/8/layout/hierarchy2"/>
    <dgm:cxn modelId="{4D545B15-946C-46D9-99A4-35FCC305D364}" type="presParOf" srcId="{1EEA82D7-11B2-4776-A10F-396B67713554}" destId="{EB689018-3E26-427F-B400-2A48242A7DAB}" srcOrd="5" destOrd="0" presId="urn:microsoft.com/office/officeart/2005/8/layout/hierarchy2"/>
    <dgm:cxn modelId="{E221B5A9-DF08-4235-9F84-68230C70546D}" type="presParOf" srcId="{EB689018-3E26-427F-B400-2A48242A7DAB}" destId="{C7DB363B-7218-4E89-908E-26E8BED225D3}" srcOrd="0" destOrd="0" presId="urn:microsoft.com/office/officeart/2005/8/layout/hierarchy2"/>
    <dgm:cxn modelId="{9E237902-03D8-4D66-932D-7995AE42CEDD}" type="presParOf" srcId="{EB689018-3E26-427F-B400-2A48242A7DAB}" destId="{947CBDEE-55D6-4B22-B219-DDAD927C70B1}" srcOrd="1" destOrd="0" presId="urn:microsoft.com/office/officeart/2005/8/layout/hierarchy2"/>
    <dgm:cxn modelId="{0FC2FCC5-7174-4F2A-9B4C-B2F915A4EBF9}" type="presParOf" srcId="{947CBDEE-55D6-4B22-B219-DDAD927C70B1}" destId="{8367E3EC-EDE8-4478-9B14-EAFA4B0303C7}" srcOrd="0" destOrd="0" presId="urn:microsoft.com/office/officeart/2005/8/layout/hierarchy2"/>
    <dgm:cxn modelId="{1461C166-76D5-4B62-B4F2-4932F6738218}" type="presParOf" srcId="{8367E3EC-EDE8-4478-9B14-EAFA4B0303C7}" destId="{E8D07454-23B3-441F-9B23-CDA001B258D3}" srcOrd="0" destOrd="0" presId="urn:microsoft.com/office/officeart/2005/8/layout/hierarchy2"/>
    <dgm:cxn modelId="{E5630EAD-A47E-4808-8196-48DC29F042CD}" type="presParOf" srcId="{947CBDEE-55D6-4B22-B219-DDAD927C70B1}" destId="{68A66CD3-959A-403B-A57F-87A9D8451471}" srcOrd="1" destOrd="0" presId="urn:microsoft.com/office/officeart/2005/8/layout/hierarchy2"/>
    <dgm:cxn modelId="{633EF8BC-2955-48B3-84FE-E82BE49897E3}" type="presParOf" srcId="{68A66CD3-959A-403B-A57F-87A9D8451471}" destId="{BA54242D-F02C-4E4F-8455-69939E154ED1}" srcOrd="0" destOrd="0" presId="urn:microsoft.com/office/officeart/2005/8/layout/hierarchy2"/>
    <dgm:cxn modelId="{E6D2B7CE-64B5-45D4-A539-F9978F437763}" type="presParOf" srcId="{68A66CD3-959A-403B-A57F-87A9D8451471}" destId="{5CE4419F-7D16-4B5A-8BF7-01ACA79458C1}" srcOrd="1" destOrd="0" presId="urn:microsoft.com/office/officeart/2005/8/layout/hierarchy2"/>
    <dgm:cxn modelId="{FDB9A196-5F50-48D3-8054-74C881FD20D8}" type="presParOf" srcId="{947CBDEE-55D6-4B22-B219-DDAD927C70B1}" destId="{3C823CB9-6646-45EA-927C-BAAED8D908D1}" srcOrd="2" destOrd="0" presId="urn:microsoft.com/office/officeart/2005/8/layout/hierarchy2"/>
    <dgm:cxn modelId="{01069F8E-8CA7-4B69-A852-30E4E8919877}" type="presParOf" srcId="{3C823CB9-6646-45EA-927C-BAAED8D908D1}" destId="{E86E44DF-D0B6-490D-969C-50D2431AF93E}" srcOrd="0" destOrd="0" presId="urn:microsoft.com/office/officeart/2005/8/layout/hierarchy2"/>
    <dgm:cxn modelId="{55B8F1F9-5402-4639-8870-6D7BA8A8181C}" type="presParOf" srcId="{947CBDEE-55D6-4B22-B219-DDAD927C70B1}" destId="{D50F42E0-D0D0-401A-A036-46103263EA84}" srcOrd="3" destOrd="0" presId="urn:microsoft.com/office/officeart/2005/8/layout/hierarchy2"/>
    <dgm:cxn modelId="{F540E831-4784-4915-9255-E89A6CD9D35B}" type="presParOf" srcId="{D50F42E0-D0D0-401A-A036-46103263EA84}" destId="{990310B2-5112-4727-B4A0-C2E12E4945BB}" srcOrd="0" destOrd="0" presId="urn:microsoft.com/office/officeart/2005/8/layout/hierarchy2"/>
    <dgm:cxn modelId="{13B47A06-9159-4A5A-8D16-D6DD31AFC5C2}" type="presParOf" srcId="{D50F42E0-D0D0-401A-A036-46103263EA84}" destId="{524EF8AB-F75C-4759-82C1-A01ED2208B7D}" srcOrd="1" destOrd="0" presId="urn:microsoft.com/office/officeart/2005/8/layout/hierarchy2"/>
    <dgm:cxn modelId="{48B65445-47E3-42A2-9DA7-7901851679A4}" type="presParOf" srcId="{6B7A97A5-5187-4846-A9CB-0A7AE0532CBF}" destId="{030C4BD4-E117-424F-894B-5000F19EC59A}" srcOrd="2" destOrd="0" presId="urn:microsoft.com/office/officeart/2005/8/layout/hierarchy2"/>
    <dgm:cxn modelId="{3AF2E430-83DA-4846-A5DD-239FD51F0263}" type="presParOf" srcId="{030C4BD4-E117-424F-894B-5000F19EC59A}" destId="{B59CC138-6E59-4635-9BCC-7700CB9326A7}" srcOrd="0" destOrd="0" presId="urn:microsoft.com/office/officeart/2005/8/layout/hierarchy2"/>
    <dgm:cxn modelId="{32C79DE7-59A8-4166-88D3-51514EF5566B}" type="presParOf" srcId="{6B7A97A5-5187-4846-A9CB-0A7AE0532CBF}" destId="{5F219121-9A37-47EF-87F0-762E6ABBFD2D}" srcOrd="3" destOrd="0" presId="urn:microsoft.com/office/officeart/2005/8/layout/hierarchy2"/>
    <dgm:cxn modelId="{114B3256-29F6-4508-96E2-F471DEFA3095}" type="presParOf" srcId="{5F219121-9A37-47EF-87F0-762E6ABBFD2D}" destId="{6F0F170F-FE3D-4134-BB96-EA6665A6036D}" srcOrd="0" destOrd="0" presId="urn:microsoft.com/office/officeart/2005/8/layout/hierarchy2"/>
    <dgm:cxn modelId="{C65830CB-E8FD-42D4-A880-8707917777C1}" type="presParOf" srcId="{5F219121-9A37-47EF-87F0-762E6ABBFD2D}" destId="{887D7BAE-69D9-4031-8C7B-63AF77DAA974}" srcOrd="1" destOrd="0" presId="urn:microsoft.com/office/officeart/2005/8/layout/hierarchy2"/>
    <dgm:cxn modelId="{48788525-5E0B-4BF5-A384-706BA33BE977}" type="presParOf" srcId="{887D7BAE-69D9-4031-8C7B-63AF77DAA974}" destId="{01AE466B-0249-4A63-910F-DFF3C04D856B}" srcOrd="0" destOrd="0" presId="urn:microsoft.com/office/officeart/2005/8/layout/hierarchy2"/>
    <dgm:cxn modelId="{50B079EB-5B8B-4371-B271-EA73144BBCBB}" type="presParOf" srcId="{01AE466B-0249-4A63-910F-DFF3C04D856B}" destId="{2AA311D8-CC01-4472-A54F-19D0AFF10979}" srcOrd="0" destOrd="0" presId="urn:microsoft.com/office/officeart/2005/8/layout/hierarchy2"/>
    <dgm:cxn modelId="{EAB292E8-1C47-41AD-918F-DA5AA8B39A6F}" type="presParOf" srcId="{887D7BAE-69D9-4031-8C7B-63AF77DAA974}" destId="{C06C5CEC-90AD-4EA8-AD01-C2D1861D1F78}" srcOrd="1" destOrd="0" presId="urn:microsoft.com/office/officeart/2005/8/layout/hierarchy2"/>
    <dgm:cxn modelId="{A0FF92EE-0113-4344-A762-31903E95EC52}" type="presParOf" srcId="{C06C5CEC-90AD-4EA8-AD01-C2D1861D1F78}" destId="{8A58203B-60D5-42CF-9578-203C0120EC5E}" srcOrd="0" destOrd="0" presId="urn:microsoft.com/office/officeart/2005/8/layout/hierarchy2"/>
    <dgm:cxn modelId="{868563B6-F674-4232-8A74-883C61C89250}" type="presParOf" srcId="{C06C5CEC-90AD-4EA8-AD01-C2D1861D1F78}" destId="{59816630-B2C0-4547-BCE4-EA5205456959}" srcOrd="1" destOrd="0" presId="urn:microsoft.com/office/officeart/2005/8/layout/hierarchy2"/>
    <dgm:cxn modelId="{7F101DF3-DCE2-49BB-A6B6-A659EC7A06A2}" type="presParOf" srcId="{887D7BAE-69D9-4031-8C7B-63AF77DAA974}" destId="{CC1ABDC6-6B6E-46CC-8F3E-DD15562897FA}" srcOrd="2" destOrd="0" presId="urn:microsoft.com/office/officeart/2005/8/layout/hierarchy2"/>
    <dgm:cxn modelId="{B0C36C00-F3E6-4064-BF00-11B72E137B9F}" type="presParOf" srcId="{CC1ABDC6-6B6E-46CC-8F3E-DD15562897FA}" destId="{F3025B66-7540-4E3A-8E55-A978E22397A7}" srcOrd="0" destOrd="0" presId="urn:microsoft.com/office/officeart/2005/8/layout/hierarchy2"/>
    <dgm:cxn modelId="{16101C5A-A705-471A-97A5-810735CFD577}" type="presParOf" srcId="{887D7BAE-69D9-4031-8C7B-63AF77DAA974}" destId="{D5718173-34C3-4545-97AA-AF6977FD7D74}" srcOrd="3" destOrd="0" presId="urn:microsoft.com/office/officeart/2005/8/layout/hierarchy2"/>
    <dgm:cxn modelId="{DB3A2D76-8C2C-496F-8237-9308B23FB8CA}" type="presParOf" srcId="{D5718173-34C3-4545-97AA-AF6977FD7D74}" destId="{BB4E4D16-71CF-4C1A-AF17-AA238805B63F}" srcOrd="0" destOrd="0" presId="urn:microsoft.com/office/officeart/2005/8/layout/hierarchy2"/>
    <dgm:cxn modelId="{1731A832-13F2-4CBE-8682-840F273107C3}" type="presParOf" srcId="{D5718173-34C3-4545-97AA-AF6977FD7D74}" destId="{76FF324C-96C1-476A-AA1D-ACC804736D00}" srcOrd="1" destOrd="0" presId="urn:microsoft.com/office/officeart/2005/8/layout/hierarchy2"/>
    <dgm:cxn modelId="{528529AB-4843-4E1E-BD14-666D6525E702}" type="presParOf" srcId="{887D7BAE-69D9-4031-8C7B-63AF77DAA974}" destId="{E4975F3D-C350-41E3-95EF-F4638F798686}" srcOrd="4" destOrd="0" presId="urn:microsoft.com/office/officeart/2005/8/layout/hierarchy2"/>
    <dgm:cxn modelId="{D0F40F18-818E-42A8-9794-EB26D06941ED}" type="presParOf" srcId="{E4975F3D-C350-41E3-95EF-F4638F798686}" destId="{644D500C-2D0D-4D40-8242-8B689E49552E}" srcOrd="0" destOrd="0" presId="urn:microsoft.com/office/officeart/2005/8/layout/hierarchy2"/>
    <dgm:cxn modelId="{F928D89A-E21A-465E-ABC0-A01706526D0F}" type="presParOf" srcId="{887D7BAE-69D9-4031-8C7B-63AF77DAA974}" destId="{88BCA496-AD51-4127-BE44-9C105EA0259D}" srcOrd="5" destOrd="0" presId="urn:microsoft.com/office/officeart/2005/8/layout/hierarchy2"/>
    <dgm:cxn modelId="{22126B72-BA73-4AB5-99C3-038774182EB0}" type="presParOf" srcId="{88BCA496-AD51-4127-BE44-9C105EA0259D}" destId="{B58CAB39-7A43-4E7D-93B0-4EB0E985F7BF}" srcOrd="0" destOrd="0" presId="urn:microsoft.com/office/officeart/2005/8/layout/hierarchy2"/>
    <dgm:cxn modelId="{90A85FA6-1478-4253-A481-858D9D480D5E}" type="presParOf" srcId="{88BCA496-AD51-4127-BE44-9C105EA0259D}" destId="{A973866D-54AC-4670-BB39-07EEB7983DED}" srcOrd="1" destOrd="0" presId="urn:microsoft.com/office/officeart/2005/8/layout/hierarchy2"/>
    <dgm:cxn modelId="{D7500FE9-6AD4-4839-9D0E-3810918FFAFB}" type="presParOf" srcId="{6B7A97A5-5187-4846-A9CB-0A7AE0532CBF}" destId="{5F158D59-AD79-4180-AC01-6F79F6FA82DB}" srcOrd="4" destOrd="0" presId="urn:microsoft.com/office/officeart/2005/8/layout/hierarchy2"/>
    <dgm:cxn modelId="{E058595A-AA85-4784-BA7F-FAFF6FC8E26E}" type="presParOf" srcId="{5F158D59-AD79-4180-AC01-6F79F6FA82DB}" destId="{2B40320C-27AB-4BDA-84D1-61C50A3BABC5}" srcOrd="0" destOrd="0" presId="urn:microsoft.com/office/officeart/2005/8/layout/hierarchy2"/>
    <dgm:cxn modelId="{34EAE553-F26F-4A91-8B36-62F708B2C612}" type="presParOf" srcId="{6B7A97A5-5187-4846-A9CB-0A7AE0532CBF}" destId="{44BB7C2B-7DA9-4C32-8097-575A4607CA60}" srcOrd="5" destOrd="0" presId="urn:microsoft.com/office/officeart/2005/8/layout/hierarchy2"/>
    <dgm:cxn modelId="{62205D11-2725-468D-B16A-0C80D3808D15}" type="presParOf" srcId="{44BB7C2B-7DA9-4C32-8097-575A4607CA60}" destId="{418C437C-17BF-4B0B-B4FE-5B3030058BF1}" srcOrd="0" destOrd="0" presId="urn:microsoft.com/office/officeart/2005/8/layout/hierarchy2"/>
    <dgm:cxn modelId="{021398FA-4EAF-4A14-A753-748D621FC640}" type="presParOf" srcId="{44BB7C2B-7DA9-4C32-8097-575A4607CA60}" destId="{C4F0F48A-B6AF-43C3-AFCA-6A658A4CC862}" srcOrd="1" destOrd="0" presId="urn:microsoft.com/office/officeart/2005/8/layout/hierarchy2"/>
    <dgm:cxn modelId="{10CA6A1C-001F-478A-91D5-34522616E1B4}" type="presParOf" srcId="{C4F0F48A-B6AF-43C3-AFCA-6A658A4CC862}" destId="{0789D6F5-E0F6-4D72-A0DF-BA44D9E7DAFF}" srcOrd="0" destOrd="0" presId="urn:microsoft.com/office/officeart/2005/8/layout/hierarchy2"/>
    <dgm:cxn modelId="{D9FD08CB-A9D7-4F66-B746-9287B88BA65A}" type="presParOf" srcId="{0789D6F5-E0F6-4D72-A0DF-BA44D9E7DAFF}" destId="{B8E34989-5719-4CA4-8C97-D4EDD34C87C5}" srcOrd="0" destOrd="0" presId="urn:microsoft.com/office/officeart/2005/8/layout/hierarchy2"/>
    <dgm:cxn modelId="{4C74FB87-DB3B-4EDE-B46D-08C88CCE17BD}" type="presParOf" srcId="{C4F0F48A-B6AF-43C3-AFCA-6A658A4CC862}" destId="{D4A65FF0-9E85-44C0-991E-4C339D0091A6}" srcOrd="1" destOrd="0" presId="urn:microsoft.com/office/officeart/2005/8/layout/hierarchy2"/>
    <dgm:cxn modelId="{53765943-6F4D-4BF6-A4DC-00B767F3F78C}" type="presParOf" srcId="{D4A65FF0-9E85-44C0-991E-4C339D0091A6}" destId="{BC065D8B-0208-43AD-ABEB-09B43B6478F9}" srcOrd="0" destOrd="0" presId="urn:microsoft.com/office/officeart/2005/8/layout/hierarchy2"/>
    <dgm:cxn modelId="{FADF46CB-9A11-48CE-88E2-84E33BE4EA24}" type="presParOf" srcId="{D4A65FF0-9E85-44C0-991E-4C339D0091A6}" destId="{5DD4EAC1-DB30-4462-AEDC-91E2CE068914}" srcOrd="1" destOrd="0" presId="urn:microsoft.com/office/officeart/2005/8/layout/hierarchy2"/>
    <dgm:cxn modelId="{C167413A-FC77-4CA5-81F8-960EAFC428B3}" type="presParOf" srcId="{C4F0F48A-B6AF-43C3-AFCA-6A658A4CC862}" destId="{E798F118-A524-4343-8813-0F2112D52D97}" srcOrd="2" destOrd="0" presId="urn:microsoft.com/office/officeart/2005/8/layout/hierarchy2"/>
    <dgm:cxn modelId="{1A0CB474-C4CF-49C1-B121-F6403F944DA0}" type="presParOf" srcId="{E798F118-A524-4343-8813-0F2112D52D97}" destId="{4AEB7D09-1624-4AD9-99D9-830F9B16DFD7}" srcOrd="0" destOrd="0" presId="urn:microsoft.com/office/officeart/2005/8/layout/hierarchy2"/>
    <dgm:cxn modelId="{73586A6D-A3A0-4181-AC44-E624366CC36E}" type="presParOf" srcId="{C4F0F48A-B6AF-43C3-AFCA-6A658A4CC862}" destId="{8EB9B5B9-C0B0-4D87-B1A4-D7CFAB89B201}" srcOrd="3" destOrd="0" presId="urn:microsoft.com/office/officeart/2005/8/layout/hierarchy2"/>
    <dgm:cxn modelId="{56C1BBAF-4BA8-47AE-9524-B5F5FF7070D8}" type="presParOf" srcId="{8EB9B5B9-C0B0-4D87-B1A4-D7CFAB89B201}" destId="{1E1C0BF7-E2E9-47E2-846E-3FB060800201}" srcOrd="0" destOrd="0" presId="urn:microsoft.com/office/officeart/2005/8/layout/hierarchy2"/>
    <dgm:cxn modelId="{C9A9D64A-7C33-48AC-B4C6-5430CF7A1445}" type="presParOf" srcId="{8EB9B5B9-C0B0-4D87-B1A4-D7CFAB89B201}" destId="{E5712CCB-46FF-4A81-B1E7-40E7DEEE19EB}" srcOrd="1" destOrd="0" presId="urn:microsoft.com/office/officeart/2005/8/layout/hierarchy2"/>
    <dgm:cxn modelId="{F13DBB5D-23D3-4B1E-8171-C2AFDE8D8A6B}" type="presParOf" srcId="{C4F0F48A-B6AF-43C3-AFCA-6A658A4CC862}" destId="{50040A1C-D961-4A90-9F57-B34776F19709}" srcOrd="4" destOrd="0" presId="urn:microsoft.com/office/officeart/2005/8/layout/hierarchy2"/>
    <dgm:cxn modelId="{C96379B4-A3A4-4174-BE35-5BA4049B6B54}" type="presParOf" srcId="{50040A1C-D961-4A90-9F57-B34776F19709}" destId="{01EEE390-AB4A-4786-A88B-F7E74EBF73F0}" srcOrd="0" destOrd="0" presId="urn:microsoft.com/office/officeart/2005/8/layout/hierarchy2"/>
    <dgm:cxn modelId="{727595C8-A6AC-4DF3-B85B-0CCACFEB2AB3}" type="presParOf" srcId="{C4F0F48A-B6AF-43C3-AFCA-6A658A4CC862}" destId="{30F4D837-9120-4F26-8C5B-BCAE6FF813DB}" srcOrd="5" destOrd="0" presId="urn:microsoft.com/office/officeart/2005/8/layout/hierarchy2"/>
    <dgm:cxn modelId="{2565FB9B-579D-4703-84BE-FED6453B434D}" type="presParOf" srcId="{30F4D837-9120-4F26-8C5B-BCAE6FF813DB}" destId="{E3CE5594-F3F1-49F6-A7C8-E25853455CFA}" srcOrd="0" destOrd="0" presId="urn:microsoft.com/office/officeart/2005/8/layout/hierarchy2"/>
    <dgm:cxn modelId="{630FD22E-C183-4840-A517-4E8A73437F29}" type="presParOf" srcId="{30F4D837-9120-4F26-8C5B-BCAE6FF813DB}" destId="{BD57A623-3339-4228-BD78-268BE1FAB47E}" srcOrd="1" destOrd="0" presId="urn:microsoft.com/office/officeart/2005/8/layout/hierarchy2"/>
    <dgm:cxn modelId="{AAA968D0-04F8-4383-A589-5023EFF5DCD6}" type="presParOf" srcId="{BD57A623-3339-4228-BD78-268BE1FAB47E}" destId="{5FCB55BA-7053-458B-8A88-8DD239DA6331}" srcOrd="0" destOrd="0" presId="urn:microsoft.com/office/officeart/2005/8/layout/hierarchy2"/>
    <dgm:cxn modelId="{43B3F26E-4E3D-44BC-8391-FF7C50B3AAD1}" type="presParOf" srcId="{5FCB55BA-7053-458B-8A88-8DD239DA6331}" destId="{5B49F615-01AC-4E8D-8243-024C52065BB2}" srcOrd="0" destOrd="0" presId="urn:microsoft.com/office/officeart/2005/8/layout/hierarchy2"/>
    <dgm:cxn modelId="{B93900BD-42AB-4A17-BAA8-66719127BB72}" type="presParOf" srcId="{BD57A623-3339-4228-BD78-268BE1FAB47E}" destId="{6C3863C9-DC80-4268-9745-FB988AE50073}" srcOrd="1" destOrd="0" presId="urn:microsoft.com/office/officeart/2005/8/layout/hierarchy2"/>
    <dgm:cxn modelId="{808AAFB9-1E9B-4CBA-97F2-5526E61B5061}" type="presParOf" srcId="{6C3863C9-DC80-4268-9745-FB988AE50073}" destId="{E045DA16-E3DB-4C3A-9DC1-4314802E0B2D}" srcOrd="0" destOrd="0" presId="urn:microsoft.com/office/officeart/2005/8/layout/hierarchy2"/>
    <dgm:cxn modelId="{68CB529D-DBCC-404F-8346-251E005589D2}" type="presParOf" srcId="{6C3863C9-DC80-4268-9745-FB988AE50073}" destId="{92412803-5AC7-4429-B1C7-DBE7707ADBA4}" srcOrd="1" destOrd="0" presId="urn:microsoft.com/office/officeart/2005/8/layout/hierarchy2"/>
    <dgm:cxn modelId="{6879A352-2279-493C-B738-5C38C0F2062D}" type="presParOf" srcId="{BD57A623-3339-4228-BD78-268BE1FAB47E}" destId="{906F5F46-922A-41D3-BC0C-AA6B408A8D4A}" srcOrd="2" destOrd="0" presId="urn:microsoft.com/office/officeart/2005/8/layout/hierarchy2"/>
    <dgm:cxn modelId="{84773A4E-8673-40C7-90E4-32F62EF890AD}" type="presParOf" srcId="{906F5F46-922A-41D3-BC0C-AA6B408A8D4A}" destId="{BAAD048F-539D-477C-AF35-C3394849D7C3}" srcOrd="0" destOrd="0" presId="urn:microsoft.com/office/officeart/2005/8/layout/hierarchy2"/>
    <dgm:cxn modelId="{BBECEEC7-5E2F-4FE2-A12F-1FFDCB1B7AE0}" type="presParOf" srcId="{BD57A623-3339-4228-BD78-268BE1FAB47E}" destId="{2FE90066-E92A-4C0B-BDFC-21CAE7D77095}" srcOrd="3" destOrd="0" presId="urn:microsoft.com/office/officeart/2005/8/layout/hierarchy2"/>
    <dgm:cxn modelId="{637C5AC3-2A7B-4FFB-824C-E6B56349FF5C}" type="presParOf" srcId="{2FE90066-E92A-4C0B-BDFC-21CAE7D77095}" destId="{0FA03EE5-538B-45D7-AE54-164B087D5CC2}" srcOrd="0" destOrd="0" presId="urn:microsoft.com/office/officeart/2005/8/layout/hierarchy2"/>
    <dgm:cxn modelId="{D51DF48B-5C3F-4F64-BEAC-0204920CDEF4}" type="presParOf" srcId="{2FE90066-E92A-4C0B-BDFC-21CAE7D77095}" destId="{CEE0DACE-462C-44E1-913B-F805EF4ADA61}" srcOrd="1" destOrd="0" presId="urn:microsoft.com/office/officeart/2005/8/layout/hierarchy2"/>
    <dgm:cxn modelId="{5AE15B2F-3968-44F7-AB73-00A70CF70168}" type="presParOf" srcId="{6B7A97A5-5187-4846-A9CB-0A7AE0532CBF}" destId="{87EC5DDD-9F69-4B6C-95BE-68FC167C1752}" srcOrd="6" destOrd="0" presId="urn:microsoft.com/office/officeart/2005/8/layout/hierarchy2"/>
    <dgm:cxn modelId="{3864960D-C923-4EF0-ADF7-5E813F26E5FE}" type="presParOf" srcId="{87EC5DDD-9F69-4B6C-95BE-68FC167C1752}" destId="{CE61E191-C724-4270-8BE7-8C77375FCF61}" srcOrd="0" destOrd="0" presId="urn:microsoft.com/office/officeart/2005/8/layout/hierarchy2"/>
    <dgm:cxn modelId="{2F23EEC2-909D-4754-80A4-D342B4D2FF43}" type="presParOf" srcId="{6B7A97A5-5187-4846-A9CB-0A7AE0532CBF}" destId="{BB538379-F8AB-45E6-8FB5-88F1D118ABCF}" srcOrd="7" destOrd="0" presId="urn:microsoft.com/office/officeart/2005/8/layout/hierarchy2"/>
    <dgm:cxn modelId="{A62A922F-4F95-4AC8-85A3-85CCC3752390}" type="presParOf" srcId="{BB538379-F8AB-45E6-8FB5-88F1D118ABCF}" destId="{167F1204-AFBB-4464-B292-B7B9C368137A}" srcOrd="0" destOrd="0" presId="urn:microsoft.com/office/officeart/2005/8/layout/hierarchy2"/>
    <dgm:cxn modelId="{22CEA7C8-0C0A-4A11-840A-1E48825869AC}" type="presParOf" srcId="{BB538379-F8AB-45E6-8FB5-88F1D118ABCF}" destId="{517931A0-D3AB-4F7E-BDF9-5ABFA7AE4065}" srcOrd="1" destOrd="0" presId="urn:microsoft.com/office/officeart/2005/8/layout/hierarchy2"/>
    <dgm:cxn modelId="{53F82B8F-BF9E-4F2C-901A-8784E04A1871}" type="presParOf" srcId="{517931A0-D3AB-4F7E-BDF9-5ABFA7AE4065}" destId="{2FD12931-E91F-4883-ABCC-E2B4ACCC31CA}" srcOrd="0" destOrd="0" presId="urn:microsoft.com/office/officeart/2005/8/layout/hierarchy2"/>
    <dgm:cxn modelId="{91A89457-B526-4C8C-945C-4A911C3F3B1A}" type="presParOf" srcId="{2FD12931-E91F-4883-ABCC-E2B4ACCC31CA}" destId="{C33F84F2-5EFE-42A4-A5D4-F49723480AE6}" srcOrd="0" destOrd="0" presId="urn:microsoft.com/office/officeart/2005/8/layout/hierarchy2"/>
    <dgm:cxn modelId="{2AB48F53-1DC6-4E24-8665-B585793BD3AE}" type="presParOf" srcId="{517931A0-D3AB-4F7E-BDF9-5ABFA7AE4065}" destId="{24AF0030-EA04-45D9-9335-E79ECF6792A4}" srcOrd="1" destOrd="0" presId="urn:microsoft.com/office/officeart/2005/8/layout/hierarchy2"/>
    <dgm:cxn modelId="{3E7D6E8C-40B0-4ACB-A9B1-8E8D9AD66429}" type="presParOf" srcId="{24AF0030-EA04-45D9-9335-E79ECF6792A4}" destId="{A9C12F11-1210-4444-A1FD-68998DEE217C}" srcOrd="0" destOrd="0" presId="urn:microsoft.com/office/officeart/2005/8/layout/hierarchy2"/>
    <dgm:cxn modelId="{179B8475-8902-4B24-AED2-A2513A910D52}" type="presParOf" srcId="{24AF0030-EA04-45D9-9335-E79ECF6792A4}" destId="{CC0794A1-4E02-4512-BE44-D35FBBDDFF2B}" srcOrd="1" destOrd="0" presId="urn:microsoft.com/office/officeart/2005/8/layout/hierarchy2"/>
    <dgm:cxn modelId="{D9B73D6E-6CE5-4332-9AF1-C17B883EFAE7}" type="presParOf" srcId="{CC0794A1-4E02-4512-BE44-D35FBBDDFF2B}" destId="{80B075A0-6EED-4416-BD30-D34B7B6B244A}" srcOrd="0" destOrd="0" presId="urn:microsoft.com/office/officeart/2005/8/layout/hierarchy2"/>
    <dgm:cxn modelId="{5C3E439B-B1CE-4598-B6DA-CCCC455791B5}" type="presParOf" srcId="{80B075A0-6EED-4416-BD30-D34B7B6B244A}" destId="{0B6A28E5-6192-4A5C-8A6E-370AC7A96B9E}" srcOrd="0" destOrd="0" presId="urn:microsoft.com/office/officeart/2005/8/layout/hierarchy2"/>
    <dgm:cxn modelId="{14F5D52A-F659-42B2-94AC-1F990B9BC81F}" type="presParOf" srcId="{CC0794A1-4E02-4512-BE44-D35FBBDDFF2B}" destId="{863EF402-D78D-4156-BEDD-69F00223A46D}" srcOrd="1" destOrd="0" presId="urn:microsoft.com/office/officeart/2005/8/layout/hierarchy2"/>
    <dgm:cxn modelId="{2C4965D1-19D4-4946-A399-69FD419832D6}" type="presParOf" srcId="{863EF402-D78D-4156-BEDD-69F00223A46D}" destId="{593B41E3-CA5E-4DA9-AD44-1949E854049E}" srcOrd="0" destOrd="0" presId="urn:microsoft.com/office/officeart/2005/8/layout/hierarchy2"/>
    <dgm:cxn modelId="{1E6DA6D9-4441-4AFA-8906-83DEB78A9F8D}" type="presParOf" srcId="{863EF402-D78D-4156-BEDD-69F00223A46D}" destId="{3509EFBB-C5F0-4A3A-B429-463FEF9B7E01}" srcOrd="1" destOrd="0" presId="urn:microsoft.com/office/officeart/2005/8/layout/hierarchy2"/>
    <dgm:cxn modelId="{DF13B6E5-7E42-4C4A-8B8E-2390BD9EF853}" type="presParOf" srcId="{CC0794A1-4E02-4512-BE44-D35FBBDDFF2B}" destId="{F74CEFCE-AE50-40FB-98E1-BD45C93AA385}" srcOrd="2" destOrd="0" presId="urn:microsoft.com/office/officeart/2005/8/layout/hierarchy2"/>
    <dgm:cxn modelId="{03983E33-24B5-4AFA-B4E8-6C4642E329AA}" type="presParOf" srcId="{F74CEFCE-AE50-40FB-98E1-BD45C93AA385}" destId="{2E9F86E8-11BD-4C20-8CF1-078EFE599DDE}" srcOrd="0" destOrd="0" presId="urn:microsoft.com/office/officeart/2005/8/layout/hierarchy2"/>
    <dgm:cxn modelId="{E55EBB1F-C8B6-4FA0-8C76-A42679761AC9}" type="presParOf" srcId="{CC0794A1-4E02-4512-BE44-D35FBBDDFF2B}" destId="{E498A7D0-9D5F-43C3-9A3F-53F76F471F2F}" srcOrd="3" destOrd="0" presId="urn:microsoft.com/office/officeart/2005/8/layout/hierarchy2"/>
    <dgm:cxn modelId="{50A16ACF-2572-42E4-9FE1-16C3DBFF9208}" type="presParOf" srcId="{E498A7D0-9D5F-43C3-9A3F-53F76F471F2F}" destId="{37A875F9-3746-426A-8766-FFA1C0118C48}" srcOrd="0" destOrd="0" presId="urn:microsoft.com/office/officeart/2005/8/layout/hierarchy2"/>
    <dgm:cxn modelId="{099102C2-1DA4-4739-B24E-9900181F58C4}" type="presParOf" srcId="{E498A7D0-9D5F-43C3-9A3F-53F76F471F2F}" destId="{D8249A95-6AD9-4FE5-A1AD-963CBDB3B96D}" srcOrd="1" destOrd="0" presId="urn:microsoft.com/office/officeart/2005/8/layout/hierarchy2"/>
    <dgm:cxn modelId="{6A51A078-B641-4AC3-B4A6-B8B4D46CBBD4}" type="presParOf" srcId="{517931A0-D3AB-4F7E-BDF9-5ABFA7AE4065}" destId="{F065EB8E-04AE-4472-B39D-637CB520C526}" srcOrd="2" destOrd="0" presId="urn:microsoft.com/office/officeart/2005/8/layout/hierarchy2"/>
    <dgm:cxn modelId="{53C45A57-1EAD-499C-9FD1-5BC41589DC05}" type="presParOf" srcId="{F065EB8E-04AE-4472-B39D-637CB520C526}" destId="{8677BBF0-60CC-4896-BDB3-000DD63E373D}" srcOrd="0" destOrd="0" presId="urn:microsoft.com/office/officeart/2005/8/layout/hierarchy2"/>
    <dgm:cxn modelId="{8F980BF9-845B-4811-8711-0880410A77B8}" type="presParOf" srcId="{517931A0-D3AB-4F7E-BDF9-5ABFA7AE4065}" destId="{DF751847-0BE4-4D32-B4FA-5CD6A56B6400}" srcOrd="3" destOrd="0" presId="urn:microsoft.com/office/officeart/2005/8/layout/hierarchy2"/>
    <dgm:cxn modelId="{76DD11AA-709B-4998-90AD-792112FDD77A}" type="presParOf" srcId="{DF751847-0BE4-4D32-B4FA-5CD6A56B6400}" destId="{95523093-FECA-4419-A878-E6086CB8B61F}" srcOrd="0" destOrd="0" presId="urn:microsoft.com/office/officeart/2005/8/layout/hierarchy2"/>
    <dgm:cxn modelId="{87227AF8-C7A1-4A19-A657-0FE663235B15}" type="presParOf" srcId="{DF751847-0BE4-4D32-B4FA-5CD6A56B6400}" destId="{7FF2E24C-EAE3-4CAE-92D8-3BBF20B85369}" srcOrd="1" destOrd="0" presId="urn:microsoft.com/office/officeart/2005/8/layout/hierarchy2"/>
    <dgm:cxn modelId="{8E7A4C8A-C77E-4786-8E85-BA3FDA9C8208}" type="presParOf" srcId="{517931A0-D3AB-4F7E-BDF9-5ABFA7AE4065}" destId="{BCC70EED-4AC6-47A8-97E4-A7D63A75F83B}" srcOrd="4" destOrd="0" presId="urn:microsoft.com/office/officeart/2005/8/layout/hierarchy2"/>
    <dgm:cxn modelId="{F45D81A0-1740-43D4-9B2B-BF5AAC0E683B}" type="presParOf" srcId="{BCC70EED-4AC6-47A8-97E4-A7D63A75F83B}" destId="{60A8F4D4-A87A-4461-A52F-D148B600E263}" srcOrd="0" destOrd="0" presId="urn:microsoft.com/office/officeart/2005/8/layout/hierarchy2"/>
    <dgm:cxn modelId="{D664F13C-2673-4C18-9C96-E797FA6A1540}" type="presParOf" srcId="{517931A0-D3AB-4F7E-BDF9-5ABFA7AE4065}" destId="{F1B69955-39A0-4C96-BF15-25AEF37CFCD5}" srcOrd="5" destOrd="0" presId="urn:microsoft.com/office/officeart/2005/8/layout/hierarchy2"/>
    <dgm:cxn modelId="{B6948DD6-6EFB-4767-9A7D-3302762E1B0B}" type="presParOf" srcId="{F1B69955-39A0-4C96-BF15-25AEF37CFCD5}" destId="{A0865725-8F13-4D66-9B6B-D81956252699}" srcOrd="0" destOrd="0" presId="urn:microsoft.com/office/officeart/2005/8/layout/hierarchy2"/>
    <dgm:cxn modelId="{9DA11E42-EF39-47CA-9A53-B4B8DD993E8F}"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solidFill>
          <a:srgbClr val="FF0000"/>
        </a:solidFill>
      </dgm:spPr>
      <dgm:t>
        <a:bodyPr/>
        <a:lstStyle/>
        <a:p>
          <a:r>
            <a:rPr lang="en-US" dirty="0" smtClean="0"/>
            <a:t>A</a:t>
          </a:r>
          <a:endParaRPr lang="en-US" dirty="0"/>
        </a:p>
      </dgm:t>
    </dgm:pt>
    <dgm:pt modelId="{1CEB5BF8-9573-44DB-AA52-2664C57B5BC0}" type="parTrans" cxnId="{9F183540-BEBB-491C-B7E6-749704A50110}">
      <dgm:prSet/>
      <dgm:spPr/>
      <dgm:t>
        <a:bodyPr/>
        <a:lstStyle/>
        <a:p>
          <a:endParaRPr lang="en-US"/>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solidFill>
          <a:schemeClr val="accent1"/>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7F5E9FFF-844C-4C20-B69C-881080917909}" type="presOf" srcId="{DF03A72C-632B-4C09-AA60-11E1D77BAE98}" destId="{BCC70EED-4AC6-47A8-97E4-A7D63A75F83B}" srcOrd="0" destOrd="0" presId="urn:microsoft.com/office/officeart/2005/8/layout/hierarchy2"/>
    <dgm:cxn modelId="{7AD1DA44-5D49-4260-8141-1F2C7D68E14D}" type="presOf" srcId="{45993110-47CA-429A-A226-5BE240498561}" destId="{0789D6F5-E0F6-4D72-A0DF-BA44D9E7DAFF}"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44587953-5184-4D64-BFD5-12BFBDD8F31F}" type="presOf" srcId="{494ACA62-AAC0-4951-9C9D-4B583911638D}" destId="{5F158D59-AD79-4180-AC01-6F79F6FA82DB}" srcOrd="0" destOrd="0" presId="urn:microsoft.com/office/officeart/2005/8/layout/hierarchy2"/>
    <dgm:cxn modelId="{5370290B-8F4A-4EA7-951B-09D93E00F2CC}" type="presOf" srcId="{B78E8AC8-BFC5-4DF9-996A-E3ADAD9E91C9}" destId="{94066D15-53AA-4DDA-9682-053F754F270E}" srcOrd="0" destOrd="0" presId="urn:microsoft.com/office/officeart/2005/8/layout/hierarchy2"/>
    <dgm:cxn modelId="{B3A1FE8E-7C73-4D09-8EE0-504385F18137}" type="presOf" srcId="{EE885992-2BEA-4926-B702-6008C6AF5097}" destId="{87EC5DDD-9F69-4B6C-95BE-68FC167C1752}" srcOrd="0" destOrd="0" presId="urn:microsoft.com/office/officeart/2005/8/layout/hierarchy2"/>
    <dgm:cxn modelId="{517F6AD4-B2A9-4530-8F28-9C780C61E46E}" type="presOf" srcId="{CB605075-F51A-47C3-9B5B-5822A6019E26}" destId="{BAAD048F-539D-477C-AF35-C3394849D7C3}" srcOrd="1" destOrd="0" presId="urn:microsoft.com/office/officeart/2005/8/layout/hierarchy2"/>
    <dgm:cxn modelId="{E3A5BACB-1067-4006-AF06-743D37ECE361}" type="presOf" srcId="{A564CD81-167D-42C5-9353-07481038A983}" destId="{4AEB7D09-1624-4AD9-99D9-830F9B16DFD7}" srcOrd="1" destOrd="0" presId="urn:microsoft.com/office/officeart/2005/8/layout/hierarchy2"/>
    <dgm:cxn modelId="{DE2EDE99-97B1-42D7-A7EB-AE52F7FE84D6}" type="presOf" srcId="{1C4C4948-25D8-4936-BD8C-06CE52540229}" destId="{8A58203B-60D5-42CF-9578-203C0120EC5E}" srcOrd="0" destOrd="0" presId="urn:microsoft.com/office/officeart/2005/8/layout/hierarchy2"/>
    <dgm:cxn modelId="{686E1D7A-278A-4852-B2EC-5F0539037BEE}" type="presOf" srcId="{BAC0EB25-FC2E-40C8-BB49-714E62D7ACF1}" destId="{0A145BCE-6198-4F25-B43B-3618301E13F0}" srcOrd="1" destOrd="0" presId="urn:microsoft.com/office/officeart/2005/8/layout/hierarchy2"/>
    <dgm:cxn modelId="{C732C322-72D0-4B8B-A559-46B89124B969}" type="presOf" srcId="{7E0ED1B5-DF2B-4C39-94A2-2A0C2BBEA676}" destId="{C8B696FB-B26B-4AEB-A6C7-7996DE285DEE}" srcOrd="0" destOrd="0" presId="urn:microsoft.com/office/officeart/2005/8/layout/hierarchy2"/>
    <dgm:cxn modelId="{B728C3E5-02D2-4400-BF05-730B3AAE0F04}" type="presOf" srcId="{5BDA034E-E10D-4A3F-95C7-86E352EFE1E2}" destId="{B58CAB39-7A43-4E7D-93B0-4EB0E985F7BF}" srcOrd="0" destOrd="0" presId="urn:microsoft.com/office/officeart/2005/8/layout/hierarchy2"/>
    <dgm:cxn modelId="{DBC51A00-C780-4312-A6E2-094FFF6FECDD}" type="presOf" srcId="{C2601243-1BEE-43AD-B076-59981A9EF2A5}" destId="{167F1204-AFBB-4464-B292-B7B9C368137A}"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6CCDE4CA-86EA-4CE1-9750-57B092EAC4E9}" type="presOf" srcId="{B78E8AC8-BFC5-4DF9-996A-E3ADAD9E91C9}" destId="{B680152B-BBF7-42CC-80E2-A156B071C1EB}" srcOrd="1" destOrd="0" presId="urn:microsoft.com/office/officeart/2005/8/layout/hierarchy2"/>
    <dgm:cxn modelId="{6E207D6C-4B0B-475B-9B18-5003FEDBAA76}" type="presOf" srcId="{4C182C5A-560D-43AA-8092-727DB2D4F9AA}" destId="{990310B2-5112-4727-B4A0-C2E12E4945BB}" srcOrd="0" destOrd="0" presId="urn:microsoft.com/office/officeart/2005/8/layout/hierarchy2"/>
    <dgm:cxn modelId="{5B4781D1-5333-4ED7-88BA-744FF0552C7D}" type="presOf" srcId="{A564CD81-167D-42C5-9353-07481038A983}" destId="{E798F118-A524-4343-8813-0F2112D52D97}" srcOrd="0" destOrd="0" presId="urn:microsoft.com/office/officeart/2005/8/layout/hierarchy2"/>
    <dgm:cxn modelId="{C444A49F-C306-4912-B95B-95B740425949}" type="presOf" srcId="{9EB7E3D8-0D11-4E80-823D-492B50986BD9}" destId="{418C437C-17BF-4B0B-B4FE-5B3030058BF1}" srcOrd="0" destOrd="0" presId="urn:microsoft.com/office/officeart/2005/8/layout/hierarchy2"/>
    <dgm:cxn modelId="{6A67B3F1-0BA7-490F-A5E6-AD6425F6B149}" type="presOf" srcId="{B716BBAA-853E-4021-A8EE-711FD7E3D665}" destId="{DDBCB7B8-5B67-4623-B3B3-D1AC0E78FE9B}" srcOrd="0" destOrd="0" presId="urn:microsoft.com/office/officeart/2005/8/layout/hierarchy2"/>
    <dgm:cxn modelId="{5411A4BC-2FC2-44EA-8439-BBFFD4DD9719}" type="presOf" srcId="{E527BE7C-F111-4D11-8FD8-A64790F908E6}" destId="{E86E44DF-D0B6-490D-969C-50D2431AF93E}" srcOrd="1"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7B847F1B-1DAC-46E3-A1C2-C1367045ADAB}" type="presOf" srcId="{2CA901C4-D46B-4889-AB07-3E85CAB3F55A}" destId="{1E1C0BF7-E2E9-47E2-846E-3FB060800201}"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639C9783-634B-48E3-90AD-BDA79FD823CD}" type="presOf" srcId="{166961A0-6659-4CA6-A993-20CB2D27CA51}" destId="{F3025B66-7540-4E3A-8E55-A978E22397A7}"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51A78164-4DFD-433C-A81B-1E36019B3EFC}" type="presOf" srcId="{45993110-47CA-429A-A226-5BE240498561}" destId="{B8E34989-5719-4CA4-8C97-D4EDD34C87C5}" srcOrd="1" destOrd="0" presId="urn:microsoft.com/office/officeart/2005/8/layout/hierarchy2"/>
    <dgm:cxn modelId="{F454CF37-827E-4C6A-8C43-F69C8947125F}" type="presOf" srcId="{64410DB8-F655-4B90-9A96-2325D0212977}" destId="{F74CEFCE-AE50-40FB-98E1-BD45C93AA385}" srcOrd="0" destOrd="0" presId="urn:microsoft.com/office/officeart/2005/8/layout/hierarchy2"/>
    <dgm:cxn modelId="{395DC935-4B09-4A92-B897-8E7CD74AE1CC}" type="presOf" srcId="{8B31BB6A-A4D8-431C-9B01-9B2034755868}" destId="{9C2F6C3E-00BF-4160-BA53-202223A2EE2E}" srcOrd="0" destOrd="0" presId="urn:microsoft.com/office/officeart/2005/8/layout/hierarchy2"/>
    <dgm:cxn modelId="{8D631405-FDF7-48C2-937A-3F5A6D4C8C75}" type="presOf" srcId="{C2A848E1-61B5-4DCC-BFBB-D417A3B756B4}" destId="{BA54242D-F02C-4E4F-8455-69939E154ED1}" srcOrd="0" destOrd="0" presId="urn:microsoft.com/office/officeart/2005/8/layout/hierarchy2"/>
    <dgm:cxn modelId="{F24D93D3-FA48-416C-B14C-ACAE635B38B6}" type="presOf" srcId="{57EA6F02-2674-477B-9506-59D3B2C4A94B}" destId="{E8D07454-23B3-441F-9B23-CDA001B258D3}" srcOrd="1" destOrd="0" presId="urn:microsoft.com/office/officeart/2005/8/layout/hierarchy2"/>
    <dgm:cxn modelId="{C323F5F9-61F0-4A80-9A6B-67871288D29F}" type="presOf" srcId="{3904DB79-83CF-4567-8961-2516E1FF2621}" destId="{A0865725-8F13-4D66-9B6B-D81956252699}" srcOrd="0" destOrd="0" presId="urn:microsoft.com/office/officeart/2005/8/layout/hierarchy2"/>
    <dgm:cxn modelId="{7B00591E-B830-47D2-B216-406B83B3C6FE}" type="presOf" srcId="{22F489BA-7AF8-4D28-AFF1-81994DDA9D7B}" destId="{644D500C-2D0D-4D40-8242-8B689E49552E}" srcOrd="1" destOrd="0" presId="urn:microsoft.com/office/officeart/2005/8/layout/hierarchy2"/>
    <dgm:cxn modelId="{9218DB07-894C-42A0-9807-EC24E49CAF1E}" type="presOf" srcId="{CB605075-F51A-47C3-9B5B-5822A6019E26}" destId="{906F5F46-922A-41D3-BC0C-AA6B408A8D4A}" srcOrd="0" destOrd="0" presId="urn:microsoft.com/office/officeart/2005/8/layout/hierarchy2"/>
    <dgm:cxn modelId="{C1E99A18-F413-467F-B482-26F5FA5BECA3}" type="presOf" srcId="{22F489BA-7AF8-4D28-AFF1-81994DDA9D7B}" destId="{E4975F3D-C350-41E3-95EF-F4638F798686}" srcOrd="0" destOrd="0" presId="urn:microsoft.com/office/officeart/2005/8/layout/hierarchy2"/>
    <dgm:cxn modelId="{984DC417-4C88-4163-BC05-88CC9CF52618}" type="presOf" srcId="{1055F0B1-DA74-4E7B-B527-AEDFDD16057D}" destId="{80B075A0-6EED-4416-BD30-D34B7B6B244A}" srcOrd="0" destOrd="0" presId="urn:microsoft.com/office/officeart/2005/8/layout/hierarchy2"/>
    <dgm:cxn modelId="{E03B936E-4CD5-4158-9871-72D8AC140BE5}" type="presOf" srcId="{89C9E179-D2A2-4A4E-831C-766C0FCE59CD}" destId="{C33F84F2-5EFE-42A4-A5D4-F49723480AE6}" srcOrd="1"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6C9EA253-2C8F-4F89-925D-47467D5739D8}" srcId="{19F3ECDB-1ED7-474B-92C1-2E72D83ACFE8}" destId="{D571DD33-A7E4-4BE5-8590-2D3E0E3995FB}" srcOrd="1" destOrd="0" parTransId="{64410DB8-F655-4B90-9A96-2325D0212977}" sibTransId="{1E6F3F40-8866-4F8B-B7D8-74B9DD4C826F}"/>
    <dgm:cxn modelId="{1B4E5E40-4DB3-4D0F-9867-0B80C1BBA08A}" srcId="{C2601243-1BEE-43AD-B076-59981A9EF2A5}" destId="{2090ADF3-5CF7-491C-8EEF-DB35DEC658CA}" srcOrd="1" destOrd="0" parTransId="{3BAA5B4F-AA92-45D6-9A6B-2C43B02FBCB2}" sibTransId="{A21EDE56-68B0-4101-A855-259F5BC94C86}"/>
    <dgm:cxn modelId="{775274D5-12E5-4179-A4E5-3AE1EC3A7C24}" srcId="{C2601243-1BEE-43AD-B076-59981A9EF2A5}" destId="{19F3ECDB-1ED7-474B-92C1-2E72D83ACFE8}" srcOrd="0" destOrd="0" parTransId="{89C9E179-D2A2-4A4E-831C-766C0FCE59CD}" sibTransId="{74F12BBA-6976-495D-9B26-C63855294517}"/>
    <dgm:cxn modelId="{6F4F966F-14AE-4FEB-8178-5B1AFAD58CC8}" type="presOf" srcId="{3B798081-D53C-428D-9A8A-C6B430D0676E}" destId="{E3CE5594-F3F1-49F6-A7C8-E25853455CFA}" srcOrd="0" destOrd="0" presId="urn:microsoft.com/office/officeart/2005/8/layout/hierarchy2"/>
    <dgm:cxn modelId="{0E4A47CC-2328-4CB3-A4F7-E76C66B4A975}" type="presOf" srcId="{2090ADF3-5CF7-491C-8EEF-DB35DEC658CA}" destId="{95523093-FECA-4419-A878-E6086CB8B61F}" srcOrd="0" destOrd="0" presId="urn:microsoft.com/office/officeart/2005/8/layout/hierarchy2"/>
    <dgm:cxn modelId="{2A456875-5EE9-4CF9-9903-10D010DC2479}" type="presOf" srcId="{19F3ECDB-1ED7-474B-92C1-2E72D83ACFE8}" destId="{A9C12F11-1210-4444-A1FD-68998DEE217C}" srcOrd="0" destOrd="0" presId="urn:microsoft.com/office/officeart/2005/8/layout/hierarchy2"/>
    <dgm:cxn modelId="{F158AA7E-48A1-4CCD-874D-A81A713BE511}" type="presOf" srcId="{29D5F61E-1CFE-4D06-9E4F-4C289DB841B2}" destId="{BC065D8B-0208-43AD-ABEB-09B43B6478F9}"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F939F5F2-56BB-4556-87FE-91415C8AEF20}" type="presOf" srcId="{BAC0EB25-FC2E-40C8-BB49-714E62D7ACF1}" destId="{1E5FCCE3-BB6C-46B6-BE90-0C1FE816FF09}"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4357BDBC-72C4-4DA6-AD42-AF2837C322A4}" srcId="{9EB7E3D8-0D11-4E80-823D-492B50986BD9}" destId="{29D5F61E-1CFE-4D06-9E4F-4C289DB841B2}" srcOrd="0" destOrd="0" parTransId="{45993110-47CA-429A-A226-5BE240498561}" sibTransId="{D051EF27-0EA1-41DB-81AA-CEFDE06D5324}"/>
    <dgm:cxn modelId="{22E31ECE-7D18-4D0C-AECC-B6F13C4A0F0E}" type="presOf" srcId="{57EA6F02-2674-477B-9506-59D3B2C4A94B}" destId="{8367E3EC-EDE8-4478-9B14-EAFA4B0303C7}" srcOrd="0" destOrd="0" presId="urn:microsoft.com/office/officeart/2005/8/layout/hierarchy2"/>
    <dgm:cxn modelId="{36D4532A-8383-4CDF-B65E-14826C270D8D}" type="presOf" srcId="{5ABABD5B-A46B-437C-8FCF-5F7DB32B1277}" destId="{030C4BD4-E117-424F-894B-5000F19EC59A}" srcOrd="0"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0B54BF16-D0F9-4A29-A503-D0E1E80A0EA0}" type="presOf" srcId="{64410DB8-F655-4B90-9A96-2325D0212977}" destId="{2E9F86E8-11BD-4C20-8CF1-078EFE599DDE}" srcOrd="1" destOrd="0" presId="urn:microsoft.com/office/officeart/2005/8/layout/hierarchy2"/>
    <dgm:cxn modelId="{00A72284-8BF9-4F59-A711-BA0CA257D8BA}" type="presOf" srcId="{E0DE11BA-B518-407C-B505-1DE471394911}" destId="{6F0F170F-FE3D-4134-BB96-EA6665A6036D}" srcOrd="0" destOrd="0" presId="urn:microsoft.com/office/officeart/2005/8/layout/hierarchy2"/>
    <dgm:cxn modelId="{C3CD3194-BECF-4A8D-8F74-CD92AC22517A}" type="presOf" srcId="{89C9E179-D2A2-4A4E-831C-766C0FCE59CD}" destId="{2FD12931-E91F-4883-ABCC-E2B4ACCC31CA}"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6D63B33B-9341-4EAF-B42A-5E4F31439637}" type="presOf" srcId="{1B6C38EE-0106-42F5-BFDE-F708BAF5139B}" destId="{C0FB1EE3-1600-4ECC-A158-84A6E0508629}"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5429ED4D-63D1-46CF-9716-8BF019322A40}" type="presOf" srcId="{494ACA62-AAC0-4951-9C9D-4B583911638D}" destId="{2B40320C-27AB-4BDA-84D1-61C50A3BABC5}" srcOrd="1" destOrd="0" presId="urn:microsoft.com/office/officeart/2005/8/layout/hierarchy2"/>
    <dgm:cxn modelId="{EDEDE654-C9AE-48FC-8A50-27C981AE3D9C}" type="presOf" srcId="{D571DD33-A7E4-4BE5-8590-2D3E0E3995FB}" destId="{37A875F9-3746-426A-8766-FFA1C0118C48}"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D08F74F5-406F-459F-859E-BA56A5706E90}" type="presOf" srcId="{E527BE7C-F111-4D11-8FD8-A64790F908E6}" destId="{3C823CB9-6646-45EA-927C-BAAED8D908D1}" srcOrd="0" destOrd="0" presId="urn:microsoft.com/office/officeart/2005/8/layout/hierarchy2"/>
    <dgm:cxn modelId="{6477AAF6-547F-4B5F-BDC6-9CCAAE075063}" type="presOf" srcId="{1055F0B1-DA74-4E7B-B527-AEDFDD16057D}" destId="{0B6A28E5-6192-4A5C-8A6E-370AC7A96B9E}" srcOrd="1" destOrd="0" presId="urn:microsoft.com/office/officeart/2005/8/layout/hierarchy2"/>
    <dgm:cxn modelId="{2009D91B-D29B-4430-A35D-D4264F00B806}" type="presOf" srcId="{3BAA5B4F-AA92-45D6-9A6B-2C43B02FBCB2}" destId="{8677BBF0-60CC-4896-BDB3-000DD63E373D}" srcOrd="1" destOrd="0" presId="urn:microsoft.com/office/officeart/2005/8/layout/hierarchy2"/>
    <dgm:cxn modelId="{18C31339-3743-48F4-9961-C2AFEE309EF7}" type="presOf" srcId="{3BAA5B4F-AA92-45D6-9A6B-2C43B02FBCB2}" destId="{F065EB8E-04AE-4472-B39D-637CB520C526}" srcOrd="0" destOrd="0" presId="urn:microsoft.com/office/officeart/2005/8/layout/hierarchy2"/>
    <dgm:cxn modelId="{12F37D32-718E-4D11-A1B7-10346A30C137}" type="presOf" srcId="{D46399B7-6072-4C73-88BB-AE05116F9ECC}" destId="{BB4E4D16-71CF-4C1A-AF17-AA238805B63F}" srcOrd="0" destOrd="0" presId="urn:microsoft.com/office/officeart/2005/8/layout/hierarchy2"/>
    <dgm:cxn modelId="{17B045B0-AD41-43D6-A925-B28FD7EC0F07}" type="presOf" srcId="{B716BBAA-853E-4021-A8EE-711FD7E3D665}" destId="{7AF1181C-2A33-4ED9-B3AD-C4ACFCC7DACF}" srcOrd="1"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A5DC8AD7-ED90-41EA-B334-D5C07C31F843}" type="presOf" srcId="{DF03A72C-632B-4C09-AA60-11E1D77BAE98}" destId="{60A8F4D4-A87A-4461-A52F-D148B600E263}"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CAAEC318-6132-4D47-AF37-6C6F54EF2232}" type="presOf" srcId="{F30650AC-6523-41D4-BEFF-F87C75C3A1A8}" destId="{0FA03EE5-538B-45D7-AE54-164B087D5CC2}"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BB5B2A53-31B8-414C-87AC-A3DF28664BAD}" type="presOf" srcId="{AC10A985-E08A-4B6F-BF7F-A700AF2A50C5}" destId="{593B41E3-CA5E-4DA9-AD44-1949E854049E}" srcOrd="0" destOrd="0" presId="urn:microsoft.com/office/officeart/2005/8/layout/hierarchy2"/>
    <dgm:cxn modelId="{BB4F7F5C-2998-474B-8E9F-FDEB3D33CD71}" type="presOf" srcId="{3F6A5EDE-7F02-44C9-AF33-23999382B84B}" destId="{50040A1C-D961-4A90-9F57-B34776F19709}" srcOrd="0" destOrd="0" presId="urn:microsoft.com/office/officeart/2005/8/layout/hierarchy2"/>
    <dgm:cxn modelId="{CE600744-C288-42D6-9594-880E281BC22A}" type="presOf" srcId="{3F6A5EDE-7F02-44C9-AF33-23999382B84B}" destId="{01EEE390-AB4A-4786-A88B-F7E74EBF73F0}" srcOrd="1" destOrd="0" presId="urn:microsoft.com/office/officeart/2005/8/layout/hierarchy2"/>
    <dgm:cxn modelId="{5E351173-CB15-4C43-92F1-176D11F471D8}" type="presOf" srcId="{767EC5A2-4B77-466C-A072-0B8307A02AB3}" destId="{F15D6494-9362-431D-8D0C-12A143564090}" srcOrd="0" destOrd="0" presId="urn:microsoft.com/office/officeart/2005/8/layout/hierarchy2"/>
    <dgm:cxn modelId="{62255ADF-2A0F-4E15-AB62-F0F64C675864}" type="presOf" srcId="{95073BCA-5637-4B74-B003-F6EBD1486D61}" destId="{C7DB363B-7218-4E89-908E-26E8BED225D3}" srcOrd="0" destOrd="0" presId="urn:microsoft.com/office/officeart/2005/8/layout/hierarchy2"/>
    <dgm:cxn modelId="{DE064910-944D-4B21-BB4B-1724A27F7B1C}" type="presOf" srcId="{1CEB5BF8-9573-44DB-AA52-2664C57B5BC0}" destId="{5B49F615-01AC-4E8D-8243-024C52065BB2}" srcOrd="1" destOrd="0" presId="urn:microsoft.com/office/officeart/2005/8/layout/hierarchy2"/>
    <dgm:cxn modelId="{7A8AD3E6-B3B4-4FFF-9D2A-884DF85BC85C}" type="presOf" srcId="{1CEB5BF8-9573-44DB-AA52-2664C57B5BC0}" destId="{5FCB55BA-7053-458B-8A88-8DD239DA6331}" srcOrd="0" destOrd="0" presId="urn:microsoft.com/office/officeart/2005/8/layout/hierarchy2"/>
    <dgm:cxn modelId="{39FF3308-204D-4080-B12A-B014C910D3CD}" type="presOf" srcId="{EE885992-2BEA-4926-B702-6008C6AF5097}" destId="{CE61E191-C724-4270-8BE7-8C77375FCF61}" srcOrd="1" destOrd="0" presId="urn:microsoft.com/office/officeart/2005/8/layout/hierarchy2"/>
    <dgm:cxn modelId="{01D059B0-D6D3-422C-9B03-F06E4FF5507E}" type="presOf" srcId="{C39D6B01-260F-4A4C-826C-9CFF1B6F6F3C}" destId="{E045DA16-E3DB-4C3A-9DC1-4314802E0B2D}"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2B248E83-DDB6-4FB1-9DD5-12117484E5EB}" type="presOf" srcId="{BBBB4BC1-397B-42FB-A590-86ABD4708BA1}" destId="{01AE466B-0249-4A63-910F-DFF3C04D856B}" srcOrd="0" destOrd="0" presId="urn:microsoft.com/office/officeart/2005/8/layout/hierarchy2"/>
    <dgm:cxn modelId="{9FA87776-5850-491D-9C51-EA94F09D75A0}" type="presOf" srcId="{B4DC0CA7-4284-47E5-8103-F93DAD70B5A7}" destId="{C498114F-350E-41A3-9193-D88A6280E55B}" srcOrd="0" destOrd="0" presId="urn:microsoft.com/office/officeart/2005/8/layout/hierarchy2"/>
    <dgm:cxn modelId="{0B445726-F5CF-4ABD-B307-4700A175308E}" type="presOf" srcId="{B4DC0CA7-4284-47E5-8103-F93DAD70B5A7}" destId="{1929B4BE-FB30-4C89-8473-49590CD4D932}" srcOrd="1"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4E943C9F-E652-4DBB-A42B-3FB27D586008}" type="presOf" srcId="{2A379ED9-6D3C-45CA-8756-86DBD129CD0C}" destId="{5937F1B2-B020-4EB6-983F-111BB09AE414}" srcOrd="0" destOrd="0" presId="urn:microsoft.com/office/officeart/2005/8/layout/hierarchy2"/>
    <dgm:cxn modelId="{2D6175B0-DE1B-4098-A73B-BD762BEB0804}" type="presOf" srcId="{5ABABD5B-A46B-437C-8FCF-5F7DB32B1277}" destId="{B59CC138-6E59-4635-9BCC-7700CB9326A7}" srcOrd="1" destOrd="0" presId="urn:microsoft.com/office/officeart/2005/8/layout/hierarchy2"/>
    <dgm:cxn modelId="{FB5D66A8-E297-4414-A769-40CC3C54F5D1}" type="presOf" srcId="{BBBB4BC1-397B-42FB-A590-86ABD4708BA1}" destId="{2AA311D8-CC01-4472-A54F-19D0AFF10979}" srcOrd="1"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D63BAABA-3654-4AA4-A582-E9FA796C24C8}" type="presOf" srcId="{166961A0-6659-4CA6-A993-20CB2D27CA51}" destId="{CC1ABDC6-6B6E-46CC-8F3E-DD15562897FA}" srcOrd="0" destOrd="0" presId="urn:microsoft.com/office/officeart/2005/8/layout/hierarchy2"/>
    <dgm:cxn modelId="{5B095FD4-6792-4307-B336-EB82D9AF3A05}" type="presParOf" srcId="{9C2F6C3E-00BF-4160-BA53-202223A2EE2E}" destId="{422962DA-79B5-4391-85F2-5C83AC2DDC7A}" srcOrd="0" destOrd="0" presId="urn:microsoft.com/office/officeart/2005/8/layout/hierarchy2"/>
    <dgm:cxn modelId="{C8D285AB-0CDE-40DF-8A9D-95CBE3E681CD}" type="presParOf" srcId="{422962DA-79B5-4391-85F2-5C83AC2DDC7A}" destId="{F15D6494-9362-431D-8D0C-12A143564090}" srcOrd="0" destOrd="0" presId="urn:microsoft.com/office/officeart/2005/8/layout/hierarchy2"/>
    <dgm:cxn modelId="{0B1FE00E-57B8-405F-9C8A-C7B48C34742F}" type="presParOf" srcId="{422962DA-79B5-4391-85F2-5C83AC2DDC7A}" destId="{6B7A97A5-5187-4846-A9CB-0A7AE0532CBF}" srcOrd="1" destOrd="0" presId="urn:microsoft.com/office/officeart/2005/8/layout/hierarchy2"/>
    <dgm:cxn modelId="{09A7BB2F-4A9C-4A96-ABEC-86A02BF65335}" type="presParOf" srcId="{6B7A97A5-5187-4846-A9CB-0A7AE0532CBF}" destId="{C498114F-350E-41A3-9193-D88A6280E55B}" srcOrd="0" destOrd="0" presId="urn:microsoft.com/office/officeart/2005/8/layout/hierarchy2"/>
    <dgm:cxn modelId="{F1776423-1A87-4315-ACCF-518BE4EEADDA}" type="presParOf" srcId="{C498114F-350E-41A3-9193-D88A6280E55B}" destId="{1929B4BE-FB30-4C89-8473-49590CD4D932}" srcOrd="0" destOrd="0" presId="urn:microsoft.com/office/officeart/2005/8/layout/hierarchy2"/>
    <dgm:cxn modelId="{6948CD24-8192-4A24-8CD3-E2F35F9334A4}" type="presParOf" srcId="{6B7A97A5-5187-4846-A9CB-0A7AE0532CBF}" destId="{4BC0D68C-B3F7-4187-AD42-F9881C97EDA9}" srcOrd="1" destOrd="0" presId="urn:microsoft.com/office/officeart/2005/8/layout/hierarchy2"/>
    <dgm:cxn modelId="{3D684086-7151-4074-A6CF-3089842CCCCE}" type="presParOf" srcId="{4BC0D68C-B3F7-4187-AD42-F9881C97EDA9}" destId="{C0FB1EE3-1600-4ECC-A158-84A6E0508629}" srcOrd="0" destOrd="0" presId="urn:microsoft.com/office/officeart/2005/8/layout/hierarchy2"/>
    <dgm:cxn modelId="{E5A16776-339D-4AF9-B194-CBD596AF5CED}" type="presParOf" srcId="{4BC0D68C-B3F7-4187-AD42-F9881C97EDA9}" destId="{1EEA82D7-11B2-4776-A10F-396B67713554}" srcOrd="1" destOrd="0" presId="urn:microsoft.com/office/officeart/2005/8/layout/hierarchy2"/>
    <dgm:cxn modelId="{A4D3B320-0BD6-47CE-A8A8-D9A9662BCB0E}" type="presParOf" srcId="{1EEA82D7-11B2-4776-A10F-396B67713554}" destId="{94066D15-53AA-4DDA-9682-053F754F270E}" srcOrd="0" destOrd="0" presId="urn:microsoft.com/office/officeart/2005/8/layout/hierarchy2"/>
    <dgm:cxn modelId="{F5EB9A7C-86D1-40F4-81B9-3BEE2CF407EB}" type="presParOf" srcId="{94066D15-53AA-4DDA-9682-053F754F270E}" destId="{B680152B-BBF7-42CC-80E2-A156B071C1EB}" srcOrd="0" destOrd="0" presId="urn:microsoft.com/office/officeart/2005/8/layout/hierarchy2"/>
    <dgm:cxn modelId="{E566678A-4F73-417D-8E8A-C4006B78B51B}" type="presParOf" srcId="{1EEA82D7-11B2-4776-A10F-396B67713554}" destId="{0981ABDE-06ED-4AF7-A618-25843B77D777}" srcOrd="1" destOrd="0" presId="urn:microsoft.com/office/officeart/2005/8/layout/hierarchy2"/>
    <dgm:cxn modelId="{0DD79DB7-4E65-478C-B5AA-F87F0BBED5FC}" type="presParOf" srcId="{0981ABDE-06ED-4AF7-A618-25843B77D777}" destId="{C8B696FB-B26B-4AEB-A6C7-7996DE285DEE}" srcOrd="0" destOrd="0" presId="urn:microsoft.com/office/officeart/2005/8/layout/hierarchy2"/>
    <dgm:cxn modelId="{F4D7B0FD-7FCD-4B2B-A5A3-675EBB1DE5C9}" type="presParOf" srcId="{0981ABDE-06ED-4AF7-A618-25843B77D777}" destId="{1EBF9220-0EA9-4879-831D-B7F02029CA6F}" srcOrd="1" destOrd="0" presId="urn:microsoft.com/office/officeart/2005/8/layout/hierarchy2"/>
    <dgm:cxn modelId="{C159D178-8010-463D-BF05-74B13E1EFC12}" type="presParOf" srcId="{1EEA82D7-11B2-4776-A10F-396B67713554}" destId="{DDBCB7B8-5B67-4623-B3B3-D1AC0E78FE9B}" srcOrd="2" destOrd="0" presId="urn:microsoft.com/office/officeart/2005/8/layout/hierarchy2"/>
    <dgm:cxn modelId="{F2C34D38-F626-4C38-A320-D24D71EC3B4A}" type="presParOf" srcId="{DDBCB7B8-5B67-4623-B3B3-D1AC0E78FE9B}" destId="{7AF1181C-2A33-4ED9-B3AD-C4ACFCC7DACF}" srcOrd="0" destOrd="0" presId="urn:microsoft.com/office/officeart/2005/8/layout/hierarchy2"/>
    <dgm:cxn modelId="{9F880943-05EB-4B98-AD77-3B39E082AF16}" type="presParOf" srcId="{1EEA82D7-11B2-4776-A10F-396B67713554}" destId="{24724133-326B-4A09-91C1-81FE02C30686}" srcOrd="3" destOrd="0" presId="urn:microsoft.com/office/officeart/2005/8/layout/hierarchy2"/>
    <dgm:cxn modelId="{2D2DD15D-A644-4BA5-91AA-B584E6525C90}" type="presParOf" srcId="{24724133-326B-4A09-91C1-81FE02C30686}" destId="{5937F1B2-B020-4EB6-983F-111BB09AE414}" srcOrd="0" destOrd="0" presId="urn:microsoft.com/office/officeart/2005/8/layout/hierarchy2"/>
    <dgm:cxn modelId="{ACE42F9C-D87A-4964-9527-2CAB61B82EAF}" type="presParOf" srcId="{24724133-326B-4A09-91C1-81FE02C30686}" destId="{E1E6DD61-89B2-4AF3-8AC4-44F09AEDAE25}" srcOrd="1" destOrd="0" presId="urn:microsoft.com/office/officeart/2005/8/layout/hierarchy2"/>
    <dgm:cxn modelId="{CC71EB3A-32D5-4923-9C73-027CD3E6B4A9}" type="presParOf" srcId="{1EEA82D7-11B2-4776-A10F-396B67713554}" destId="{1E5FCCE3-BB6C-46B6-BE90-0C1FE816FF09}" srcOrd="4" destOrd="0" presId="urn:microsoft.com/office/officeart/2005/8/layout/hierarchy2"/>
    <dgm:cxn modelId="{D94ED349-D112-4E8B-8C00-4422A8479757}" type="presParOf" srcId="{1E5FCCE3-BB6C-46B6-BE90-0C1FE816FF09}" destId="{0A145BCE-6198-4F25-B43B-3618301E13F0}" srcOrd="0" destOrd="0" presId="urn:microsoft.com/office/officeart/2005/8/layout/hierarchy2"/>
    <dgm:cxn modelId="{8009F929-6A9A-480A-B92F-F52AFD737C0B}" type="presParOf" srcId="{1EEA82D7-11B2-4776-A10F-396B67713554}" destId="{EB689018-3E26-427F-B400-2A48242A7DAB}" srcOrd="5" destOrd="0" presId="urn:microsoft.com/office/officeart/2005/8/layout/hierarchy2"/>
    <dgm:cxn modelId="{BBF5294D-0FFE-403E-9E78-0DA4B61A704C}" type="presParOf" srcId="{EB689018-3E26-427F-B400-2A48242A7DAB}" destId="{C7DB363B-7218-4E89-908E-26E8BED225D3}" srcOrd="0" destOrd="0" presId="urn:microsoft.com/office/officeart/2005/8/layout/hierarchy2"/>
    <dgm:cxn modelId="{31A545FC-2C75-4135-B94D-9730F9E92DE4}" type="presParOf" srcId="{EB689018-3E26-427F-B400-2A48242A7DAB}" destId="{947CBDEE-55D6-4B22-B219-DDAD927C70B1}" srcOrd="1" destOrd="0" presId="urn:microsoft.com/office/officeart/2005/8/layout/hierarchy2"/>
    <dgm:cxn modelId="{662B6466-7357-4FCC-881A-2C311793BCB0}" type="presParOf" srcId="{947CBDEE-55D6-4B22-B219-DDAD927C70B1}" destId="{8367E3EC-EDE8-4478-9B14-EAFA4B0303C7}" srcOrd="0" destOrd="0" presId="urn:microsoft.com/office/officeart/2005/8/layout/hierarchy2"/>
    <dgm:cxn modelId="{BA7BCF28-CB0F-46C7-976D-CA1C8CBDFB8B}" type="presParOf" srcId="{8367E3EC-EDE8-4478-9B14-EAFA4B0303C7}" destId="{E8D07454-23B3-441F-9B23-CDA001B258D3}" srcOrd="0" destOrd="0" presId="urn:microsoft.com/office/officeart/2005/8/layout/hierarchy2"/>
    <dgm:cxn modelId="{BB49D3DF-6DC1-439A-A407-EEF87273C88E}" type="presParOf" srcId="{947CBDEE-55D6-4B22-B219-DDAD927C70B1}" destId="{68A66CD3-959A-403B-A57F-87A9D8451471}" srcOrd="1" destOrd="0" presId="urn:microsoft.com/office/officeart/2005/8/layout/hierarchy2"/>
    <dgm:cxn modelId="{1C983080-6B99-4AFC-82B2-7A3653CF6C55}" type="presParOf" srcId="{68A66CD3-959A-403B-A57F-87A9D8451471}" destId="{BA54242D-F02C-4E4F-8455-69939E154ED1}" srcOrd="0" destOrd="0" presId="urn:microsoft.com/office/officeart/2005/8/layout/hierarchy2"/>
    <dgm:cxn modelId="{1212F196-146C-46E4-8459-C62695BD85B5}" type="presParOf" srcId="{68A66CD3-959A-403B-A57F-87A9D8451471}" destId="{5CE4419F-7D16-4B5A-8BF7-01ACA79458C1}" srcOrd="1" destOrd="0" presId="urn:microsoft.com/office/officeart/2005/8/layout/hierarchy2"/>
    <dgm:cxn modelId="{FEBBD811-B162-4449-8E51-3519E460469B}" type="presParOf" srcId="{947CBDEE-55D6-4B22-B219-DDAD927C70B1}" destId="{3C823CB9-6646-45EA-927C-BAAED8D908D1}" srcOrd="2" destOrd="0" presId="urn:microsoft.com/office/officeart/2005/8/layout/hierarchy2"/>
    <dgm:cxn modelId="{26D38232-DEF5-49B3-863F-B5ABA6E1436E}" type="presParOf" srcId="{3C823CB9-6646-45EA-927C-BAAED8D908D1}" destId="{E86E44DF-D0B6-490D-969C-50D2431AF93E}" srcOrd="0" destOrd="0" presId="urn:microsoft.com/office/officeart/2005/8/layout/hierarchy2"/>
    <dgm:cxn modelId="{C5ADD337-5DCA-48BA-98E6-4A97B5EAFB07}" type="presParOf" srcId="{947CBDEE-55D6-4B22-B219-DDAD927C70B1}" destId="{D50F42E0-D0D0-401A-A036-46103263EA84}" srcOrd="3" destOrd="0" presId="urn:microsoft.com/office/officeart/2005/8/layout/hierarchy2"/>
    <dgm:cxn modelId="{F04A2EA1-C4ED-4CEA-B6B2-E027D2731F9F}" type="presParOf" srcId="{D50F42E0-D0D0-401A-A036-46103263EA84}" destId="{990310B2-5112-4727-B4A0-C2E12E4945BB}" srcOrd="0" destOrd="0" presId="urn:microsoft.com/office/officeart/2005/8/layout/hierarchy2"/>
    <dgm:cxn modelId="{60A14825-48BF-4247-A2DB-10BF6D8D1B41}" type="presParOf" srcId="{D50F42E0-D0D0-401A-A036-46103263EA84}" destId="{524EF8AB-F75C-4759-82C1-A01ED2208B7D}" srcOrd="1" destOrd="0" presId="urn:microsoft.com/office/officeart/2005/8/layout/hierarchy2"/>
    <dgm:cxn modelId="{F2D4CA7A-4658-4263-B509-5BAACC0587BE}" type="presParOf" srcId="{6B7A97A5-5187-4846-A9CB-0A7AE0532CBF}" destId="{030C4BD4-E117-424F-894B-5000F19EC59A}" srcOrd="2" destOrd="0" presId="urn:microsoft.com/office/officeart/2005/8/layout/hierarchy2"/>
    <dgm:cxn modelId="{FAC0A33E-E2F1-4EFC-A1BB-6B8E91B2C8A3}" type="presParOf" srcId="{030C4BD4-E117-424F-894B-5000F19EC59A}" destId="{B59CC138-6E59-4635-9BCC-7700CB9326A7}" srcOrd="0" destOrd="0" presId="urn:microsoft.com/office/officeart/2005/8/layout/hierarchy2"/>
    <dgm:cxn modelId="{2974028A-F6CF-48EE-B516-9EC97C00CCE5}" type="presParOf" srcId="{6B7A97A5-5187-4846-A9CB-0A7AE0532CBF}" destId="{5F219121-9A37-47EF-87F0-762E6ABBFD2D}" srcOrd="3" destOrd="0" presId="urn:microsoft.com/office/officeart/2005/8/layout/hierarchy2"/>
    <dgm:cxn modelId="{5FABFF41-4A33-4E20-8A21-F05B1F041202}" type="presParOf" srcId="{5F219121-9A37-47EF-87F0-762E6ABBFD2D}" destId="{6F0F170F-FE3D-4134-BB96-EA6665A6036D}" srcOrd="0" destOrd="0" presId="urn:microsoft.com/office/officeart/2005/8/layout/hierarchy2"/>
    <dgm:cxn modelId="{1F82CB2D-8759-48C7-9D77-205A806B91A6}" type="presParOf" srcId="{5F219121-9A37-47EF-87F0-762E6ABBFD2D}" destId="{887D7BAE-69D9-4031-8C7B-63AF77DAA974}" srcOrd="1" destOrd="0" presId="urn:microsoft.com/office/officeart/2005/8/layout/hierarchy2"/>
    <dgm:cxn modelId="{695E828D-6033-4621-A4E2-283CDDDB9456}" type="presParOf" srcId="{887D7BAE-69D9-4031-8C7B-63AF77DAA974}" destId="{01AE466B-0249-4A63-910F-DFF3C04D856B}" srcOrd="0" destOrd="0" presId="urn:microsoft.com/office/officeart/2005/8/layout/hierarchy2"/>
    <dgm:cxn modelId="{791D80B4-6945-4D7A-BDAC-D40AA06FFA36}" type="presParOf" srcId="{01AE466B-0249-4A63-910F-DFF3C04D856B}" destId="{2AA311D8-CC01-4472-A54F-19D0AFF10979}" srcOrd="0" destOrd="0" presId="urn:microsoft.com/office/officeart/2005/8/layout/hierarchy2"/>
    <dgm:cxn modelId="{DE10A0C3-CF77-4392-BB0A-8C27EAB19B54}" type="presParOf" srcId="{887D7BAE-69D9-4031-8C7B-63AF77DAA974}" destId="{C06C5CEC-90AD-4EA8-AD01-C2D1861D1F78}" srcOrd="1" destOrd="0" presId="urn:microsoft.com/office/officeart/2005/8/layout/hierarchy2"/>
    <dgm:cxn modelId="{4C67BA95-F7A6-47C4-B4DC-ED0A52E50FB5}" type="presParOf" srcId="{C06C5CEC-90AD-4EA8-AD01-C2D1861D1F78}" destId="{8A58203B-60D5-42CF-9578-203C0120EC5E}" srcOrd="0" destOrd="0" presId="urn:microsoft.com/office/officeart/2005/8/layout/hierarchy2"/>
    <dgm:cxn modelId="{DA473D27-BCC0-4F2F-B0FB-8474A4E90FC0}" type="presParOf" srcId="{C06C5CEC-90AD-4EA8-AD01-C2D1861D1F78}" destId="{59816630-B2C0-4547-BCE4-EA5205456959}" srcOrd="1" destOrd="0" presId="urn:microsoft.com/office/officeart/2005/8/layout/hierarchy2"/>
    <dgm:cxn modelId="{C84BD852-4F71-453D-B1DF-94ABEC0C7129}" type="presParOf" srcId="{887D7BAE-69D9-4031-8C7B-63AF77DAA974}" destId="{CC1ABDC6-6B6E-46CC-8F3E-DD15562897FA}" srcOrd="2" destOrd="0" presId="urn:microsoft.com/office/officeart/2005/8/layout/hierarchy2"/>
    <dgm:cxn modelId="{C9556FFD-34C0-47FE-9DBE-023DEB91B8A7}" type="presParOf" srcId="{CC1ABDC6-6B6E-46CC-8F3E-DD15562897FA}" destId="{F3025B66-7540-4E3A-8E55-A978E22397A7}" srcOrd="0" destOrd="0" presId="urn:microsoft.com/office/officeart/2005/8/layout/hierarchy2"/>
    <dgm:cxn modelId="{19C322D1-884E-4A4B-ACB3-0407E7305ABC}" type="presParOf" srcId="{887D7BAE-69D9-4031-8C7B-63AF77DAA974}" destId="{D5718173-34C3-4545-97AA-AF6977FD7D74}" srcOrd="3" destOrd="0" presId="urn:microsoft.com/office/officeart/2005/8/layout/hierarchy2"/>
    <dgm:cxn modelId="{92FE9853-EEF6-446D-9635-266C26962BF4}" type="presParOf" srcId="{D5718173-34C3-4545-97AA-AF6977FD7D74}" destId="{BB4E4D16-71CF-4C1A-AF17-AA238805B63F}" srcOrd="0" destOrd="0" presId="urn:microsoft.com/office/officeart/2005/8/layout/hierarchy2"/>
    <dgm:cxn modelId="{85D62E9E-CB93-4F19-8D31-9B1F558AD958}" type="presParOf" srcId="{D5718173-34C3-4545-97AA-AF6977FD7D74}" destId="{76FF324C-96C1-476A-AA1D-ACC804736D00}" srcOrd="1" destOrd="0" presId="urn:microsoft.com/office/officeart/2005/8/layout/hierarchy2"/>
    <dgm:cxn modelId="{F9978D8F-E33A-40E4-BD42-BCC924C6BAEF}" type="presParOf" srcId="{887D7BAE-69D9-4031-8C7B-63AF77DAA974}" destId="{E4975F3D-C350-41E3-95EF-F4638F798686}" srcOrd="4" destOrd="0" presId="urn:microsoft.com/office/officeart/2005/8/layout/hierarchy2"/>
    <dgm:cxn modelId="{5ED7A9D0-6E6A-4883-8768-6450681F69D9}" type="presParOf" srcId="{E4975F3D-C350-41E3-95EF-F4638F798686}" destId="{644D500C-2D0D-4D40-8242-8B689E49552E}" srcOrd="0" destOrd="0" presId="urn:microsoft.com/office/officeart/2005/8/layout/hierarchy2"/>
    <dgm:cxn modelId="{5CE53D19-CE4C-4062-83C8-3A25A323E165}" type="presParOf" srcId="{887D7BAE-69D9-4031-8C7B-63AF77DAA974}" destId="{88BCA496-AD51-4127-BE44-9C105EA0259D}" srcOrd="5" destOrd="0" presId="urn:microsoft.com/office/officeart/2005/8/layout/hierarchy2"/>
    <dgm:cxn modelId="{B4E71EFC-D2FC-4BE9-9174-2FF4B7514A2E}" type="presParOf" srcId="{88BCA496-AD51-4127-BE44-9C105EA0259D}" destId="{B58CAB39-7A43-4E7D-93B0-4EB0E985F7BF}" srcOrd="0" destOrd="0" presId="urn:microsoft.com/office/officeart/2005/8/layout/hierarchy2"/>
    <dgm:cxn modelId="{C7F7C183-E913-4066-BD06-5BC40B76A3FE}" type="presParOf" srcId="{88BCA496-AD51-4127-BE44-9C105EA0259D}" destId="{A973866D-54AC-4670-BB39-07EEB7983DED}" srcOrd="1" destOrd="0" presId="urn:microsoft.com/office/officeart/2005/8/layout/hierarchy2"/>
    <dgm:cxn modelId="{2581FEE5-C497-4D31-8E17-6C88E98F5890}" type="presParOf" srcId="{6B7A97A5-5187-4846-A9CB-0A7AE0532CBF}" destId="{5F158D59-AD79-4180-AC01-6F79F6FA82DB}" srcOrd="4" destOrd="0" presId="urn:microsoft.com/office/officeart/2005/8/layout/hierarchy2"/>
    <dgm:cxn modelId="{E5B4CE71-6946-47A4-948F-97B8C3284451}" type="presParOf" srcId="{5F158D59-AD79-4180-AC01-6F79F6FA82DB}" destId="{2B40320C-27AB-4BDA-84D1-61C50A3BABC5}" srcOrd="0" destOrd="0" presId="urn:microsoft.com/office/officeart/2005/8/layout/hierarchy2"/>
    <dgm:cxn modelId="{116119A0-A3E7-4D48-8257-914D7DBACA94}" type="presParOf" srcId="{6B7A97A5-5187-4846-A9CB-0A7AE0532CBF}" destId="{44BB7C2B-7DA9-4C32-8097-575A4607CA60}" srcOrd="5" destOrd="0" presId="urn:microsoft.com/office/officeart/2005/8/layout/hierarchy2"/>
    <dgm:cxn modelId="{49AEAFD8-9CEB-4D58-B0D1-E377B139D455}" type="presParOf" srcId="{44BB7C2B-7DA9-4C32-8097-575A4607CA60}" destId="{418C437C-17BF-4B0B-B4FE-5B3030058BF1}" srcOrd="0" destOrd="0" presId="urn:microsoft.com/office/officeart/2005/8/layout/hierarchy2"/>
    <dgm:cxn modelId="{897EB84D-0726-4D44-B6F7-9E07A39242D9}" type="presParOf" srcId="{44BB7C2B-7DA9-4C32-8097-575A4607CA60}" destId="{C4F0F48A-B6AF-43C3-AFCA-6A658A4CC862}" srcOrd="1" destOrd="0" presId="urn:microsoft.com/office/officeart/2005/8/layout/hierarchy2"/>
    <dgm:cxn modelId="{8FF970FE-57B2-48A0-9098-69EFB802D668}" type="presParOf" srcId="{C4F0F48A-B6AF-43C3-AFCA-6A658A4CC862}" destId="{0789D6F5-E0F6-4D72-A0DF-BA44D9E7DAFF}" srcOrd="0" destOrd="0" presId="urn:microsoft.com/office/officeart/2005/8/layout/hierarchy2"/>
    <dgm:cxn modelId="{F7B937DE-D539-4999-A667-C9C0FD0F1A5B}" type="presParOf" srcId="{0789D6F5-E0F6-4D72-A0DF-BA44D9E7DAFF}" destId="{B8E34989-5719-4CA4-8C97-D4EDD34C87C5}" srcOrd="0" destOrd="0" presId="urn:microsoft.com/office/officeart/2005/8/layout/hierarchy2"/>
    <dgm:cxn modelId="{F812D6EB-388A-4EFA-9793-B390D3ECB7FD}" type="presParOf" srcId="{C4F0F48A-B6AF-43C3-AFCA-6A658A4CC862}" destId="{D4A65FF0-9E85-44C0-991E-4C339D0091A6}" srcOrd="1" destOrd="0" presId="urn:microsoft.com/office/officeart/2005/8/layout/hierarchy2"/>
    <dgm:cxn modelId="{A77E492F-31D2-4915-B695-56FFB992D5B1}" type="presParOf" srcId="{D4A65FF0-9E85-44C0-991E-4C339D0091A6}" destId="{BC065D8B-0208-43AD-ABEB-09B43B6478F9}" srcOrd="0" destOrd="0" presId="urn:microsoft.com/office/officeart/2005/8/layout/hierarchy2"/>
    <dgm:cxn modelId="{A51AC909-0E29-494F-A2D2-CC952D6B906D}" type="presParOf" srcId="{D4A65FF0-9E85-44C0-991E-4C339D0091A6}" destId="{5DD4EAC1-DB30-4462-AEDC-91E2CE068914}" srcOrd="1" destOrd="0" presId="urn:microsoft.com/office/officeart/2005/8/layout/hierarchy2"/>
    <dgm:cxn modelId="{F2CBBD51-4EC0-4228-83CE-5FF2E15FFD2D}" type="presParOf" srcId="{C4F0F48A-B6AF-43C3-AFCA-6A658A4CC862}" destId="{E798F118-A524-4343-8813-0F2112D52D97}" srcOrd="2" destOrd="0" presId="urn:microsoft.com/office/officeart/2005/8/layout/hierarchy2"/>
    <dgm:cxn modelId="{BEAA4407-458E-4BD2-B9A5-8BEF8296119A}" type="presParOf" srcId="{E798F118-A524-4343-8813-0F2112D52D97}" destId="{4AEB7D09-1624-4AD9-99D9-830F9B16DFD7}" srcOrd="0" destOrd="0" presId="urn:microsoft.com/office/officeart/2005/8/layout/hierarchy2"/>
    <dgm:cxn modelId="{5253C6DA-A5B5-42CD-8057-EA2A5F4D4860}" type="presParOf" srcId="{C4F0F48A-B6AF-43C3-AFCA-6A658A4CC862}" destId="{8EB9B5B9-C0B0-4D87-B1A4-D7CFAB89B201}" srcOrd="3" destOrd="0" presId="urn:microsoft.com/office/officeart/2005/8/layout/hierarchy2"/>
    <dgm:cxn modelId="{4F0CE4B2-E8B3-4EFA-B132-8F9E167E6843}" type="presParOf" srcId="{8EB9B5B9-C0B0-4D87-B1A4-D7CFAB89B201}" destId="{1E1C0BF7-E2E9-47E2-846E-3FB060800201}" srcOrd="0" destOrd="0" presId="urn:microsoft.com/office/officeart/2005/8/layout/hierarchy2"/>
    <dgm:cxn modelId="{6CD140EE-674F-4FCB-B6E3-2479D7F91A45}" type="presParOf" srcId="{8EB9B5B9-C0B0-4D87-B1A4-D7CFAB89B201}" destId="{E5712CCB-46FF-4A81-B1E7-40E7DEEE19EB}" srcOrd="1" destOrd="0" presId="urn:microsoft.com/office/officeart/2005/8/layout/hierarchy2"/>
    <dgm:cxn modelId="{EE92EC17-9306-442D-AB62-4729E35861E8}" type="presParOf" srcId="{C4F0F48A-B6AF-43C3-AFCA-6A658A4CC862}" destId="{50040A1C-D961-4A90-9F57-B34776F19709}" srcOrd="4" destOrd="0" presId="urn:microsoft.com/office/officeart/2005/8/layout/hierarchy2"/>
    <dgm:cxn modelId="{9C4173AE-A0CA-4375-9994-E42D76E8A86F}" type="presParOf" srcId="{50040A1C-D961-4A90-9F57-B34776F19709}" destId="{01EEE390-AB4A-4786-A88B-F7E74EBF73F0}" srcOrd="0" destOrd="0" presId="urn:microsoft.com/office/officeart/2005/8/layout/hierarchy2"/>
    <dgm:cxn modelId="{20A01046-2082-485C-BD05-F77864BEAF46}" type="presParOf" srcId="{C4F0F48A-B6AF-43C3-AFCA-6A658A4CC862}" destId="{30F4D837-9120-4F26-8C5B-BCAE6FF813DB}" srcOrd="5" destOrd="0" presId="urn:microsoft.com/office/officeart/2005/8/layout/hierarchy2"/>
    <dgm:cxn modelId="{EAD65B6D-6F8E-42C0-B937-02198C7AA5F2}" type="presParOf" srcId="{30F4D837-9120-4F26-8C5B-BCAE6FF813DB}" destId="{E3CE5594-F3F1-49F6-A7C8-E25853455CFA}" srcOrd="0" destOrd="0" presId="urn:microsoft.com/office/officeart/2005/8/layout/hierarchy2"/>
    <dgm:cxn modelId="{469FEF31-DF43-4476-AB13-2D8531263148}" type="presParOf" srcId="{30F4D837-9120-4F26-8C5B-BCAE6FF813DB}" destId="{BD57A623-3339-4228-BD78-268BE1FAB47E}" srcOrd="1" destOrd="0" presId="urn:microsoft.com/office/officeart/2005/8/layout/hierarchy2"/>
    <dgm:cxn modelId="{79F014DC-FB8B-4244-A4D7-0A80C56F340B}" type="presParOf" srcId="{BD57A623-3339-4228-BD78-268BE1FAB47E}" destId="{5FCB55BA-7053-458B-8A88-8DD239DA6331}" srcOrd="0" destOrd="0" presId="urn:microsoft.com/office/officeart/2005/8/layout/hierarchy2"/>
    <dgm:cxn modelId="{FB8EBD33-8ABA-43F7-B4E1-904D52ACEAF5}" type="presParOf" srcId="{5FCB55BA-7053-458B-8A88-8DD239DA6331}" destId="{5B49F615-01AC-4E8D-8243-024C52065BB2}" srcOrd="0" destOrd="0" presId="urn:microsoft.com/office/officeart/2005/8/layout/hierarchy2"/>
    <dgm:cxn modelId="{2D43910C-EA23-4471-8383-01623EFA83EB}" type="presParOf" srcId="{BD57A623-3339-4228-BD78-268BE1FAB47E}" destId="{6C3863C9-DC80-4268-9745-FB988AE50073}" srcOrd="1" destOrd="0" presId="urn:microsoft.com/office/officeart/2005/8/layout/hierarchy2"/>
    <dgm:cxn modelId="{00C1F198-9F0F-453F-A3B2-10F7BD372569}" type="presParOf" srcId="{6C3863C9-DC80-4268-9745-FB988AE50073}" destId="{E045DA16-E3DB-4C3A-9DC1-4314802E0B2D}" srcOrd="0" destOrd="0" presId="urn:microsoft.com/office/officeart/2005/8/layout/hierarchy2"/>
    <dgm:cxn modelId="{AC73CCBF-16F1-4B3A-AE1E-2A4FCF809669}" type="presParOf" srcId="{6C3863C9-DC80-4268-9745-FB988AE50073}" destId="{92412803-5AC7-4429-B1C7-DBE7707ADBA4}" srcOrd="1" destOrd="0" presId="urn:microsoft.com/office/officeart/2005/8/layout/hierarchy2"/>
    <dgm:cxn modelId="{E6989D77-11B8-46B7-9E27-CCC9D938F1BF}" type="presParOf" srcId="{BD57A623-3339-4228-BD78-268BE1FAB47E}" destId="{906F5F46-922A-41D3-BC0C-AA6B408A8D4A}" srcOrd="2" destOrd="0" presId="urn:microsoft.com/office/officeart/2005/8/layout/hierarchy2"/>
    <dgm:cxn modelId="{E447DF15-C0D9-4485-B25F-DD8E3965AE49}" type="presParOf" srcId="{906F5F46-922A-41D3-BC0C-AA6B408A8D4A}" destId="{BAAD048F-539D-477C-AF35-C3394849D7C3}" srcOrd="0" destOrd="0" presId="urn:microsoft.com/office/officeart/2005/8/layout/hierarchy2"/>
    <dgm:cxn modelId="{F4353DA2-124C-45FC-94F1-D7C6A84B3FF2}" type="presParOf" srcId="{BD57A623-3339-4228-BD78-268BE1FAB47E}" destId="{2FE90066-E92A-4C0B-BDFC-21CAE7D77095}" srcOrd="3" destOrd="0" presId="urn:microsoft.com/office/officeart/2005/8/layout/hierarchy2"/>
    <dgm:cxn modelId="{7DDDB2DA-F196-459E-87CE-7BFF6D69BF0E}" type="presParOf" srcId="{2FE90066-E92A-4C0B-BDFC-21CAE7D77095}" destId="{0FA03EE5-538B-45D7-AE54-164B087D5CC2}" srcOrd="0" destOrd="0" presId="urn:microsoft.com/office/officeart/2005/8/layout/hierarchy2"/>
    <dgm:cxn modelId="{5DE8069E-2B35-4E3A-9B95-7E49DCC895C4}" type="presParOf" srcId="{2FE90066-E92A-4C0B-BDFC-21CAE7D77095}" destId="{CEE0DACE-462C-44E1-913B-F805EF4ADA61}" srcOrd="1" destOrd="0" presId="urn:microsoft.com/office/officeart/2005/8/layout/hierarchy2"/>
    <dgm:cxn modelId="{7C888E1B-7F3E-4657-8405-FF4FFB90A1B5}" type="presParOf" srcId="{6B7A97A5-5187-4846-A9CB-0A7AE0532CBF}" destId="{87EC5DDD-9F69-4B6C-95BE-68FC167C1752}" srcOrd="6" destOrd="0" presId="urn:microsoft.com/office/officeart/2005/8/layout/hierarchy2"/>
    <dgm:cxn modelId="{A71E211D-5712-4F8E-94AF-D7E3B3312D0C}" type="presParOf" srcId="{87EC5DDD-9F69-4B6C-95BE-68FC167C1752}" destId="{CE61E191-C724-4270-8BE7-8C77375FCF61}" srcOrd="0" destOrd="0" presId="urn:microsoft.com/office/officeart/2005/8/layout/hierarchy2"/>
    <dgm:cxn modelId="{02E53828-56A0-4122-9611-5572B3AA8A5C}" type="presParOf" srcId="{6B7A97A5-5187-4846-A9CB-0A7AE0532CBF}" destId="{BB538379-F8AB-45E6-8FB5-88F1D118ABCF}" srcOrd="7" destOrd="0" presId="urn:microsoft.com/office/officeart/2005/8/layout/hierarchy2"/>
    <dgm:cxn modelId="{BB0DB0C0-AD11-4E73-8F5E-3DCA4EB25F69}" type="presParOf" srcId="{BB538379-F8AB-45E6-8FB5-88F1D118ABCF}" destId="{167F1204-AFBB-4464-B292-B7B9C368137A}" srcOrd="0" destOrd="0" presId="urn:microsoft.com/office/officeart/2005/8/layout/hierarchy2"/>
    <dgm:cxn modelId="{393DE69F-F43F-4CC2-A28E-04B4A96432C6}" type="presParOf" srcId="{BB538379-F8AB-45E6-8FB5-88F1D118ABCF}" destId="{517931A0-D3AB-4F7E-BDF9-5ABFA7AE4065}" srcOrd="1" destOrd="0" presId="urn:microsoft.com/office/officeart/2005/8/layout/hierarchy2"/>
    <dgm:cxn modelId="{F5CC87C2-1D3B-44A0-A43F-252C5CE5F395}" type="presParOf" srcId="{517931A0-D3AB-4F7E-BDF9-5ABFA7AE4065}" destId="{2FD12931-E91F-4883-ABCC-E2B4ACCC31CA}" srcOrd="0" destOrd="0" presId="urn:microsoft.com/office/officeart/2005/8/layout/hierarchy2"/>
    <dgm:cxn modelId="{31FDED95-DD1C-489B-A27A-21AB35483627}" type="presParOf" srcId="{2FD12931-E91F-4883-ABCC-E2B4ACCC31CA}" destId="{C33F84F2-5EFE-42A4-A5D4-F49723480AE6}" srcOrd="0" destOrd="0" presId="urn:microsoft.com/office/officeart/2005/8/layout/hierarchy2"/>
    <dgm:cxn modelId="{EE1FDF67-C131-4204-8D49-F6C88AA183AC}" type="presParOf" srcId="{517931A0-D3AB-4F7E-BDF9-5ABFA7AE4065}" destId="{24AF0030-EA04-45D9-9335-E79ECF6792A4}" srcOrd="1" destOrd="0" presId="urn:microsoft.com/office/officeart/2005/8/layout/hierarchy2"/>
    <dgm:cxn modelId="{01474EDE-428A-4671-ACA1-4F1296779859}" type="presParOf" srcId="{24AF0030-EA04-45D9-9335-E79ECF6792A4}" destId="{A9C12F11-1210-4444-A1FD-68998DEE217C}" srcOrd="0" destOrd="0" presId="urn:microsoft.com/office/officeart/2005/8/layout/hierarchy2"/>
    <dgm:cxn modelId="{AB6256D8-97AB-40E3-BD34-08C0D27C0CF9}" type="presParOf" srcId="{24AF0030-EA04-45D9-9335-E79ECF6792A4}" destId="{CC0794A1-4E02-4512-BE44-D35FBBDDFF2B}" srcOrd="1" destOrd="0" presId="urn:microsoft.com/office/officeart/2005/8/layout/hierarchy2"/>
    <dgm:cxn modelId="{C991C498-2275-4589-A7D6-D7931259F814}" type="presParOf" srcId="{CC0794A1-4E02-4512-BE44-D35FBBDDFF2B}" destId="{80B075A0-6EED-4416-BD30-D34B7B6B244A}" srcOrd="0" destOrd="0" presId="urn:microsoft.com/office/officeart/2005/8/layout/hierarchy2"/>
    <dgm:cxn modelId="{46E39362-B90F-4120-A069-FFECCB7FE7A5}" type="presParOf" srcId="{80B075A0-6EED-4416-BD30-D34B7B6B244A}" destId="{0B6A28E5-6192-4A5C-8A6E-370AC7A96B9E}" srcOrd="0" destOrd="0" presId="urn:microsoft.com/office/officeart/2005/8/layout/hierarchy2"/>
    <dgm:cxn modelId="{17BA6A3F-E6B1-4FAD-8EE1-CECBA13001F2}" type="presParOf" srcId="{CC0794A1-4E02-4512-BE44-D35FBBDDFF2B}" destId="{863EF402-D78D-4156-BEDD-69F00223A46D}" srcOrd="1" destOrd="0" presId="urn:microsoft.com/office/officeart/2005/8/layout/hierarchy2"/>
    <dgm:cxn modelId="{3EBE0E37-4815-46F6-B549-B69923F2AD93}" type="presParOf" srcId="{863EF402-D78D-4156-BEDD-69F00223A46D}" destId="{593B41E3-CA5E-4DA9-AD44-1949E854049E}" srcOrd="0" destOrd="0" presId="urn:microsoft.com/office/officeart/2005/8/layout/hierarchy2"/>
    <dgm:cxn modelId="{268D0558-CC45-4B9C-9965-0F88115B09EF}" type="presParOf" srcId="{863EF402-D78D-4156-BEDD-69F00223A46D}" destId="{3509EFBB-C5F0-4A3A-B429-463FEF9B7E01}" srcOrd="1" destOrd="0" presId="urn:microsoft.com/office/officeart/2005/8/layout/hierarchy2"/>
    <dgm:cxn modelId="{03C0F9C9-DE3A-4663-AB6F-2730FE338D70}" type="presParOf" srcId="{CC0794A1-4E02-4512-BE44-D35FBBDDFF2B}" destId="{F74CEFCE-AE50-40FB-98E1-BD45C93AA385}" srcOrd="2" destOrd="0" presId="urn:microsoft.com/office/officeart/2005/8/layout/hierarchy2"/>
    <dgm:cxn modelId="{1AD35BEB-D4A8-404E-9EAB-3BDD9D84E878}" type="presParOf" srcId="{F74CEFCE-AE50-40FB-98E1-BD45C93AA385}" destId="{2E9F86E8-11BD-4C20-8CF1-078EFE599DDE}" srcOrd="0" destOrd="0" presId="urn:microsoft.com/office/officeart/2005/8/layout/hierarchy2"/>
    <dgm:cxn modelId="{7DB5A5A7-FBF5-403D-982F-ABAEF2B4AD13}" type="presParOf" srcId="{CC0794A1-4E02-4512-BE44-D35FBBDDFF2B}" destId="{E498A7D0-9D5F-43C3-9A3F-53F76F471F2F}" srcOrd="3" destOrd="0" presId="urn:microsoft.com/office/officeart/2005/8/layout/hierarchy2"/>
    <dgm:cxn modelId="{4D1A95B0-77F6-4EC3-AC5C-4ECDC4D6A5C9}" type="presParOf" srcId="{E498A7D0-9D5F-43C3-9A3F-53F76F471F2F}" destId="{37A875F9-3746-426A-8766-FFA1C0118C48}" srcOrd="0" destOrd="0" presId="urn:microsoft.com/office/officeart/2005/8/layout/hierarchy2"/>
    <dgm:cxn modelId="{F1B5C769-74FD-47D3-AF05-39B99B246BC8}" type="presParOf" srcId="{E498A7D0-9D5F-43C3-9A3F-53F76F471F2F}" destId="{D8249A95-6AD9-4FE5-A1AD-963CBDB3B96D}" srcOrd="1" destOrd="0" presId="urn:microsoft.com/office/officeart/2005/8/layout/hierarchy2"/>
    <dgm:cxn modelId="{5D84EC00-F8AF-4064-8333-200F2F782C1E}" type="presParOf" srcId="{517931A0-D3AB-4F7E-BDF9-5ABFA7AE4065}" destId="{F065EB8E-04AE-4472-B39D-637CB520C526}" srcOrd="2" destOrd="0" presId="urn:microsoft.com/office/officeart/2005/8/layout/hierarchy2"/>
    <dgm:cxn modelId="{CE82848E-3A85-4927-AE45-1500AB230BD1}" type="presParOf" srcId="{F065EB8E-04AE-4472-B39D-637CB520C526}" destId="{8677BBF0-60CC-4896-BDB3-000DD63E373D}" srcOrd="0" destOrd="0" presId="urn:microsoft.com/office/officeart/2005/8/layout/hierarchy2"/>
    <dgm:cxn modelId="{126A1B0D-9FB9-4EB2-82E5-7224AE0B4FC9}" type="presParOf" srcId="{517931A0-D3AB-4F7E-BDF9-5ABFA7AE4065}" destId="{DF751847-0BE4-4D32-B4FA-5CD6A56B6400}" srcOrd="3" destOrd="0" presId="urn:microsoft.com/office/officeart/2005/8/layout/hierarchy2"/>
    <dgm:cxn modelId="{505F623B-CAB9-46E0-A2F1-69E111FB3FBA}" type="presParOf" srcId="{DF751847-0BE4-4D32-B4FA-5CD6A56B6400}" destId="{95523093-FECA-4419-A878-E6086CB8B61F}" srcOrd="0" destOrd="0" presId="urn:microsoft.com/office/officeart/2005/8/layout/hierarchy2"/>
    <dgm:cxn modelId="{164A7896-ABFD-4D7E-AA50-D8641348E01A}" type="presParOf" srcId="{DF751847-0BE4-4D32-B4FA-5CD6A56B6400}" destId="{7FF2E24C-EAE3-4CAE-92D8-3BBF20B85369}" srcOrd="1" destOrd="0" presId="urn:microsoft.com/office/officeart/2005/8/layout/hierarchy2"/>
    <dgm:cxn modelId="{6B010688-70B5-478C-B6AE-135F58EBF1CB}" type="presParOf" srcId="{517931A0-D3AB-4F7E-BDF9-5ABFA7AE4065}" destId="{BCC70EED-4AC6-47A8-97E4-A7D63A75F83B}" srcOrd="4" destOrd="0" presId="urn:microsoft.com/office/officeart/2005/8/layout/hierarchy2"/>
    <dgm:cxn modelId="{CB1AA7AD-EFDE-4753-8283-0991D260A048}" type="presParOf" srcId="{BCC70EED-4AC6-47A8-97E4-A7D63A75F83B}" destId="{60A8F4D4-A87A-4461-A52F-D148B600E263}" srcOrd="0" destOrd="0" presId="urn:microsoft.com/office/officeart/2005/8/layout/hierarchy2"/>
    <dgm:cxn modelId="{E578133C-EA35-4458-B646-B3AD3EE912E5}" type="presParOf" srcId="{517931A0-D3AB-4F7E-BDF9-5ABFA7AE4065}" destId="{F1B69955-39A0-4C96-BF15-25AEF37CFCD5}" srcOrd="5" destOrd="0" presId="urn:microsoft.com/office/officeart/2005/8/layout/hierarchy2"/>
    <dgm:cxn modelId="{4B6D67F8-FCCD-475B-B0E1-851572EFD959}" type="presParOf" srcId="{F1B69955-39A0-4C96-BF15-25AEF37CFCD5}" destId="{A0865725-8F13-4D66-9B6B-D81956252699}" srcOrd="0" destOrd="0" presId="urn:microsoft.com/office/officeart/2005/8/layout/hierarchy2"/>
    <dgm:cxn modelId="{7DBA46A9-9F4D-464F-9860-DD34E31F8137}"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solidFill>
          <a:srgbClr val="FF0000"/>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solidFill>
          <a:schemeClr val="accent1"/>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D37FAD68-A504-48C3-A746-7C00F74ECA5A}" type="presOf" srcId="{3BAA5B4F-AA92-45D6-9A6B-2C43B02FBCB2}" destId="{F065EB8E-04AE-4472-B39D-637CB520C526}"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F4DD5C53-699F-4A82-A6D0-FEA7E35797EE}" type="presOf" srcId="{1CEB5BF8-9573-44DB-AA52-2664C57B5BC0}" destId="{5FCB55BA-7053-458B-8A88-8DD239DA6331}" srcOrd="0" destOrd="0" presId="urn:microsoft.com/office/officeart/2005/8/layout/hierarchy2"/>
    <dgm:cxn modelId="{E28F7CED-CF58-4D1A-9264-B7D0F829BE31}" type="presOf" srcId="{EE885992-2BEA-4926-B702-6008C6AF5097}" destId="{87EC5DDD-9F69-4B6C-95BE-68FC167C1752}" srcOrd="0" destOrd="0" presId="urn:microsoft.com/office/officeart/2005/8/layout/hierarchy2"/>
    <dgm:cxn modelId="{65FA5088-8657-4DD7-8D9A-FC1F53021FDC}" type="presOf" srcId="{A564CD81-167D-42C5-9353-07481038A983}" destId="{4AEB7D09-1624-4AD9-99D9-830F9B16DFD7}" srcOrd="1" destOrd="0" presId="urn:microsoft.com/office/officeart/2005/8/layout/hierarchy2"/>
    <dgm:cxn modelId="{2E68A12A-4131-4EC1-8AA5-909BC2567679}" type="presOf" srcId="{2CA901C4-D46B-4889-AB07-3E85CAB3F55A}" destId="{1E1C0BF7-E2E9-47E2-846E-3FB060800201}" srcOrd="0" destOrd="0" presId="urn:microsoft.com/office/officeart/2005/8/layout/hierarchy2"/>
    <dgm:cxn modelId="{608D5DC1-FE46-474A-8C4F-B959405C2365}" type="presOf" srcId="{95073BCA-5637-4B74-B003-F6EBD1486D61}" destId="{C7DB363B-7218-4E89-908E-26E8BED225D3}" srcOrd="0" destOrd="0" presId="urn:microsoft.com/office/officeart/2005/8/layout/hierarchy2"/>
    <dgm:cxn modelId="{CA333278-0EC8-488C-8860-BBB7261E4308}" type="presOf" srcId="{45993110-47CA-429A-A226-5BE240498561}" destId="{B8E34989-5719-4CA4-8C97-D4EDD34C87C5}" srcOrd="1" destOrd="0" presId="urn:microsoft.com/office/officeart/2005/8/layout/hierarchy2"/>
    <dgm:cxn modelId="{7A1AA20E-91F9-4F12-89E8-63970A524AE7}" type="presOf" srcId="{166961A0-6659-4CA6-A993-20CB2D27CA51}" destId="{F3025B66-7540-4E3A-8E55-A978E22397A7}" srcOrd="1" destOrd="0" presId="urn:microsoft.com/office/officeart/2005/8/layout/hierarchy2"/>
    <dgm:cxn modelId="{469D1279-D93D-4F4E-B7D8-6C132FDBB71F}" type="presOf" srcId="{4C182C5A-560D-43AA-8092-727DB2D4F9AA}" destId="{990310B2-5112-4727-B4A0-C2E12E4945BB}" srcOrd="0" destOrd="0" presId="urn:microsoft.com/office/officeart/2005/8/layout/hierarchy2"/>
    <dgm:cxn modelId="{CC3E9C20-F210-47E9-8D6A-AEBEE8A1949B}" type="presOf" srcId="{9EB7E3D8-0D11-4E80-823D-492B50986BD9}" destId="{418C437C-17BF-4B0B-B4FE-5B3030058BF1}" srcOrd="0" destOrd="0" presId="urn:microsoft.com/office/officeart/2005/8/layout/hierarchy2"/>
    <dgm:cxn modelId="{EBD9A191-63E3-4FB9-9C68-F94A49623168}" type="presOf" srcId="{8B31BB6A-A4D8-431C-9B01-9B2034755868}" destId="{9C2F6C3E-00BF-4160-BA53-202223A2EE2E}"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F59B7A17-4477-4379-957D-A5646D42D687}" srcId="{1B6C38EE-0106-42F5-BFDE-F708BAF5139B}" destId="{2A379ED9-6D3C-45CA-8756-86DBD129CD0C}" srcOrd="1" destOrd="0" parTransId="{B716BBAA-853E-4021-A8EE-711FD7E3D665}" sibTransId="{6DCCCC1E-089F-47FD-93B8-3101277D3308}"/>
    <dgm:cxn modelId="{BF6A2F56-3633-41EC-AC87-6E21D42B2469}" type="presOf" srcId="{F30650AC-6523-41D4-BEFF-F87C75C3A1A8}" destId="{0FA03EE5-538B-45D7-AE54-164B087D5CC2}" srcOrd="0" destOrd="0" presId="urn:microsoft.com/office/officeart/2005/8/layout/hierarchy2"/>
    <dgm:cxn modelId="{B0046255-EAF2-4AC5-8959-95987D6B9947}" type="presOf" srcId="{E0DE11BA-B518-407C-B505-1DE471394911}" destId="{6F0F170F-FE3D-4134-BB96-EA6665A6036D}" srcOrd="0" destOrd="0" presId="urn:microsoft.com/office/officeart/2005/8/layout/hierarchy2"/>
    <dgm:cxn modelId="{35227135-D985-4A5A-99AF-1C04F08D8DDF}" type="presOf" srcId="{166961A0-6659-4CA6-A993-20CB2D27CA51}" destId="{CC1ABDC6-6B6E-46CC-8F3E-DD15562897FA}" srcOrd="0" destOrd="0" presId="urn:microsoft.com/office/officeart/2005/8/layout/hierarchy2"/>
    <dgm:cxn modelId="{D24C4706-6604-4498-8232-22B931799231}" type="presOf" srcId="{5BDA034E-E10D-4A3F-95C7-86E352EFE1E2}" destId="{B58CAB39-7A43-4E7D-93B0-4EB0E985F7BF}"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9D3972D1-F17D-4613-8A23-14E74BA832BE}" type="presOf" srcId="{B78E8AC8-BFC5-4DF9-996A-E3ADAD9E91C9}" destId="{B680152B-BBF7-42CC-80E2-A156B071C1EB}" srcOrd="1" destOrd="0" presId="urn:microsoft.com/office/officeart/2005/8/layout/hierarchy2"/>
    <dgm:cxn modelId="{770358F3-F279-4771-B1F2-17DFB56BCD90}" type="presOf" srcId="{E527BE7C-F111-4D11-8FD8-A64790F908E6}" destId="{3C823CB9-6646-45EA-927C-BAAED8D908D1}" srcOrd="0" destOrd="0" presId="urn:microsoft.com/office/officeart/2005/8/layout/hierarchy2"/>
    <dgm:cxn modelId="{3B8A7253-6EC0-484D-B747-75923C11315F}" type="presOf" srcId="{B716BBAA-853E-4021-A8EE-711FD7E3D665}" destId="{DDBCB7B8-5B67-4623-B3B3-D1AC0E78FE9B}"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9F183540-BEBB-491C-B7E6-749704A50110}" srcId="{3B798081-D53C-428D-9A8A-C6B430D0676E}" destId="{C39D6B01-260F-4A4C-826C-9CFF1B6F6F3C}" srcOrd="0" destOrd="0" parTransId="{1CEB5BF8-9573-44DB-AA52-2664C57B5BC0}" sibTransId="{8ACC4B51-902E-41B9-8927-C4CC81C36EEB}"/>
    <dgm:cxn modelId="{5EB4D59D-27C6-4D0C-BEEC-4B8F5DFE24A9}" srcId="{9EB7E3D8-0D11-4E80-823D-492B50986BD9}" destId="{3B798081-D53C-428D-9A8A-C6B430D0676E}" srcOrd="2" destOrd="0" parTransId="{3F6A5EDE-7F02-44C9-AF33-23999382B84B}" sibTransId="{BAF6ADB5-4AF0-4129-8A62-009AA8A67D64}"/>
    <dgm:cxn modelId="{5654211F-AD84-470C-B5F9-4274249FACEA}" type="presOf" srcId="{2A379ED9-6D3C-45CA-8756-86DBD129CD0C}" destId="{5937F1B2-B020-4EB6-983F-111BB09AE414}"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488C2B09-CD35-4550-89D6-A609D9075ACD}" type="presOf" srcId="{3904DB79-83CF-4567-8961-2516E1FF2621}" destId="{A0865725-8F13-4D66-9B6B-D81956252699}" srcOrd="0" destOrd="0" presId="urn:microsoft.com/office/officeart/2005/8/layout/hierarchy2"/>
    <dgm:cxn modelId="{B45BC344-E059-4A3E-90BE-A0BE5FEF4207}" type="presOf" srcId="{1055F0B1-DA74-4E7B-B527-AEDFDD16057D}" destId="{0B6A28E5-6192-4A5C-8A6E-370AC7A96B9E}" srcOrd="1" destOrd="0" presId="urn:microsoft.com/office/officeart/2005/8/layout/hierarchy2"/>
    <dgm:cxn modelId="{68E7B4AA-3D70-4647-BE8F-179B745A527C}" type="presOf" srcId="{BAC0EB25-FC2E-40C8-BB49-714E62D7ACF1}" destId="{1E5FCCE3-BB6C-46B6-BE90-0C1FE816FF09}" srcOrd="0" destOrd="0" presId="urn:microsoft.com/office/officeart/2005/8/layout/hierarchy2"/>
    <dgm:cxn modelId="{9D938B7C-CD7E-4DE8-8472-EF74CA5EAC1C}" type="presOf" srcId="{2090ADF3-5CF7-491C-8EEF-DB35DEC658CA}" destId="{95523093-FECA-4419-A878-E6086CB8B61F}" srcOrd="0" destOrd="0" presId="urn:microsoft.com/office/officeart/2005/8/layout/hierarchy2"/>
    <dgm:cxn modelId="{4E16DFB1-1E0F-4630-9755-D93583B22557}" type="presOf" srcId="{494ACA62-AAC0-4951-9C9D-4B583911638D}" destId="{2B40320C-27AB-4BDA-84D1-61C50A3BABC5}" srcOrd="1" destOrd="0" presId="urn:microsoft.com/office/officeart/2005/8/layout/hierarchy2"/>
    <dgm:cxn modelId="{9A1EC89C-0C60-4137-82BA-759E41A861BC}" type="presOf" srcId="{5ABABD5B-A46B-437C-8FCF-5F7DB32B1277}" destId="{030C4BD4-E117-424F-894B-5000F19EC59A}" srcOrd="0" destOrd="0" presId="urn:microsoft.com/office/officeart/2005/8/layout/hierarchy2"/>
    <dgm:cxn modelId="{A50E715C-454A-4454-9011-75C9911DC9CD}" type="presOf" srcId="{22F489BA-7AF8-4D28-AFF1-81994DDA9D7B}" destId="{644D500C-2D0D-4D40-8242-8B689E49552E}" srcOrd="1"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5A8F4D5A-3F73-4D41-BE49-F7C1B5626A31}" type="presOf" srcId="{57EA6F02-2674-477B-9506-59D3B2C4A94B}" destId="{E8D07454-23B3-441F-9B23-CDA001B258D3}" srcOrd="1" destOrd="0" presId="urn:microsoft.com/office/officeart/2005/8/layout/hierarchy2"/>
    <dgm:cxn modelId="{35E7F59D-8045-480A-9947-E56B8305E4BA}" type="presOf" srcId="{B716BBAA-853E-4021-A8EE-711FD7E3D665}" destId="{7AF1181C-2A33-4ED9-B3AD-C4ACFCC7DACF}" srcOrd="1" destOrd="0" presId="urn:microsoft.com/office/officeart/2005/8/layout/hierarchy2"/>
    <dgm:cxn modelId="{F7420027-1D0A-4E8C-82BD-0C58FD29B9A5}" type="presOf" srcId="{DF03A72C-632B-4C09-AA60-11E1D77BAE98}" destId="{60A8F4D4-A87A-4461-A52F-D148B600E263}" srcOrd="1" destOrd="0" presId="urn:microsoft.com/office/officeart/2005/8/layout/hierarchy2"/>
    <dgm:cxn modelId="{5B200800-6E91-4E3A-A6E1-A14651B3C5D1}" type="presOf" srcId="{D571DD33-A7E4-4BE5-8590-2D3E0E3995FB}" destId="{37A875F9-3746-426A-8766-FFA1C0118C48}" srcOrd="0" destOrd="0" presId="urn:microsoft.com/office/officeart/2005/8/layout/hierarchy2"/>
    <dgm:cxn modelId="{65CF2166-5C8E-4C37-A26D-93810F365F50}" type="presOf" srcId="{29D5F61E-1CFE-4D06-9E4F-4C289DB841B2}" destId="{BC065D8B-0208-43AD-ABEB-09B43B6478F9}"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6D71D3FB-D0A7-4CC6-92FC-7F312877E9B2}" srcId="{767EC5A2-4B77-466C-A072-0B8307A02AB3}" destId="{1B6C38EE-0106-42F5-BFDE-F708BAF5139B}" srcOrd="0" destOrd="0" parTransId="{B4DC0CA7-4284-47E5-8103-F93DAD70B5A7}" sibTransId="{BC1C8669-4D27-4E87-BC71-7D9EF1AC006E}"/>
    <dgm:cxn modelId="{A60C0BD9-E44E-499A-B8F2-7DCE008BA19D}" srcId="{8B31BB6A-A4D8-431C-9B01-9B2034755868}" destId="{767EC5A2-4B77-466C-A072-0B8307A02AB3}" srcOrd="0" destOrd="0" parTransId="{D326E47D-91A5-44FE-A4E3-906B0252CFB2}" sibTransId="{075A5BBA-D067-455A-9ED6-860BC04250F0}"/>
    <dgm:cxn modelId="{83C2A3E0-0D97-4730-8DB2-33A702F09368}" type="presOf" srcId="{45993110-47CA-429A-A226-5BE240498561}" destId="{0789D6F5-E0F6-4D72-A0DF-BA44D9E7DAFF}"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8244AC00-522F-4B07-9247-4D62003CDACA}" type="presOf" srcId="{494ACA62-AAC0-4951-9C9D-4B583911638D}" destId="{5F158D59-AD79-4180-AC01-6F79F6FA82DB}" srcOrd="0" destOrd="0" presId="urn:microsoft.com/office/officeart/2005/8/layout/hierarchy2"/>
    <dgm:cxn modelId="{02307D11-D001-4161-A94A-D0467AC2EF1F}" type="presOf" srcId="{89C9E179-D2A2-4A4E-831C-766C0FCE59CD}" destId="{2FD12931-E91F-4883-ABCC-E2B4ACCC31CA}" srcOrd="0" destOrd="0" presId="urn:microsoft.com/office/officeart/2005/8/layout/hierarchy2"/>
    <dgm:cxn modelId="{07C1869A-4D1A-49AD-BFB4-E77E902A5F2F}" type="presOf" srcId="{89C9E179-D2A2-4A4E-831C-766C0FCE59CD}" destId="{C33F84F2-5EFE-42A4-A5D4-F49723480AE6}" srcOrd="1" destOrd="0" presId="urn:microsoft.com/office/officeart/2005/8/layout/hierarchy2"/>
    <dgm:cxn modelId="{B917A2FF-4323-4E7F-A928-421CFB983EBF}" type="presOf" srcId="{A564CD81-167D-42C5-9353-07481038A983}" destId="{E798F118-A524-4343-8813-0F2112D52D97}" srcOrd="0" destOrd="0" presId="urn:microsoft.com/office/officeart/2005/8/layout/hierarchy2"/>
    <dgm:cxn modelId="{4DDBBEA3-B8DA-4835-944A-208D4E521801}" type="presOf" srcId="{22F489BA-7AF8-4D28-AFF1-81994DDA9D7B}" destId="{E4975F3D-C350-41E3-95EF-F4638F798686}" srcOrd="0" destOrd="0" presId="urn:microsoft.com/office/officeart/2005/8/layout/hierarchy2"/>
    <dgm:cxn modelId="{C382D6C8-D362-4D8D-93C0-807A18C33989}" type="presOf" srcId="{B78E8AC8-BFC5-4DF9-996A-E3ADAD9E91C9}" destId="{94066D15-53AA-4DDA-9682-053F754F270E}" srcOrd="0" destOrd="0" presId="urn:microsoft.com/office/officeart/2005/8/layout/hierarchy2"/>
    <dgm:cxn modelId="{1CB4EFAC-2A2C-4E17-98FD-336548313D93}" type="presOf" srcId="{C2601243-1BEE-43AD-B076-59981A9EF2A5}" destId="{167F1204-AFBB-4464-B292-B7B9C368137A}" srcOrd="0" destOrd="0" presId="urn:microsoft.com/office/officeart/2005/8/layout/hierarchy2"/>
    <dgm:cxn modelId="{F28534A0-50E2-4C7E-8E10-E6C5FDDFDA5B}" type="presOf" srcId="{5ABABD5B-A46B-437C-8FCF-5F7DB32B1277}" destId="{B59CC138-6E59-4635-9BCC-7700CB9326A7}" srcOrd="1" destOrd="0" presId="urn:microsoft.com/office/officeart/2005/8/layout/hierarchy2"/>
    <dgm:cxn modelId="{365392AE-A125-4096-A8FA-8BAB35E9F935}" type="presOf" srcId="{D46399B7-6072-4C73-88BB-AE05116F9ECC}" destId="{BB4E4D16-71CF-4C1A-AF17-AA238805B63F}" srcOrd="0" destOrd="0" presId="urn:microsoft.com/office/officeart/2005/8/layout/hierarchy2"/>
    <dgm:cxn modelId="{EE5E129B-8879-4E19-8038-F76B0777910C}" type="presOf" srcId="{64410DB8-F655-4B90-9A96-2325D0212977}" destId="{F74CEFCE-AE50-40FB-98E1-BD45C93AA385}" srcOrd="0" destOrd="0" presId="urn:microsoft.com/office/officeart/2005/8/layout/hierarchy2"/>
    <dgm:cxn modelId="{B4078B88-DBD0-4E19-82B0-52200A305C39}" type="presOf" srcId="{DF03A72C-632B-4C09-AA60-11E1D77BAE98}" destId="{BCC70EED-4AC6-47A8-97E4-A7D63A75F83B}" srcOrd="0" destOrd="0" presId="urn:microsoft.com/office/officeart/2005/8/layout/hierarchy2"/>
    <dgm:cxn modelId="{0B51C17E-18FA-4B14-8C74-580704609511}" type="presOf" srcId="{19F3ECDB-1ED7-474B-92C1-2E72D83ACFE8}" destId="{A9C12F11-1210-4444-A1FD-68998DEE217C}"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CB76238E-5044-4E3A-90C4-2E8D48BDB8E4}" srcId="{767EC5A2-4B77-466C-A072-0B8307A02AB3}" destId="{9EB7E3D8-0D11-4E80-823D-492B50986BD9}" srcOrd="2" destOrd="0" parTransId="{494ACA62-AAC0-4951-9C9D-4B583911638D}" sibTransId="{8FBA2B65-0D65-41D4-9585-42583949422A}"/>
    <dgm:cxn modelId="{FBE0C722-68B6-4863-A807-27880FAF89E9}" type="presOf" srcId="{B4DC0CA7-4284-47E5-8103-F93DAD70B5A7}" destId="{1929B4BE-FB30-4C89-8473-49590CD4D932}" srcOrd="1" destOrd="0" presId="urn:microsoft.com/office/officeart/2005/8/layout/hierarchy2"/>
    <dgm:cxn modelId="{B5F1A851-10D1-4010-A6C1-FCA5BA1AEFF8}" type="presOf" srcId="{BBBB4BC1-397B-42FB-A590-86ABD4708BA1}" destId="{01AE466B-0249-4A63-910F-DFF3C04D856B}" srcOrd="0" destOrd="0" presId="urn:microsoft.com/office/officeart/2005/8/layout/hierarchy2"/>
    <dgm:cxn modelId="{D55E4021-AFE5-4410-97E9-7D99121EFBDF}" type="presOf" srcId="{767EC5A2-4B77-466C-A072-0B8307A02AB3}" destId="{F15D6494-9362-431D-8D0C-12A143564090}"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049C6E4C-DCD1-4E01-B314-6517CC281FD2}" srcId="{E0DE11BA-B518-407C-B505-1DE471394911}" destId="{1C4C4948-25D8-4936-BD8C-06CE52540229}" srcOrd="0" destOrd="0" parTransId="{BBBB4BC1-397B-42FB-A590-86ABD4708BA1}" sibTransId="{FEC540A7-C1D3-4038-B45A-52D2A1CD1BE6}"/>
    <dgm:cxn modelId="{1282B0E4-C41C-4156-A3D9-C6A10EBC5111}" srcId="{1B6C38EE-0106-42F5-BFDE-F708BAF5139B}" destId="{95073BCA-5637-4B74-B003-F6EBD1486D61}" srcOrd="2" destOrd="0" parTransId="{BAC0EB25-FC2E-40C8-BB49-714E62D7ACF1}" sibTransId="{BE32EC16-AF06-4745-A929-6422365CC521}"/>
    <dgm:cxn modelId="{7A08D896-C4AB-4124-BEF6-39DD66F04691}" type="presOf" srcId="{3BAA5B4F-AA92-45D6-9A6B-2C43B02FBCB2}" destId="{8677BBF0-60CC-4896-BDB3-000DD63E373D}" srcOrd="1" destOrd="0" presId="urn:microsoft.com/office/officeart/2005/8/layout/hierarchy2"/>
    <dgm:cxn modelId="{3C403F67-0420-4052-A36F-8448B6ECC632}" type="presOf" srcId="{E527BE7C-F111-4D11-8FD8-A64790F908E6}" destId="{E86E44DF-D0B6-490D-969C-50D2431AF93E}" srcOrd="1" destOrd="0" presId="urn:microsoft.com/office/officeart/2005/8/layout/hierarchy2"/>
    <dgm:cxn modelId="{0F020D80-DDDA-4B6B-A076-2F036C1EBCAE}" type="presOf" srcId="{CB605075-F51A-47C3-9B5B-5822A6019E26}" destId="{906F5F46-922A-41D3-BC0C-AA6B408A8D4A}" srcOrd="0" destOrd="0" presId="urn:microsoft.com/office/officeart/2005/8/layout/hierarchy2"/>
    <dgm:cxn modelId="{266B90DF-BD92-45FE-9C95-CFF4E674BA89}" type="presOf" srcId="{BAC0EB25-FC2E-40C8-BB49-714E62D7ACF1}" destId="{0A145BCE-6198-4F25-B43B-3618301E13F0}" srcOrd="1" destOrd="0" presId="urn:microsoft.com/office/officeart/2005/8/layout/hierarchy2"/>
    <dgm:cxn modelId="{7F9AA440-72C8-40C3-9656-6C7F160B5EAF}" type="presOf" srcId="{EE885992-2BEA-4926-B702-6008C6AF5097}" destId="{CE61E191-C724-4270-8BE7-8C77375FCF61}" srcOrd="1" destOrd="0" presId="urn:microsoft.com/office/officeart/2005/8/layout/hierarchy2"/>
    <dgm:cxn modelId="{FD6F337E-2A21-4215-B9BE-411A915F41B2}" type="presOf" srcId="{1CEB5BF8-9573-44DB-AA52-2664C57B5BC0}" destId="{5B49F615-01AC-4E8D-8243-024C52065BB2}" srcOrd="1" destOrd="0" presId="urn:microsoft.com/office/officeart/2005/8/layout/hierarchy2"/>
    <dgm:cxn modelId="{59BC895F-1D07-415C-BDFF-35F5B3DDD200}" type="presOf" srcId="{3F6A5EDE-7F02-44C9-AF33-23999382B84B}" destId="{50040A1C-D961-4A90-9F57-B34776F19709}" srcOrd="0" destOrd="0" presId="urn:microsoft.com/office/officeart/2005/8/layout/hierarchy2"/>
    <dgm:cxn modelId="{1FB1C74E-D74B-4BC2-B81E-0B7B0C2A8883}" type="presOf" srcId="{C39D6B01-260F-4A4C-826C-9CFF1B6F6F3C}" destId="{E045DA16-E3DB-4C3A-9DC1-4314802E0B2D}" srcOrd="0" destOrd="0" presId="urn:microsoft.com/office/officeart/2005/8/layout/hierarchy2"/>
    <dgm:cxn modelId="{008FC7F9-F8CA-4F98-8782-C9641BA2C782}" type="presOf" srcId="{3B798081-D53C-428D-9A8A-C6B430D0676E}" destId="{E3CE5594-F3F1-49F6-A7C8-E25853455CFA}" srcOrd="0" destOrd="0" presId="urn:microsoft.com/office/officeart/2005/8/layout/hierarchy2"/>
    <dgm:cxn modelId="{16E49D77-DF17-4F5C-BC66-A414425B26D2}" type="presOf" srcId="{7E0ED1B5-DF2B-4C39-94A2-2A0C2BBEA676}" destId="{C8B696FB-B26B-4AEB-A6C7-7996DE285DEE}" srcOrd="0" destOrd="0" presId="urn:microsoft.com/office/officeart/2005/8/layout/hierarchy2"/>
    <dgm:cxn modelId="{78857723-2318-4E33-A668-F0CD3797D0A2}" type="presOf" srcId="{BBBB4BC1-397B-42FB-A590-86ABD4708BA1}" destId="{2AA311D8-CC01-4472-A54F-19D0AFF10979}" srcOrd="1" destOrd="0" presId="urn:microsoft.com/office/officeart/2005/8/layout/hierarchy2"/>
    <dgm:cxn modelId="{DE99F2CE-CE93-44DE-988D-8306BC9BE498}" type="presOf" srcId="{CB605075-F51A-47C3-9B5B-5822A6019E26}" destId="{BAAD048F-539D-477C-AF35-C3394849D7C3}"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4357BDBC-72C4-4DA6-AD42-AF2837C322A4}" srcId="{9EB7E3D8-0D11-4E80-823D-492B50986BD9}" destId="{29D5F61E-1CFE-4D06-9E4F-4C289DB841B2}" srcOrd="0" destOrd="0" parTransId="{45993110-47CA-429A-A226-5BE240498561}" sibTransId="{D051EF27-0EA1-41DB-81AA-CEFDE06D5324}"/>
    <dgm:cxn modelId="{A9053F9A-9C81-4439-83F5-A5D43D585FA9}" type="presOf" srcId="{C2A848E1-61B5-4DCC-BFBB-D417A3B756B4}" destId="{BA54242D-F02C-4E4F-8455-69939E154ED1}" srcOrd="0" destOrd="0" presId="urn:microsoft.com/office/officeart/2005/8/layout/hierarchy2"/>
    <dgm:cxn modelId="{F2E88295-1DD3-4715-A306-08B43EEFF625}" type="presOf" srcId="{AC10A985-E08A-4B6F-BF7F-A700AF2A50C5}" destId="{593B41E3-CA5E-4DA9-AD44-1949E854049E}" srcOrd="0" destOrd="0" presId="urn:microsoft.com/office/officeart/2005/8/layout/hierarchy2"/>
    <dgm:cxn modelId="{A645FAAB-F730-4E35-8ABC-8A4E19624853}" type="presOf" srcId="{1055F0B1-DA74-4E7B-B527-AEDFDD16057D}" destId="{80B075A0-6EED-4416-BD30-D34B7B6B244A}" srcOrd="0" destOrd="0" presId="urn:microsoft.com/office/officeart/2005/8/layout/hierarchy2"/>
    <dgm:cxn modelId="{C55B65B4-1BC4-48BA-8C2D-7039D1BA3BE7}" type="presOf" srcId="{1C4C4948-25D8-4936-BD8C-06CE52540229}" destId="{8A58203B-60D5-42CF-9578-203C0120EC5E}" srcOrd="0" destOrd="0" presId="urn:microsoft.com/office/officeart/2005/8/layout/hierarchy2"/>
    <dgm:cxn modelId="{AF7731A7-751E-4AEE-876B-01628D97DEBD}" type="presOf" srcId="{64410DB8-F655-4B90-9A96-2325D0212977}" destId="{2E9F86E8-11BD-4C20-8CF1-078EFE599DDE}"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35549822-3C01-4E06-A5D8-19CBD92119E1}" type="presOf" srcId="{B4DC0CA7-4284-47E5-8103-F93DAD70B5A7}" destId="{C498114F-350E-41A3-9193-D88A6280E55B}" srcOrd="0"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682DECC4-F3F1-4985-991F-13533C267ED8}" type="presOf" srcId="{57EA6F02-2674-477B-9506-59D3B2C4A94B}" destId="{8367E3EC-EDE8-4478-9B14-EAFA4B0303C7}" srcOrd="0" destOrd="0" presId="urn:microsoft.com/office/officeart/2005/8/layout/hierarchy2"/>
    <dgm:cxn modelId="{FB64D497-DEFB-4240-9FE0-F0AF123E16E7}" type="presOf" srcId="{1B6C38EE-0106-42F5-BFDE-F708BAF5139B}" destId="{C0FB1EE3-1600-4ECC-A158-84A6E0508629}"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02D9B886-ABAA-40A8-A4D2-1C1845F303B7}" type="presOf" srcId="{3F6A5EDE-7F02-44C9-AF33-23999382B84B}" destId="{01EEE390-AB4A-4786-A88B-F7E74EBF73F0}" srcOrd="1" destOrd="0" presId="urn:microsoft.com/office/officeart/2005/8/layout/hierarchy2"/>
    <dgm:cxn modelId="{79C43EE1-28AD-4367-8FFD-6F06AFBAE647}" type="presParOf" srcId="{9C2F6C3E-00BF-4160-BA53-202223A2EE2E}" destId="{422962DA-79B5-4391-85F2-5C83AC2DDC7A}" srcOrd="0" destOrd="0" presId="urn:microsoft.com/office/officeart/2005/8/layout/hierarchy2"/>
    <dgm:cxn modelId="{9DFAC761-E553-4823-872A-359959165BF8}" type="presParOf" srcId="{422962DA-79B5-4391-85F2-5C83AC2DDC7A}" destId="{F15D6494-9362-431D-8D0C-12A143564090}" srcOrd="0" destOrd="0" presId="urn:microsoft.com/office/officeart/2005/8/layout/hierarchy2"/>
    <dgm:cxn modelId="{3DFAB4A3-A65E-41B2-A378-90ECC6F1A451}" type="presParOf" srcId="{422962DA-79B5-4391-85F2-5C83AC2DDC7A}" destId="{6B7A97A5-5187-4846-A9CB-0A7AE0532CBF}" srcOrd="1" destOrd="0" presId="urn:microsoft.com/office/officeart/2005/8/layout/hierarchy2"/>
    <dgm:cxn modelId="{F26D15D8-EE99-416A-BF2C-9F0D59B0CFC0}" type="presParOf" srcId="{6B7A97A5-5187-4846-A9CB-0A7AE0532CBF}" destId="{C498114F-350E-41A3-9193-D88A6280E55B}" srcOrd="0" destOrd="0" presId="urn:microsoft.com/office/officeart/2005/8/layout/hierarchy2"/>
    <dgm:cxn modelId="{05DC1349-2E83-4119-A37F-9F142FEDCAFD}" type="presParOf" srcId="{C498114F-350E-41A3-9193-D88A6280E55B}" destId="{1929B4BE-FB30-4C89-8473-49590CD4D932}" srcOrd="0" destOrd="0" presId="urn:microsoft.com/office/officeart/2005/8/layout/hierarchy2"/>
    <dgm:cxn modelId="{0190A971-4AB6-451C-AA7D-4EDCC7DF4D84}" type="presParOf" srcId="{6B7A97A5-5187-4846-A9CB-0A7AE0532CBF}" destId="{4BC0D68C-B3F7-4187-AD42-F9881C97EDA9}" srcOrd="1" destOrd="0" presId="urn:microsoft.com/office/officeart/2005/8/layout/hierarchy2"/>
    <dgm:cxn modelId="{67FB79EF-40CA-44B8-B777-75316461603A}" type="presParOf" srcId="{4BC0D68C-B3F7-4187-AD42-F9881C97EDA9}" destId="{C0FB1EE3-1600-4ECC-A158-84A6E0508629}" srcOrd="0" destOrd="0" presId="urn:microsoft.com/office/officeart/2005/8/layout/hierarchy2"/>
    <dgm:cxn modelId="{6875E7EF-F0D9-473C-A8B9-45A19E264C99}" type="presParOf" srcId="{4BC0D68C-B3F7-4187-AD42-F9881C97EDA9}" destId="{1EEA82D7-11B2-4776-A10F-396B67713554}" srcOrd="1" destOrd="0" presId="urn:microsoft.com/office/officeart/2005/8/layout/hierarchy2"/>
    <dgm:cxn modelId="{5D1D7D14-C660-4AB0-A55A-DB66F02299A0}" type="presParOf" srcId="{1EEA82D7-11B2-4776-A10F-396B67713554}" destId="{94066D15-53AA-4DDA-9682-053F754F270E}" srcOrd="0" destOrd="0" presId="urn:microsoft.com/office/officeart/2005/8/layout/hierarchy2"/>
    <dgm:cxn modelId="{630D4A38-BEA4-4D26-BF18-CA42D9394054}" type="presParOf" srcId="{94066D15-53AA-4DDA-9682-053F754F270E}" destId="{B680152B-BBF7-42CC-80E2-A156B071C1EB}" srcOrd="0" destOrd="0" presId="urn:microsoft.com/office/officeart/2005/8/layout/hierarchy2"/>
    <dgm:cxn modelId="{CC38257C-F0F5-46D0-A4DE-9688FF6CA225}" type="presParOf" srcId="{1EEA82D7-11B2-4776-A10F-396B67713554}" destId="{0981ABDE-06ED-4AF7-A618-25843B77D777}" srcOrd="1" destOrd="0" presId="urn:microsoft.com/office/officeart/2005/8/layout/hierarchy2"/>
    <dgm:cxn modelId="{1271B291-DCFF-4CCA-9A3C-0291839E51BF}" type="presParOf" srcId="{0981ABDE-06ED-4AF7-A618-25843B77D777}" destId="{C8B696FB-B26B-4AEB-A6C7-7996DE285DEE}" srcOrd="0" destOrd="0" presId="urn:microsoft.com/office/officeart/2005/8/layout/hierarchy2"/>
    <dgm:cxn modelId="{8BBC5F99-A943-4740-A81B-5A753AFBFE78}" type="presParOf" srcId="{0981ABDE-06ED-4AF7-A618-25843B77D777}" destId="{1EBF9220-0EA9-4879-831D-B7F02029CA6F}" srcOrd="1" destOrd="0" presId="urn:microsoft.com/office/officeart/2005/8/layout/hierarchy2"/>
    <dgm:cxn modelId="{50DEB44C-C431-459D-8B49-F758985944E5}" type="presParOf" srcId="{1EEA82D7-11B2-4776-A10F-396B67713554}" destId="{DDBCB7B8-5B67-4623-B3B3-D1AC0E78FE9B}" srcOrd="2" destOrd="0" presId="urn:microsoft.com/office/officeart/2005/8/layout/hierarchy2"/>
    <dgm:cxn modelId="{1AB563C1-9BAB-4D65-9EFF-DEEEB033B341}" type="presParOf" srcId="{DDBCB7B8-5B67-4623-B3B3-D1AC0E78FE9B}" destId="{7AF1181C-2A33-4ED9-B3AD-C4ACFCC7DACF}" srcOrd="0" destOrd="0" presId="urn:microsoft.com/office/officeart/2005/8/layout/hierarchy2"/>
    <dgm:cxn modelId="{7244EB74-B5CA-47B3-A9B7-B0296FBB6B43}" type="presParOf" srcId="{1EEA82D7-11B2-4776-A10F-396B67713554}" destId="{24724133-326B-4A09-91C1-81FE02C30686}" srcOrd="3" destOrd="0" presId="urn:microsoft.com/office/officeart/2005/8/layout/hierarchy2"/>
    <dgm:cxn modelId="{EE5DC71B-B715-4B7F-8676-C207D390325B}" type="presParOf" srcId="{24724133-326B-4A09-91C1-81FE02C30686}" destId="{5937F1B2-B020-4EB6-983F-111BB09AE414}" srcOrd="0" destOrd="0" presId="urn:microsoft.com/office/officeart/2005/8/layout/hierarchy2"/>
    <dgm:cxn modelId="{7FA1F992-6F07-4B2C-8FD6-BDB4F1FC3E5D}" type="presParOf" srcId="{24724133-326B-4A09-91C1-81FE02C30686}" destId="{E1E6DD61-89B2-4AF3-8AC4-44F09AEDAE25}" srcOrd="1" destOrd="0" presId="urn:microsoft.com/office/officeart/2005/8/layout/hierarchy2"/>
    <dgm:cxn modelId="{A153715C-842A-4792-B6AC-241AD8E1999C}" type="presParOf" srcId="{1EEA82D7-11B2-4776-A10F-396B67713554}" destId="{1E5FCCE3-BB6C-46B6-BE90-0C1FE816FF09}" srcOrd="4" destOrd="0" presId="urn:microsoft.com/office/officeart/2005/8/layout/hierarchy2"/>
    <dgm:cxn modelId="{88DF4936-684D-41E7-BAF7-9EC6FEB4C92F}" type="presParOf" srcId="{1E5FCCE3-BB6C-46B6-BE90-0C1FE816FF09}" destId="{0A145BCE-6198-4F25-B43B-3618301E13F0}" srcOrd="0" destOrd="0" presId="urn:microsoft.com/office/officeart/2005/8/layout/hierarchy2"/>
    <dgm:cxn modelId="{DD3C7DA9-01D0-4A0B-ADE5-15C39328EF5D}" type="presParOf" srcId="{1EEA82D7-11B2-4776-A10F-396B67713554}" destId="{EB689018-3E26-427F-B400-2A48242A7DAB}" srcOrd="5" destOrd="0" presId="urn:microsoft.com/office/officeart/2005/8/layout/hierarchy2"/>
    <dgm:cxn modelId="{61F116D1-202E-4184-9760-081D048663A6}" type="presParOf" srcId="{EB689018-3E26-427F-B400-2A48242A7DAB}" destId="{C7DB363B-7218-4E89-908E-26E8BED225D3}" srcOrd="0" destOrd="0" presId="urn:microsoft.com/office/officeart/2005/8/layout/hierarchy2"/>
    <dgm:cxn modelId="{3526D8BD-5BE6-4E54-B4D6-10B6EA8667C2}" type="presParOf" srcId="{EB689018-3E26-427F-B400-2A48242A7DAB}" destId="{947CBDEE-55D6-4B22-B219-DDAD927C70B1}" srcOrd="1" destOrd="0" presId="urn:microsoft.com/office/officeart/2005/8/layout/hierarchy2"/>
    <dgm:cxn modelId="{6683B3E1-3D42-4065-B5F5-21DA5672CAAE}" type="presParOf" srcId="{947CBDEE-55D6-4B22-B219-DDAD927C70B1}" destId="{8367E3EC-EDE8-4478-9B14-EAFA4B0303C7}" srcOrd="0" destOrd="0" presId="urn:microsoft.com/office/officeart/2005/8/layout/hierarchy2"/>
    <dgm:cxn modelId="{30D4E3D5-6BDC-46A4-8954-76AD37712C13}" type="presParOf" srcId="{8367E3EC-EDE8-4478-9B14-EAFA4B0303C7}" destId="{E8D07454-23B3-441F-9B23-CDA001B258D3}" srcOrd="0" destOrd="0" presId="urn:microsoft.com/office/officeart/2005/8/layout/hierarchy2"/>
    <dgm:cxn modelId="{A0231AD5-22BA-48BF-B954-6977E4EA66C8}" type="presParOf" srcId="{947CBDEE-55D6-4B22-B219-DDAD927C70B1}" destId="{68A66CD3-959A-403B-A57F-87A9D8451471}" srcOrd="1" destOrd="0" presId="urn:microsoft.com/office/officeart/2005/8/layout/hierarchy2"/>
    <dgm:cxn modelId="{43E18A83-272C-4AFF-95DA-E7B6B231A013}" type="presParOf" srcId="{68A66CD3-959A-403B-A57F-87A9D8451471}" destId="{BA54242D-F02C-4E4F-8455-69939E154ED1}" srcOrd="0" destOrd="0" presId="urn:microsoft.com/office/officeart/2005/8/layout/hierarchy2"/>
    <dgm:cxn modelId="{AF2F43CD-B7E4-4F55-A047-14C801F003D2}" type="presParOf" srcId="{68A66CD3-959A-403B-A57F-87A9D8451471}" destId="{5CE4419F-7D16-4B5A-8BF7-01ACA79458C1}" srcOrd="1" destOrd="0" presId="urn:microsoft.com/office/officeart/2005/8/layout/hierarchy2"/>
    <dgm:cxn modelId="{0B4940C0-395C-46E1-A1CB-8926303EAD47}" type="presParOf" srcId="{947CBDEE-55D6-4B22-B219-DDAD927C70B1}" destId="{3C823CB9-6646-45EA-927C-BAAED8D908D1}" srcOrd="2" destOrd="0" presId="urn:microsoft.com/office/officeart/2005/8/layout/hierarchy2"/>
    <dgm:cxn modelId="{529F5E0B-C1F0-4547-8256-265BEDE9397C}" type="presParOf" srcId="{3C823CB9-6646-45EA-927C-BAAED8D908D1}" destId="{E86E44DF-D0B6-490D-969C-50D2431AF93E}" srcOrd="0" destOrd="0" presId="urn:microsoft.com/office/officeart/2005/8/layout/hierarchy2"/>
    <dgm:cxn modelId="{824214CE-5C8F-4B59-BED2-DCE0AFDE93E1}" type="presParOf" srcId="{947CBDEE-55D6-4B22-B219-DDAD927C70B1}" destId="{D50F42E0-D0D0-401A-A036-46103263EA84}" srcOrd="3" destOrd="0" presId="urn:microsoft.com/office/officeart/2005/8/layout/hierarchy2"/>
    <dgm:cxn modelId="{F9020ABC-A855-42B7-AF20-C84ADF30C0D1}" type="presParOf" srcId="{D50F42E0-D0D0-401A-A036-46103263EA84}" destId="{990310B2-5112-4727-B4A0-C2E12E4945BB}" srcOrd="0" destOrd="0" presId="urn:microsoft.com/office/officeart/2005/8/layout/hierarchy2"/>
    <dgm:cxn modelId="{15D07276-00AB-45F0-BAA1-1200797C242F}" type="presParOf" srcId="{D50F42E0-D0D0-401A-A036-46103263EA84}" destId="{524EF8AB-F75C-4759-82C1-A01ED2208B7D}" srcOrd="1" destOrd="0" presId="urn:microsoft.com/office/officeart/2005/8/layout/hierarchy2"/>
    <dgm:cxn modelId="{12080F7D-6F96-4C58-AFE7-536BC9273958}" type="presParOf" srcId="{6B7A97A5-5187-4846-A9CB-0A7AE0532CBF}" destId="{030C4BD4-E117-424F-894B-5000F19EC59A}" srcOrd="2" destOrd="0" presId="urn:microsoft.com/office/officeart/2005/8/layout/hierarchy2"/>
    <dgm:cxn modelId="{4E3BAB82-DD10-4D92-841A-8B11A3B564BB}" type="presParOf" srcId="{030C4BD4-E117-424F-894B-5000F19EC59A}" destId="{B59CC138-6E59-4635-9BCC-7700CB9326A7}" srcOrd="0" destOrd="0" presId="urn:microsoft.com/office/officeart/2005/8/layout/hierarchy2"/>
    <dgm:cxn modelId="{D15CE65E-453E-4A31-8563-AC7544785CEA}" type="presParOf" srcId="{6B7A97A5-5187-4846-A9CB-0A7AE0532CBF}" destId="{5F219121-9A37-47EF-87F0-762E6ABBFD2D}" srcOrd="3" destOrd="0" presId="urn:microsoft.com/office/officeart/2005/8/layout/hierarchy2"/>
    <dgm:cxn modelId="{0ABD21BC-689F-4F1C-A011-68F8C5D283B1}" type="presParOf" srcId="{5F219121-9A37-47EF-87F0-762E6ABBFD2D}" destId="{6F0F170F-FE3D-4134-BB96-EA6665A6036D}" srcOrd="0" destOrd="0" presId="urn:microsoft.com/office/officeart/2005/8/layout/hierarchy2"/>
    <dgm:cxn modelId="{1A25081F-EF05-48A9-98AC-62CB383231EC}" type="presParOf" srcId="{5F219121-9A37-47EF-87F0-762E6ABBFD2D}" destId="{887D7BAE-69D9-4031-8C7B-63AF77DAA974}" srcOrd="1" destOrd="0" presId="urn:microsoft.com/office/officeart/2005/8/layout/hierarchy2"/>
    <dgm:cxn modelId="{B04385D9-E78D-4DF9-8C51-723E2C00ABD0}" type="presParOf" srcId="{887D7BAE-69D9-4031-8C7B-63AF77DAA974}" destId="{01AE466B-0249-4A63-910F-DFF3C04D856B}" srcOrd="0" destOrd="0" presId="urn:microsoft.com/office/officeart/2005/8/layout/hierarchy2"/>
    <dgm:cxn modelId="{C812285E-F2CC-4BFF-B58C-9DEE7FED8E4C}" type="presParOf" srcId="{01AE466B-0249-4A63-910F-DFF3C04D856B}" destId="{2AA311D8-CC01-4472-A54F-19D0AFF10979}" srcOrd="0" destOrd="0" presId="urn:microsoft.com/office/officeart/2005/8/layout/hierarchy2"/>
    <dgm:cxn modelId="{0D8E7937-D015-4C8A-8E02-1EC442A84460}" type="presParOf" srcId="{887D7BAE-69D9-4031-8C7B-63AF77DAA974}" destId="{C06C5CEC-90AD-4EA8-AD01-C2D1861D1F78}" srcOrd="1" destOrd="0" presId="urn:microsoft.com/office/officeart/2005/8/layout/hierarchy2"/>
    <dgm:cxn modelId="{9A3B14C0-F103-48A3-A994-8634268D92DB}" type="presParOf" srcId="{C06C5CEC-90AD-4EA8-AD01-C2D1861D1F78}" destId="{8A58203B-60D5-42CF-9578-203C0120EC5E}" srcOrd="0" destOrd="0" presId="urn:microsoft.com/office/officeart/2005/8/layout/hierarchy2"/>
    <dgm:cxn modelId="{B33AA351-A2C3-4407-9523-2192ED739DC4}" type="presParOf" srcId="{C06C5CEC-90AD-4EA8-AD01-C2D1861D1F78}" destId="{59816630-B2C0-4547-BCE4-EA5205456959}" srcOrd="1" destOrd="0" presId="urn:microsoft.com/office/officeart/2005/8/layout/hierarchy2"/>
    <dgm:cxn modelId="{BD6D7981-8EB9-47A2-BE85-A6C3B75E6B9A}" type="presParOf" srcId="{887D7BAE-69D9-4031-8C7B-63AF77DAA974}" destId="{CC1ABDC6-6B6E-46CC-8F3E-DD15562897FA}" srcOrd="2" destOrd="0" presId="urn:microsoft.com/office/officeart/2005/8/layout/hierarchy2"/>
    <dgm:cxn modelId="{D0BC9691-3B78-45C5-9257-BB26C43EBAE9}" type="presParOf" srcId="{CC1ABDC6-6B6E-46CC-8F3E-DD15562897FA}" destId="{F3025B66-7540-4E3A-8E55-A978E22397A7}" srcOrd="0" destOrd="0" presId="urn:microsoft.com/office/officeart/2005/8/layout/hierarchy2"/>
    <dgm:cxn modelId="{0218DCE7-ECC1-49A4-977A-3F852147AA20}" type="presParOf" srcId="{887D7BAE-69D9-4031-8C7B-63AF77DAA974}" destId="{D5718173-34C3-4545-97AA-AF6977FD7D74}" srcOrd="3" destOrd="0" presId="urn:microsoft.com/office/officeart/2005/8/layout/hierarchy2"/>
    <dgm:cxn modelId="{D70B6042-E36B-4296-B45E-8C2E3B94FE84}" type="presParOf" srcId="{D5718173-34C3-4545-97AA-AF6977FD7D74}" destId="{BB4E4D16-71CF-4C1A-AF17-AA238805B63F}" srcOrd="0" destOrd="0" presId="urn:microsoft.com/office/officeart/2005/8/layout/hierarchy2"/>
    <dgm:cxn modelId="{25BC79DB-F24D-4F1B-8D1D-0FE791B37700}" type="presParOf" srcId="{D5718173-34C3-4545-97AA-AF6977FD7D74}" destId="{76FF324C-96C1-476A-AA1D-ACC804736D00}" srcOrd="1" destOrd="0" presId="urn:microsoft.com/office/officeart/2005/8/layout/hierarchy2"/>
    <dgm:cxn modelId="{69E47704-DE1A-41E9-A57E-206AC6A4BC64}" type="presParOf" srcId="{887D7BAE-69D9-4031-8C7B-63AF77DAA974}" destId="{E4975F3D-C350-41E3-95EF-F4638F798686}" srcOrd="4" destOrd="0" presId="urn:microsoft.com/office/officeart/2005/8/layout/hierarchy2"/>
    <dgm:cxn modelId="{C05061BB-569F-4015-9C75-03E8BF8484E1}" type="presParOf" srcId="{E4975F3D-C350-41E3-95EF-F4638F798686}" destId="{644D500C-2D0D-4D40-8242-8B689E49552E}" srcOrd="0" destOrd="0" presId="urn:microsoft.com/office/officeart/2005/8/layout/hierarchy2"/>
    <dgm:cxn modelId="{D581E04C-E2EE-4827-BA90-5ED0716E5751}" type="presParOf" srcId="{887D7BAE-69D9-4031-8C7B-63AF77DAA974}" destId="{88BCA496-AD51-4127-BE44-9C105EA0259D}" srcOrd="5" destOrd="0" presId="urn:microsoft.com/office/officeart/2005/8/layout/hierarchy2"/>
    <dgm:cxn modelId="{1689B89F-20D7-426E-AF56-28A7C9663936}" type="presParOf" srcId="{88BCA496-AD51-4127-BE44-9C105EA0259D}" destId="{B58CAB39-7A43-4E7D-93B0-4EB0E985F7BF}" srcOrd="0" destOrd="0" presId="urn:microsoft.com/office/officeart/2005/8/layout/hierarchy2"/>
    <dgm:cxn modelId="{36341771-730B-4D14-8B72-A88F2CC9D7A0}" type="presParOf" srcId="{88BCA496-AD51-4127-BE44-9C105EA0259D}" destId="{A973866D-54AC-4670-BB39-07EEB7983DED}" srcOrd="1" destOrd="0" presId="urn:microsoft.com/office/officeart/2005/8/layout/hierarchy2"/>
    <dgm:cxn modelId="{5D7E4290-6A7F-40D6-8CE9-6CFAB22B1BAA}" type="presParOf" srcId="{6B7A97A5-5187-4846-A9CB-0A7AE0532CBF}" destId="{5F158D59-AD79-4180-AC01-6F79F6FA82DB}" srcOrd="4" destOrd="0" presId="urn:microsoft.com/office/officeart/2005/8/layout/hierarchy2"/>
    <dgm:cxn modelId="{22655C69-A8B9-4007-92B9-15FE582AAA6A}" type="presParOf" srcId="{5F158D59-AD79-4180-AC01-6F79F6FA82DB}" destId="{2B40320C-27AB-4BDA-84D1-61C50A3BABC5}" srcOrd="0" destOrd="0" presId="urn:microsoft.com/office/officeart/2005/8/layout/hierarchy2"/>
    <dgm:cxn modelId="{9626630F-0513-4563-A948-6F5133CB9639}" type="presParOf" srcId="{6B7A97A5-5187-4846-A9CB-0A7AE0532CBF}" destId="{44BB7C2B-7DA9-4C32-8097-575A4607CA60}" srcOrd="5" destOrd="0" presId="urn:microsoft.com/office/officeart/2005/8/layout/hierarchy2"/>
    <dgm:cxn modelId="{AAE4BF17-7065-453B-9FC5-2EDBBB5AFC5B}" type="presParOf" srcId="{44BB7C2B-7DA9-4C32-8097-575A4607CA60}" destId="{418C437C-17BF-4B0B-B4FE-5B3030058BF1}" srcOrd="0" destOrd="0" presId="urn:microsoft.com/office/officeart/2005/8/layout/hierarchy2"/>
    <dgm:cxn modelId="{DB990EB0-F09C-4A23-B781-408EA0804D2C}" type="presParOf" srcId="{44BB7C2B-7DA9-4C32-8097-575A4607CA60}" destId="{C4F0F48A-B6AF-43C3-AFCA-6A658A4CC862}" srcOrd="1" destOrd="0" presId="urn:microsoft.com/office/officeart/2005/8/layout/hierarchy2"/>
    <dgm:cxn modelId="{344EA28E-DA38-47FD-A665-C5A4A963B426}" type="presParOf" srcId="{C4F0F48A-B6AF-43C3-AFCA-6A658A4CC862}" destId="{0789D6F5-E0F6-4D72-A0DF-BA44D9E7DAFF}" srcOrd="0" destOrd="0" presId="urn:microsoft.com/office/officeart/2005/8/layout/hierarchy2"/>
    <dgm:cxn modelId="{A6959FE2-B407-4A13-892C-A4547DC9738C}" type="presParOf" srcId="{0789D6F5-E0F6-4D72-A0DF-BA44D9E7DAFF}" destId="{B8E34989-5719-4CA4-8C97-D4EDD34C87C5}" srcOrd="0" destOrd="0" presId="urn:microsoft.com/office/officeart/2005/8/layout/hierarchy2"/>
    <dgm:cxn modelId="{F3EB22FD-0E99-448D-9FBB-4A99A6E2C422}" type="presParOf" srcId="{C4F0F48A-B6AF-43C3-AFCA-6A658A4CC862}" destId="{D4A65FF0-9E85-44C0-991E-4C339D0091A6}" srcOrd="1" destOrd="0" presId="urn:microsoft.com/office/officeart/2005/8/layout/hierarchy2"/>
    <dgm:cxn modelId="{2AD129FA-2B82-4DBC-B6ED-4051C34DB546}" type="presParOf" srcId="{D4A65FF0-9E85-44C0-991E-4C339D0091A6}" destId="{BC065D8B-0208-43AD-ABEB-09B43B6478F9}" srcOrd="0" destOrd="0" presId="urn:microsoft.com/office/officeart/2005/8/layout/hierarchy2"/>
    <dgm:cxn modelId="{F5F49B85-D0EE-496B-8A6F-3476000C5C4A}" type="presParOf" srcId="{D4A65FF0-9E85-44C0-991E-4C339D0091A6}" destId="{5DD4EAC1-DB30-4462-AEDC-91E2CE068914}" srcOrd="1" destOrd="0" presId="urn:microsoft.com/office/officeart/2005/8/layout/hierarchy2"/>
    <dgm:cxn modelId="{3EF2F768-1A23-46BA-9354-1DB01EE4D977}" type="presParOf" srcId="{C4F0F48A-B6AF-43C3-AFCA-6A658A4CC862}" destId="{E798F118-A524-4343-8813-0F2112D52D97}" srcOrd="2" destOrd="0" presId="urn:microsoft.com/office/officeart/2005/8/layout/hierarchy2"/>
    <dgm:cxn modelId="{F20153C1-886A-4AA8-8B6D-967525087A17}" type="presParOf" srcId="{E798F118-A524-4343-8813-0F2112D52D97}" destId="{4AEB7D09-1624-4AD9-99D9-830F9B16DFD7}" srcOrd="0" destOrd="0" presId="urn:microsoft.com/office/officeart/2005/8/layout/hierarchy2"/>
    <dgm:cxn modelId="{73A0BBF4-DC5B-4723-872F-2C5E58A7B71E}" type="presParOf" srcId="{C4F0F48A-B6AF-43C3-AFCA-6A658A4CC862}" destId="{8EB9B5B9-C0B0-4D87-B1A4-D7CFAB89B201}" srcOrd="3" destOrd="0" presId="urn:microsoft.com/office/officeart/2005/8/layout/hierarchy2"/>
    <dgm:cxn modelId="{F5714F94-7F7C-43B1-93C0-67B5A33823E9}" type="presParOf" srcId="{8EB9B5B9-C0B0-4D87-B1A4-D7CFAB89B201}" destId="{1E1C0BF7-E2E9-47E2-846E-3FB060800201}" srcOrd="0" destOrd="0" presId="urn:microsoft.com/office/officeart/2005/8/layout/hierarchy2"/>
    <dgm:cxn modelId="{EAD5B17D-19A1-4AE0-89F9-84C177AEB4FF}" type="presParOf" srcId="{8EB9B5B9-C0B0-4D87-B1A4-D7CFAB89B201}" destId="{E5712CCB-46FF-4A81-B1E7-40E7DEEE19EB}" srcOrd="1" destOrd="0" presId="urn:microsoft.com/office/officeart/2005/8/layout/hierarchy2"/>
    <dgm:cxn modelId="{CD089A45-0373-486F-A899-02DB4F295FFC}" type="presParOf" srcId="{C4F0F48A-B6AF-43C3-AFCA-6A658A4CC862}" destId="{50040A1C-D961-4A90-9F57-B34776F19709}" srcOrd="4" destOrd="0" presId="urn:microsoft.com/office/officeart/2005/8/layout/hierarchy2"/>
    <dgm:cxn modelId="{FF551B59-D5D4-4EE0-8711-AF4BE4FF7AC5}" type="presParOf" srcId="{50040A1C-D961-4A90-9F57-B34776F19709}" destId="{01EEE390-AB4A-4786-A88B-F7E74EBF73F0}" srcOrd="0" destOrd="0" presId="urn:microsoft.com/office/officeart/2005/8/layout/hierarchy2"/>
    <dgm:cxn modelId="{59A83244-7854-4F07-AC59-9D674D9A4970}" type="presParOf" srcId="{C4F0F48A-B6AF-43C3-AFCA-6A658A4CC862}" destId="{30F4D837-9120-4F26-8C5B-BCAE6FF813DB}" srcOrd="5" destOrd="0" presId="urn:microsoft.com/office/officeart/2005/8/layout/hierarchy2"/>
    <dgm:cxn modelId="{2E2738E2-EA6F-473D-85A6-240AD9B9527F}" type="presParOf" srcId="{30F4D837-9120-4F26-8C5B-BCAE6FF813DB}" destId="{E3CE5594-F3F1-49F6-A7C8-E25853455CFA}" srcOrd="0" destOrd="0" presId="urn:microsoft.com/office/officeart/2005/8/layout/hierarchy2"/>
    <dgm:cxn modelId="{6DFFF1DE-974F-4D5F-A3B7-6EBA42036861}" type="presParOf" srcId="{30F4D837-9120-4F26-8C5B-BCAE6FF813DB}" destId="{BD57A623-3339-4228-BD78-268BE1FAB47E}" srcOrd="1" destOrd="0" presId="urn:microsoft.com/office/officeart/2005/8/layout/hierarchy2"/>
    <dgm:cxn modelId="{8C1D693F-EFBC-4009-BDB8-6511B349D52D}" type="presParOf" srcId="{BD57A623-3339-4228-BD78-268BE1FAB47E}" destId="{5FCB55BA-7053-458B-8A88-8DD239DA6331}" srcOrd="0" destOrd="0" presId="urn:microsoft.com/office/officeart/2005/8/layout/hierarchy2"/>
    <dgm:cxn modelId="{A8DA1806-9C1C-4C51-B038-004A16D6756E}" type="presParOf" srcId="{5FCB55BA-7053-458B-8A88-8DD239DA6331}" destId="{5B49F615-01AC-4E8D-8243-024C52065BB2}" srcOrd="0" destOrd="0" presId="urn:microsoft.com/office/officeart/2005/8/layout/hierarchy2"/>
    <dgm:cxn modelId="{C7EB0F4A-8CD2-486E-AF37-B8E97FCCD9EB}" type="presParOf" srcId="{BD57A623-3339-4228-BD78-268BE1FAB47E}" destId="{6C3863C9-DC80-4268-9745-FB988AE50073}" srcOrd="1" destOrd="0" presId="urn:microsoft.com/office/officeart/2005/8/layout/hierarchy2"/>
    <dgm:cxn modelId="{5052E11B-8AAC-4F03-AFB7-A345CD1115C5}" type="presParOf" srcId="{6C3863C9-DC80-4268-9745-FB988AE50073}" destId="{E045DA16-E3DB-4C3A-9DC1-4314802E0B2D}" srcOrd="0" destOrd="0" presId="urn:microsoft.com/office/officeart/2005/8/layout/hierarchy2"/>
    <dgm:cxn modelId="{2AC831D0-88A6-485B-B9A3-333BC95E5B45}" type="presParOf" srcId="{6C3863C9-DC80-4268-9745-FB988AE50073}" destId="{92412803-5AC7-4429-B1C7-DBE7707ADBA4}" srcOrd="1" destOrd="0" presId="urn:microsoft.com/office/officeart/2005/8/layout/hierarchy2"/>
    <dgm:cxn modelId="{5D175250-F1E4-4DC3-B581-C554A8EA563E}" type="presParOf" srcId="{BD57A623-3339-4228-BD78-268BE1FAB47E}" destId="{906F5F46-922A-41D3-BC0C-AA6B408A8D4A}" srcOrd="2" destOrd="0" presId="urn:microsoft.com/office/officeart/2005/8/layout/hierarchy2"/>
    <dgm:cxn modelId="{5BE7BF6F-9D3A-4A48-AD3D-F1E03407F95F}" type="presParOf" srcId="{906F5F46-922A-41D3-BC0C-AA6B408A8D4A}" destId="{BAAD048F-539D-477C-AF35-C3394849D7C3}" srcOrd="0" destOrd="0" presId="urn:microsoft.com/office/officeart/2005/8/layout/hierarchy2"/>
    <dgm:cxn modelId="{43EEB68B-555F-48E8-91BC-41967958D74B}" type="presParOf" srcId="{BD57A623-3339-4228-BD78-268BE1FAB47E}" destId="{2FE90066-E92A-4C0B-BDFC-21CAE7D77095}" srcOrd="3" destOrd="0" presId="urn:microsoft.com/office/officeart/2005/8/layout/hierarchy2"/>
    <dgm:cxn modelId="{78EAB55C-987D-4305-B759-65087C21CC03}" type="presParOf" srcId="{2FE90066-E92A-4C0B-BDFC-21CAE7D77095}" destId="{0FA03EE5-538B-45D7-AE54-164B087D5CC2}" srcOrd="0" destOrd="0" presId="urn:microsoft.com/office/officeart/2005/8/layout/hierarchy2"/>
    <dgm:cxn modelId="{16FC1D09-41C8-4F3D-986E-9D4487250DC5}" type="presParOf" srcId="{2FE90066-E92A-4C0B-BDFC-21CAE7D77095}" destId="{CEE0DACE-462C-44E1-913B-F805EF4ADA61}" srcOrd="1" destOrd="0" presId="urn:microsoft.com/office/officeart/2005/8/layout/hierarchy2"/>
    <dgm:cxn modelId="{8C3176CD-B09C-48CB-85D8-0FF577A455EC}" type="presParOf" srcId="{6B7A97A5-5187-4846-A9CB-0A7AE0532CBF}" destId="{87EC5DDD-9F69-4B6C-95BE-68FC167C1752}" srcOrd="6" destOrd="0" presId="urn:microsoft.com/office/officeart/2005/8/layout/hierarchy2"/>
    <dgm:cxn modelId="{05450513-CD90-4D96-8422-E8EA1D2AEAA6}" type="presParOf" srcId="{87EC5DDD-9F69-4B6C-95BE-68FC167C1752}" destId="{CE61E191-C724-4270-8BE7-8C77375FCF61}" srcOrd="0" destOrd="0" presId="urn:microsoft.com/office/officeart/2005/8/layout/hierarchy2"/>
    <dgm:cxn modelId="{7CA3C742-FF2F-49AF-9EBF-5D544915DB93}" type="presParOf" srcId="{6B7A97A5-5187-4846-A9CB-0A7AE0532CBF}" destId="{BB538379-F8AB-45E6-8FB5-88F1D118ABCF}" srcOrd="7" destOrd="0" presId="urn:microsoft.com/office/officeart/2005/8/layout/hierarchy2"/>
    <dgm:cxn modelId="{7EFD349F-348C-4CD1-8B4C-21C7DF35B740}" type="presParOf" srcId="{BB538379-F8AB-45E6-8FB5-88F1D118ABCF}" destId="{167F1204-AFBB-4464-B292-B7B9C368137A}" srcOrd="0" destOrd="0" presId="urn:microsoft.com/office/officeart/2005/8/layout/hierarchy2"/>
    <dgm:cxn modelId="{DD950D5A-6A43-4E1F-A293-D7EEC64A2432}" type="presParOf" srcId="{BB538379-F8AB-45E6-8FB5-88F1D118ABCF}" destId="{517931A0-D3AB-4F7E-BDF9-5ABFA7AE4065}" srcOrd="1" destOrd="0" presId="urn:microsoft.com/office/officeart/2005/8/layout/hierarchy2"/>
    <dgm:cxn modelId="{080435F0-7DBD-4455-8808-92DD33F2ABAA}" type="presParOf" srcId="{517931A0-D3AB-4F7E-BDF9-5ABFA7AE4065}" destId="{2FD12931-E91F-4883-ABCC-E2B4ACCC31CA}" srcOrd="0" destOrd="0" presId="urn:microsoft.com/office/officeart/2005/8/layout/hierarchy2"/>
    <dgm:cxn modelId="{C58ACE69-1A31-458F-ACFC-816E7CB36010}" type="presParOf" srcId="{2FD12931-E91F-4883-ABCC-E2B4ACCC31CA}" destId="{C33F84F2-5EFE-42A4-A5D4-F49723480AE6}" srcOrd="0" destOrd="0" presId="urn:microsoft.com/office/officeart/2005/8/layout/hierarchy2"/>
    <dgm:cxn modelId="{50E3BF75-0DF1-49FF-A45C-FCEDB5ECBEFA}" type="presParOf" srcId="{517931A0-D3AB-4F7E-BDF9-5ABFA7AE4065}" destId="{24AF0030-EA04-45D9-9335-E79ECF6792A4}" srcOrd="1" destOrd="0" presId="urn:microsoft.com/office/officeart/2005/8/layout/hierarchy2"/>
    <dgm:cxn modelId="{A460624E-8AC9-4068-A94B-078F021B5522}" type="presParOf" srcId="{24AF0030-EA04-45D9-9335-E79ECF6792A4}" destId="{A9C12F11-1210-4444-A1FD-68998DEE217C}" srcOrd="0" destOrd="0" presId="urn:microsoft.com/office/officeart/2005/8/layout/hierarchy2"/>
    <dgm:cxn modelId="{28DC7D62-532A-486E-8B67-B12CFA761F51}" type="presParOf" srcId="{24AF0030-EA04-45D9-9335-E79ECF6792A4}" destId="{CC0794A1-4E02-4512-BE44-D35FBBDDFF2B}" srcOrd="1" destOrd="0" presId="urn:microsoft.com/office/officeart/2005/8/layout/hierarchy2"/>
    <dgm:cxn modelId="{F12BF9BC-F4F2-48B9-B06E-4C1E7B0D6041}" type="presParOf" srcId="{CC0794A1-4E02-4512-BE44-D35FBBDDFF2B}" destId="{80B075A0-6EED-4416-BD30-D34B7B6B244A}" srcOrd="0" destOrd="0" presId="urn:microsoft.com/office/officeart/2005/8/layout/hierarchy2"/>
    <dgm:cxn modelId="{E7F8E298-61F7-4864-825B-B7F9DCAFED64}" type="presParOf" srcId="{80B075A0-6EED-4416-BD30-D34B7B6B244A}" destId="{0B6A28E5-6192-4A5C-8A6E-370AC7A96B9E}" srcOrd="0" destOrd="0" presId="urn:microsoft.com/office/officeart/2005/8/layout/hierarchy2"/>
    <dgm:cxn modelId="{C1ECBC98-8843-4445-9424-2F3D24CFF4CE}" type="presParOf" srcId="{CC0794A1-4E02-4512-BE44-D35FBBDDFF2B}" destId="{863EF402-D78D-4156-BEDD-69F00223A46D}" srcOrd="1" destOrd="0" presId="urn:microsoft.com/office/officeart/2005/8/layout/hierarchy2"/>
    <dgm:cxn modelId="{5CF0D13A-CD3D-4B5B-A3C4-A99566E12018}" type="presParOf" srcId="{863EF402-D78D-4156-BEDD-69F00223A46D}" destId="{593B41E3-CA5E-4DA9-AD44-1949E854049E}" srcOrd="0" destOrd="0" presId="urn:microsoft.com/office/officeart/2005/8/layout/hierarchy2"/>
    <dgm:cxn modelId="{98A9BB53-D8FA-4114-BAF7-E5BA5BD49387}" type="presParOf" srcId="{863EF402-D78D-4156-BEDD-69F00223A46D}" destId="{3509EFBB-C5F0-4A3A-B429-463FEF9B7E01}" srcOrd="1" destOrd="0" presId="urn:microsoft.com/office/officeart/2005/8/layout/hierarchy2"/>
    <dgm:cxn modelId="{326AA467-5AA7-496C-96F4-12DFED0F3D30}" type="presParOf" srcId="{CC0794A1-4E02-4512-BE44-D35FBBDDFF2B}" destId="{F74CEFCE-AE50-40FB-98E1-BD45C93AA385}" srcOrd="2" destOrd="0" presId="urn:microsoft.com/office/officeart/2005/8/layout/hierarchy2"/>
    <dgm:cxn modelId="{EA8C6A86-D445-4EB4-B06F-09361A5A2C0B}" type="presParOf" srcId="{F74CEFCE-AE50-40FB-98E1-BD45C93AA385}" destId="{2E9F86E8-11BD-4C20-8CF1-078EFE599DDE}" srcOrd="0" destOrd="0" presId="urn:microsoft.com/office/officeart/2005/8/layout/hierarchy2"/>
    <dgm:cxn modelId="{5EDEC7A8-0670-4E73-8E8D-EFF6C4F1B41E}" type="presParOf" srcId="{CC0794A1-4E02-4512-BE44-D35FBBDDFF2B}" destId="{E498A7D0-9D5F-43C3-9A3F-53F76F471F2F}" srcOrd="3" destOrd="0" presId="urn:microsoft.com/office/officeart/2005/8/layout/hierarchy2"/>
    <dgm:cxn modelId="{1BA4D05F-16ED-448B-A852-57C6113B76F0}" type="presParOf" srcId="{E498A7D0-9D5F-43C3-9A3F-53F76F471F2F}" destId="{37A875F9-3746-426A-8766-FFA1C0118C48}" srcOrd="0" destOrd="0" presId="urn:microsoft.com/office/officeart/2005/8/layout/hierarchy2"/>
    <dgm:cxn modelId="{AC3014E2-5114-4C85-BC83-9F0DC0EC806F}" type="presParOf" srcId="{E498A7D0-9D5F-43C3-9A3F-53F76F471F2F}" destId="{D8249A95-6AD9-4FE5-A1AD-963CBDB3B96D}" srcOrd="1" destOrd="0" presId="urn:microsoft.com/office/officeart/2005/8/layout/hierarchy2"/>
    <dgm:cxn modelId="{27E1CA17-0D8D-4424-98C6-53574059BC05}" type="presParOf" srcId="{517931A0-D3AB-4F7E-BDF9-5ABFA7AE4065}" destId="{F065EB8E-04AE-4472-B39D-637CB520C526}" srcOrd="2" destOrd="0" presId="urn:microsoft.com/office/officeart/2005/8/layout/hierarchy2"/>
    <dgm:cxn modelId="{1A287D9E-D54C-4BD1-AE40-4532D12E4DDE}" type="presParOf" srcId="{F065EB8E-04AE-4472-B39D-637CB520C526}" destId="{8677BBF0-60CC-4896-BDB3-000DD63E373D}" srcOrd="0" destOrd="0" presId="urn:microsoft.com/office/officeart/2005/8/layout/hierarchy2"/>
    <dgm:cxn modelId="{EB23E87B-6BD2-4559-B01C-9016DA0DF157}" type="presParOf" srcId="{517931A0-D3AB-4F7E-BDF9-5ABFA7AE4065}" destId="{DF751847-0BE4-4D32-B4FA-5CD6A56B6400}" srcOrd="3" destOrd="0" presId="urn:microsoft.com/office/officeart/2005/8/layout/hierarchy2"/>
    <dgm:cxn modelId="{2FB4A209-9BB7-4117-8D84-EE37ACD66DBA}" type="presParOf" srcId="{DF751847-0BE4-4D32-B4FA-5CD6A56B6400}" destId="{95523093-FECA-4419-A878-E6086CB8B61F}" srcOrd="0" destOrd="0" presId="urn:microsoft.com/office/officeart/2005/8/layout/hierarchy2"/>
    <dgm:cxn modelId="{3311F19A-1B1E-4686-ADB9-A3D23D9E7F59}" type="presParOf" srcId="{DF751847-0BE4-4D32-B4FA-5CD6A56B6400}" destId="{7FF2E24C-EAE3-4CAE-92D8-3BBF20B85369}" srcOrd="1" destOrd="0" presId="urn:microsoft.com/office/officeart/2005/8/layout/hierarchy2"/>
    <dgm:cxn modelId="{3B0C2E60-38F8-489C-A2DB-DCABB66058D1}" type="presParOf" srcId="{517931A0-D3AB-4F7E-BDF9-5ABFA7AE4065}" destId="{BCC70EED-4AC6-47A8-97E4-A7D63A75F83B}" srcOrd="4" destOrd="0" presId="urn:microsoft.com/office/officeart/2005/8/layout/hierarchy2"/>
    <dgm:cxn modelId="{9CB8842C-62A4-47CF-AA82-7341EC9E2287}" type="presParOf" srcId="{BCC70EED-4AC6-47A8-97E4-A7D63A75F83B}" destId="{60A8F4D4-A87A-4461-A52F-D148B600E263}" srcOrd="0" destOrd="0" presId="urn:microsoft.com/office/officeart/2005/8/layout/hierarchy2"/>
    <dgm:cxn modelId="{C148B70F-716E-4ECA-8590-E8321C9203C7}" type="presParOf" srcId="{517931A0-D3AB-4F7E-BDF9-5ABFA7AE4065}" destId="{F1B69955-39A0-4C96-BF15-25AEF37CFCD5}" srcOrd="5" destOrd="0" presId="urn:microsoft.com/office/officeart/2005/8/layout/hierarchy2"/>
    <dgm:cxn modelId="{5F5D6807-DA0C-4C47-A970-431A479E8938}" type="presParOf" srcId="{F1B69955-39A0-4C96-BF15-25AEF37CFCD5}" destId="{A0865725-8F13-4D66-9B6B-D81956252699}" srcOrd="0" destOrd="0" presId="urn:microsoft.com/office/officeart/2005/8/layout/hierarchy2"/>
    <dgm:cxn modelId="{467CE3F4-E9D3-4799-8417-3C399318C81F}"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solidFill>
          <a:schemeClr val="accent1"/>
        </a:solidFill>
      </dgm:spPr>
      <dgm:t>
        <a:bodyPr/>
        <a:lstStyle/>
        <a:p>
          <a:r>
            <a:rPr lang="en-US" dirty="0" smtClean="0"/>
            <a:t>C</a:t>
          </a:r>
          <a:endParaRPr lang="en-US" dirty="0"/>
        </a:p>
      </dgm:t>
    </dgm:pt>
    <dgm:pt modelId="{DF03A72C-632B-4C09-AA60-11E1D77BAE98}" type="parTrans" cxnId="{B578CB69-D6C6-43B0-BDF5-2836B13C4F94}">
      <dgm:prSet/>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7F576F3A-7F01-4F35-B4E9-4F98F75B7E48}" type="presOf" srcId="{1055F0B1-DA74-4E7B-B527-AEDFDD16057D}" destId="{80B075A0-6EED-4416-BD30-D34B7B6B244A}"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3497BFA6-5EBF-496B-AFBF-D297C5E7B7F5}" type="presOf" srcId="{F30650AC-6523-41D4-BEFF-F87C75C3A1A8}" destId="{0FA03EE5-538B-45D7-AE54-164B087D5CC2}"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4CCD4C3F-0DDA-40D6-A6E8-4AFE4C35B23D}" type="presOf" srcId="{3BAA5B4F-AA92-45D6-9A6B-2C43B02FBCB2}" destId="{F065EB8E-04AE-4472-B39D-637CB520C526}" srcOrd="0" destOrd="0" presId="urn:microsoft.com/office/officeart/2005/8/layout/hierarchy2"/>
    <dgm:cxn modelId="{DE12B765-5414-4E07-A1FB-F27B2E10C73C}" type="presOf" srcId="{1055F0B1-DA74-4E7B-B527-AEDFDD16057D}" destId="{0B6A28E5-6192-4A5C-8A6E-370AC7A96B9E}" srcOrd="1" destOrd="0" presId="urn:microsoft.com/office/officeart/2005/8/layout/hierarchy2"/>
    <dgm:cxn modelId="{9C17613E-1EB0-42A1-B1AF-1B81F235670E}" type="presOf" srcId="{B4DC0CA7-4284-47E5-8103-F93DAD70B5A7}" destId="{C498114F-350E-41A3-9193-D88A6280E55B}" srcOrd="0" destOrd="0" presId="urn:microsoft.com/office/officeart/2005/8/layout/hierarchy2"/>
    <dgm:cxn modelId="{38149845-DB50-494E-96B8-9CB844BCD753}" type="presOf" srcId="{1CEB5BF8-9573-44DB-AA52-2664C57B5BC0}" destId="{5B49F615-01AC-4E8D-8243-024C52065BB2}" srcOrd="1" destOrd="0" presId="urn:microsoft.com/office/officeart/2005/8/layout/hierarchy2"/>
    <dgm:cxn modelId="{0DB0966D-9FD8-4162-BDA5-858F796A5C5E}" type="presOf" srcId="{64410DB8-F655-4B90-9A96-2325D0212977}" destId="{F74CEFCE-AE50-40FB-98E1-BD45C93AA385}" srcOrd="0" destOrd="0" presId="urn:microsoft.com/office/officeart/2005/8/layout/hierarchy2"/>
    <dgm:cxn modelId="{753F3CBE-708E-4E36-867A-3F16528F5E79}" type="presOf" srcId="{E527BE7C-F111-4D11-8FD8-A64790F908E6}" destId="{3C823CB9-6646-45EA-927C-BAAED8D908D1}" srcOrd="0" destOrd="0" presId="urn:microsoft.com/office/officeart/2005/8/layout/hierarchy2"/>
    <dgm:cxn modelId="{E0047410-F69C-4C14-876E-E1D4BCF9E446}" type="presOf" srcId="{B716BBAA-853E-4021-A8EE-711FD7E3D665}" destId="{DDBCB7B8-5B67-4623-B3B3-D1AC0E78FE9B}" srcOrd="0" destOrd="0" presId="urn:microsoft.com/office/officeart/2005/8/layout/hierarchy2"/>
    <dgm:cxn modelId="{B733A062-33B5-477C-B546-A39192EFD6D4}" type="presOf" srcId="{5ABABD5B-A46B-437C-8FCF-5F7DB32B1277}" destId="{B59CC138-6E59-4635-9BCC-7700CB9326A7}" srcOrd="1" destOrd="0" presId="urn:microsoft.com/office/officeart/2005/8/layout/hierarchy2"/>
    <dgm:cxn modelId="{EA1872C0-3DC6-4BC0-A9D4-18033493537F}" type="presOf" srcId="{89C9E179-D2A2-4A4E-831C-766C0FCE59CD}" destId="{2FD12931-E91F-4883-ABCC-E2B4ACCC31CA}" srcOrd="0" destOrd="0" presId="urn:microsoft.com/office/officeart/2005/8/layout/hierarchy2"/>
    <dgm:cxn modelId="{3920A6AC-34A5-4936-A6BC-28B8EAC56E24}" type="presOf" srcId="{29D5F61E-1CFE-4D06-9E4F-4C289DB841B2}" destId="{BC065D8B-0208-43AD-ABEB-09B43B6478F9}" srcOrd="0" destOrd="0" presId="urn:microsoft.com/office/officeart/2005/8/layout/hierarchy2"/>
    <dgm:cxn modelId="{E45EF859-9118-4E3E-A2CE-9595AC8296B5}" type="presOf" srcId="{767EC5A2-4B77-466C-A072-0B8307A02AB3}" destId="{F15D6494-9362-431D-8D0C-12A143564090}" srcOrd="0" destOrd="0" presId="urn:microsoft.com/office/officeart/2005/8/layout/hierarchy2"/>
    <dgm:cxn modelId="{2FC150DD-459F-4DC6-9C74-CAD19AAD5F7F}" type="presOf" srcId="{3BAA5B4F-AA92-45D6-9A6B-2C43B02FBCB2}" destId="{8677BBF0-60CC-4896-BDB3-000DD63E373D}"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79798720-BDD4-4F5B-B087-B318660E4125}" type="presOf" srcId="{7E0ED1B5-DF2B-4C39-94A2-2A0C2BBEA676}" destId="{C8B696FB-B26B-4AEB-A6C7-7996DE285DEE}"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09C5813B-8E90-4EB1-BC24-C5F83B044CA3}" type="presOf" srcId="{C39D6B01-260F-4A4C-826C-9CFF1B6F6F3C}" destId="{E045DA16-E3DB-4C3A-9DC1-4314802E0B2D}"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411766FB-E339-40F5-ABF5-96645AFA6286}" type="presOf" srcId="{22F489BA-7AF8-4D28-AFF1-81994DDA9D7B}" destId="{644D500C-2D0D-4D40-8242-8B689E49552E}" srcOrd="1"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34435B13-7B70-4E88-A3DD-021C43C6F26A}" type="presOf" srcId="{CB605075-F51A-47C3-9B5B-5822A6019E26}" destId="{906F5F46-922A-41D3-BC0C-AA6B408A8D4A}" srcOrd="0" destOrd="0" presId="urn:microsoft.com/office/officeart/2005/8/layout/hierarchy2"/>
    <dgm:cxn modelId="{6F61CA0B-270C-490E-8813-CBA8DC2831CB}" type="presOf" srcId="{4C182C5A-560D-43AA-8092-727DB2D4F9AA}" destId="{990310B2-5112-4727-B4A0-C2E12E4945BB}" srcOrd="0" destOrd="0" presId="urn:microsoft.com/office/officeart/2005/8/layout/hierarchy2"/>
    <dgm:cxn modelId="{FD08FD96-9D06-4871-8182-A833F9FEB774}" type="presOf" srcId="{B78E8AC8-BFC5-4DF9-996A-E3ADAD9E91C9}" destId="{B680152B-BBF7-42CC-80E2-A156B071C1EB}" srcOrd="1" destOrd="0" presId="urn:microsoft.com/office/officeart/2005/8/layout/hierarchy2"/>
    <dgm:cxn modelId="{41436784-342C-4A6C-99CC-C6C8D49DA8E6}" type="presOf" srcId="{AC10A985-E08A-4B6F-BF7F-A700AF2A50C5}" destId="{593B41E3-CA5E-4DA9-AD44-1949E854049E}" srcOrd="0" destOrd="0" presId="urn:microsoft.com/office/officeart/2005/8/layout/hierarchy2"/>
    <dgm:cxn modelId="{3E5203FB-5A57-4A3A-9D17-287C48E9F4DD}" type="presOf" srcId="{3B798081-D53C-428D-9A8A-C6B430D0676E}" destId="{E3CE5594-F3F1-49F6-A7C8-E25853455CFA}" srcOrd="0" destOrd="0" presId="urn:microsoft.com/office/officeart/2005/8/layout/hierarchy2"/>
    <dgm:cxn modelId="{797029E0-017E-4C6D-8FD7-21A6DFD1349E}" type="presOf" srcId="{1CEB5BF8-9573-44DB-AA52-2664C57B5BC0}" destId="{5FCB55BA-7053-458B-8A88-8DD239DA6331}" srcOrd="0" destOrd="0" presId="urn:microsoft.com/office/officeart/2005/8/layout/hierarchy2"/>
    <dgm:cxn modelId="{2D472AF0-E297-4205-8CF7-F5F08342CB56}" type="presOf" srcId="{45993110-47CA-429A-A226-5BE240498561}" destId="{B8E34989-5719-4CA4-8C97-D4EDD34C87C5}" srcOrd="1" destOrd="0" presId="urn:microsoft.com/office/officeart/2005/8/layout/hierarchy2"/>
    <dgm:cxn modelId="{6178AEFC-3481-437A-869E-831FDF2F1BD8}" type="presOf" srcId="{64410DB8-F655-4B90-9A96-2325D0212977}" destId="{2E9F86E8-11BD-4C20-8CF1-078EFE599DDE}" srcOrd="1" destOrd="0" presId="urn:microsoft.com/office/officeart/2005/8/layout/hierarchy2"/>
    <dgm:cxn modelId="{2505047C-405F-43AC-B47B-8D1EED077972}" type="presOf" srcId="{57EA6F02-2674-477B-9506-59D3B2C4A94B}" destId="{E8D07454-23B3-441F-9B23-CDA001B258D3}" srcOrd="1" destOrd="0" presId="urn:microsoft.com/office/officeart/2005/8/layout/hierarchy2"/>
    <dgm:cxn modelId="{70D9917E-A8C6-4D54-B4AE-659FD4912D5D}" type="presOf" srcId="{D46399B7-6072-4C73-88BB-AE05116F9ECC}" destId="{BB4E4D16-71CF-4C1A-AF17-AA238805B63F}"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128275EE-F728-4FAB-953F-819D52A29B90}" type="presOf" srcId="{A564CD81-167D-42C5-9353-07481038A983}" destId="{4AEB7D09-1624-4AD9-99D9-830F9B16DFD7}" srcOrd="1"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81BF461D-1201-42A8-8672-A331A0D56BE3}" type="presOf" srcId="{19F3ECDB-1ED7-474B-92C1-2E72D83ACFE8}" destId="{A9C12F11-1210-4444-A1FD-68998DEE217C}"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ED0D9FDB-8FB3-42A2-BEEF-AFB306F39E60}" type="presOf" srcId="{EE885992-2BEA-4926-B702-6008C6AF5097}" destId="{87EC5DDD-9F69-4B6C-95BE-68FC167C1752}" srcOrd="0" destOrd="0" presId="urn:microsoft.com/office/officeart/2005/8/layout/hierarchy2"/>
    <dgm:cxn modelId="{BE836B65-1E29-40A7-B68D-D64D9F2BEA20}" type="presOf" srcId="{5BDA034E-E10D-4A3F-95C7-86E352EFE1E2}" destId="{B58CAB39-7A43-4E7D-93B0-4EB0E985F7BF}" srcOrd="0" destOrd="0" presId="urn:microsoft.com/office/officeart/2005/8/layout/hierarchy2"/>
    <dgm:cxn modelId="{478F96A5-A45A-4188-A659-F7DD0DA76819}" type="presOf" srcId="{DF03A72C-632B-4C09-AA60-11E1D77BAE98}" destId="{BCC70EED-4AC6-47A8-97E4-A7D63A75F83B}" srcOrd="0" destOrd="0" presId="urn:microsoft.com/office/officeart/2005/8/layout/hierarchy2"/>
    <dgm:cxn modelId="{DD7E1AEC-EA50-47FA-B6B5-E89F73976C31}" type="presOf" srcId="{3904DB79-83CF-4567-8961-2516E1FF2621}" destId="{A0865725-8F13-4D66-9B6B-D81956252699}" srcOrd="0" destOrd="0" presId="urn:microsoft.com/office/officeart/2005/8/layout/hierarchy2"/>
    <dgm:cxn modelId="{C47F4502-BED2-41D4-BA8D-7520F35D9B0E}" type="presOf" srcId="{BBBB4BC1-397B-42FB-A590-86ABD4708BA1}" destId="{2AA311D8-CC01-4472-A54F-19D0AFF10979}" srcOrd="1" destOrd="0" presId="urn:microsoft.com/office/officeart/2005/8/layout/hierarchy2"/>
    <dgm:cxn modelId="{C85BFBE9-AA18-4EAC-9834-55EDBCC2B22B}" type="presOf" srcId="{B716BBAA-853E-4021-A8EE-711FD7E3D665}" destId="{7AF1181C-2A33-4ED9-B3AD-C4ACFCC7DACF}" srcOrd="1" destOrd="0" presId="urn:microsoft.com/office/officeart/2005/8/layout/hierarchy2"/>
    <dgm:cxn modelId="{58FC046F-1A32-4F5E-ACAC-99B3A97DDF22}" type="presOf" srcId="{BBBB4BC1-397B-42FB-A590-86ABD4708BA1}" destId="{01AE466B-0249-4A63-910F-DFF3C04D856B}"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9ADF1167-1FFB-48F9-A77F-389687A073DE}" srcId="{767EC5A2-4B77-466C-A072-0B8307A02AB3}" destId="{C2601243-1BEE-43AD-B076-59981A9EF2A5}" srcOrd="3" destOrd="0" parTransId="{EE885992-2BEA-4926-B702-6008C6AF5097}" sibTransId="{9DB14C22-270E-4049-9655-AA061CD10052}"/>
    <dgm:cxn modelId="{32356B77-0980-4B90-9851-D60EC6B9BF6B}" type="presOf" srcId="{DF03A72C-632B-4C09-AA60-11E1D77BAE98}" destId="{60A8F4D4-A87A-4461-A52F-D148B600E263}" srcOrd="1" destOrd="0" presId="urn:microsoft.com/office/officeart/2005/8/layout/hierarchy2"/>
    <dgm:cxn modelId="{F5B34284-5820-4091-8993-2C473238CC6B}" type="presOf" srcId="{494ACA62-AAC0-4951-9C9D-4B583911638D}" destId="{2B40320C-27AB-4BDA-84D1-61C50A3BABC5}"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BF1FAF25-B9DE-4026-816C-D32CBDD8B995}" type="presOf" srcId="{2090ADF3-5CF7-491C-8EEF-DB35DEC658CA}" destId="{95523093-FECA-4419-A878-E6086CB8B61F}" srcOrd="0" destOrd="0" presId="urn:microsoft.com/office/officeart/2005/8/layout/hierarchy2"/>
    <dgm:cxn modelId="{068BC9A1-C270-4027-B834-67152F3AE4C2}" type="presOf" srcId="{C2A848E1-61B5-4DCC-BFBB-D417A3B756B4}" destId="{BA54242D-F02C-4E4F-8455-69939E154ED1}" srcOrd="0" destOrd="0" presId="urn:microsoft.com/office/officeart/2005/8/layout/hierarchy2"/>
    <dgm:cxn modelId="{8C542A67-1D59-46DD-9712-C3040501AD49}" type="presOf" srcId="{8B31BB6A-A4D8-431C-9B01-9B2034755868}" destId="{9C2F6C3E-00BF-4160-BA53-202223A2EE2E}" srcOrd="0" destOrd="0" presId="urn:microsoft.com/office/officeart/2005/8/layout/hierarchy2"/>
    <dgm:cxn modelId="{E99E0A07-CB7E-4783-A0F2-F507DBA3C3E8}" type="presOf" srcId="{1B6C38EE-0106-42F5-BFDE-F708BAF5139B}" destId="{C0FB1EE3-1600-4ECC-A158-84A6E0508629}" srcOrd="0" destOrd="0" presId="urn:microsoft.com/office/officeart/2005/8/layout/hierarchy2"/>
    <dgm:cxn modelId="{4A4DDA2B-C97C-4F90-AA26-A724ACF4D621}" type="presOf" srcId="{166961A0-6659-4CA6-A993-20CB2D27CA51}" destId="{F3025B66-7540-4E3A-8E55-A978E22397A7}" srcOrd="1" destOrd="0" presId="urn:microsoft.com/office/officeart/2005/8/layout/hierarchy2"/>
    <dgm:cxn modelId="{8FC37117-8349-4C0B-BD0F-94709E2EA182}" type="presOf" srcId="{45993110-47CA-429A-A226-5BE240498561}" destId="{0789D6F5-E0F6-4D72-A0DF-BA44D9E7DAFF}" srcOrd="0" destOrd="0" presId="urn:microsoft.com/office/officeart/2005/8/layout/hierarchy2"/>
    <dgm:cxn modelId="{14D71F14-D954-40C0-B1CC-349ED1446425}" type="presOf" srcId="{2A379ED9-6D3C-45CA-8756-86DBD129CD0C}" destId="{5937F1B2-B020-4EB6-983F-111BB09AE414}" srcOrd="0" destOrd="0" presId="urn:microsoft.com/office/officeart/2005/8/layout/hierarchy2"/>
    <dgm:cxn modelId="{201E2F6A-470C-4A8E-8EE4-A50D5C90C5EA}" type="presOf" srcId="{1C4C4948-25D8-4936-BD8C-06CE52540229}" destId="{8A58203B-60D5-42CF-9578-203C0120EC5E}" srcOrd="0" destOrd="0" presId="urn:microsoft.com/office/officeart/2005/8/layout/hierarchy2"/>
    <dgm:cxn modelId="{68127364-0501-4854-920E-5CFD87881B0A}" type="presOf" srcId="{E527BE7C-F111-4D11-8FD8-A64790F908E6}" destId="{E86E44DF-D0B6-490D-969C-50D2431AF93E}" srcOrd="1"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D84DB6A7-AEA5-454A-A2FD-182B80A15CE7}" srcId="{E0DE11BA-B518-407C-B505-1DE471394911}" destId="{5BDA034E-E10D-4A3F-95C7-86E352EFE1E2}" srcOrd="2" destOrd="0" parTransId="{22F489BA-7AF8-4D28-AFF1-81994DDA9D7B}" sibTransId="{29EC800B-BCD0-428C-9947-A693866B299E}"/>
    <dgm:cxn modelId="{775274D5-12E5-4179-A4E5-3AE1EC3A7C24}" srcId="{C2601243-1BEE-43AD-B076-59981A9EF2A5}" destId="{19F3ECDB-1ED7-474B-92C1-2E72D83ACFE8}" srcOrd="0" destOrd="0" parTransId="{89C9E179-D2A2-4A4E-831C-766C0FCE59CD}" sibTransId="{74F12BBA-6976-495D-9B26-C63855294517}"/>
    <dgm:cxn modelId="{7864357B-30F6-416A-950D-D0F234F94194}" type="presOf" srcId="{D571DD33-A7E4-4BE5-8590-2D3E0E3995FB}" destId="{37A875F9-3746-426A-8766-FFA1C0118C48}" srcOrd="0" destOrd="0" presId="urn:microsoft.com/office/officeart/2005/8/layout/hierarchy2"/>
    <dgm:cxn modelId="{333ED41E-4EC5-4DC8-A201-DC65B908A6F2}" type="presOf" srcId="{166961A0-6659-4CA6-A993-20CB2D27CA51}" destId="{CC1ABDC6-6B6E-46CC-8F3E-DD15562897FA}" srcOrd="0" destOrd="0" presId="urn:microsoft.com/office/officeart/2005/8/layout/hierarchy2"/>
    <dgm:cxn modelId="{3626A893-1CD5-41FB-BB0B-1AEB88BC7858}" type="presOf" srcId="{3F6A5EDE-7F02-44C9-AF33-23999382B84B}" destId="{50040A1C-D961-4A90-9F57-B34776F19709}" srcOrd="0" destOrd="0" presId="urn:microsoft.com/office/officeart/2005/8/layout/hierarchy2"/>
    <dgm:cxn modelId="{9875267D-98EA-4CE2-A9C6-8DA9EB31C741}" type="presOf" srcId="{BAC0EB25-FC2E-40C8-BB49-714E62D7ACF1}" destId="{1E5FCCE3-BB6C-46B6-BE90-0C1FE816FF09}" srcOrd="0" destOrd="0" presId="urn:microsoft.com/office/officeart/2005/8/layout/hierarchy2"/>
    <dgm:cxn modelId="{F00E26B1-4C56-4B01-8DBC-E324408D3071}" type="presOf" srcId="{2CA901C4-D46B-4889-AB07-3E85CAB3F55A}" destId="{1E1C0BF7-E2E9-47E2-846E-3FB060800201}" srcOrd="0" destOrd="0" presId="urn:microsoft.com/office/officeart/2005/8/layout/hierarchy2"/>
    <dgm:cxn modelId="{17C13089-3689-4893-B312-37531529005A}" type="presOf" srcId="{494ACA62-AAC0-4951-9C9D-4B583911638D}" destId="{5F158D59-AD79-4180-AC01-6F79F6FA82DB}"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411678BF-E7A3-4847-8680-4C4A42B0BE62}" type="presOf" srcId="{BAC0EB25-FC2E-40C8-BB49-714E62D7ACF1}" destId="{0A145BCE-6198-4F25-B43B-3618301E13F0}"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593907DD-D5E9-421C-A9D4-31080EF99C72}" type="presOf" srcId="{5ABABD5B-A46B-437C-8FCF-5F7DB32B1277}" destId="{030C4BD4-E117-424F-894B-5000F19EC59A}"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CB76238E-5044-4E3A-90C4-2E8D48BDB8E4}" srcId="{767EC5A2-4B77-466C-A072-0B8307A02AB3}" destId="{9EB7E3D8-0D11-4E80-823D-492B50986BD9}" srcOrd="2" destOrd="0" parTransId="{494ACA62-AAC0-4951-9C9D-4B583911638D}" sibTransId="{8FBA2B65-0D65-41D4-9585-42583949422A}"/>
    <dgm:cxn modelId="{FDCB5FAD-1529-42D8-A9BE-3BD31FF309DB}" type="presOf" srcId="{B78E8AC8-BFC5-4DF9-996A-E3ADAD9E91C9}" destId="{94066D15-53AA-4DDA-9682-053F754F270E}"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FCF40A62-837F-490D-9C22-8A20F891DB23}" type="presOf" srcId="{EE885992-2BEA-4926-B702-6008C6AF5097}" destId="{CE61E191-C724-4270-8BE7-8C77375FCF61}" srcOrd="1" destOrd="0" presId="urn:microsoft.com/office/officeart/2005/8/layout/hierarchy2"/>
    <dgm:cxn modelId="{84C7A117-E755-486E-A572-55EF2BE1C66A}" type="presOf" srcId="{9EB7E3D8-0D11-4E80-823D-492B50986BD9}" destId="{418C437C-17BF-4B0B-B4FE-5B3030058BF1}" srcOrd="0" destOrd="0" presId="urn:microsoft.com/office/officeart/2005/8/layout/hierarchy2"/>
    <dgm:cxn modelId="{26A4009D-985C-48ED-B7CC-D6EB8487045B}" type="presOf" srcId="{95073BCA-5637-4B74-B003-F6EBD1486D61}" destId="{C7DB363B-7218-4E89-908E-26E8BED225D3}" srcOrd="0" destOrd="0" presId="urn:microsoft.com/office/officeart/2005/8/layout/hierarchy2"/>
    <dgm:cxn modelId="{6501230F-AC4C-4E6C-A931-CCA3244E3592}" type="presOf" srcId="{57EA6F02-2674-477B-9506-59D3B2C4A94B}" destId="{8367E3EC-EDE8-4478-9B14-EAFA4B0303C7}" srcOrd="0" destOrd="0" presId="urn:microsoft.com/office/officeart/2005/8/layout/hierarchy2"/>
    <dgm:cxn modelId="{D3D16533-1151-4F6F-B7C3-C0EEBC24AB7E}" type="presOf" srcId="{A564CD81-167D-42C5-9353-07481038A983}" destId="{E798F118-A524-4343-8813-0F2112D52D97}" srcOrd="0" destOrd="0" presId="urn:microsoft.com/office/officeart/2005/8/layout/hierarchy2"/>
    <dgm:cxn modelId="{5290A5B1-7FCE-4120-8C86-9F451272422B}" type="presOf" srcId="{CB605075-F51A-47C3-9B5B-5822A6019E26}" destId="{BAAD048F-539D-477C-AF35-C3394849D7C3}" srcOrd="1" destOrd="0" presId="urn:microsoft.com/office/officeart/2005/8/layout/hierarchy2"/>
    <dgm:cxn modelId="{7C12A512-FF4B-47A9-B91A-B036CFA5E300}" type="presOf" srcId="{22F489BA-7AF8-4D28-AFF1-81994DDA9D7B}" destId="{E4975F3D-C350-41E3-95EF-F4638F798686}" srcOrd="0" destOrd="0" presId="urn:microsoft.com/office/officeart/2005/8/layout/hierarchy2"/>
    <dgm:cxn modelId="{0FB0B157-CDEE-44A5-B860-A867C4D3C9B9}" type="presOf" srcId="{E0DE11BA-B518-407C-B505-1DE471394911}" destId="{6F0F170F-FE3D-4134-BB96-EA6665A6036D}"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4357BDBC-72C4-4DA6-AD42-AF2837C322A4}" srcId="{9EB7E3D8-0D11-4E80-823D-492B50986BD9}" destId="{29D5F61E-1CFE-4D06-9E4F-4C289DB841B2}" srcOrd="0" destOrd="0" parTransId="{45993110-47CA-429A-A226-5BE240498561}" sibTransId="{D051EF27-0EA1-41DB-81AA-CEFDE06D5324}"/>
    <dgm:cxn modelId="{E2DD4855-9BB9-4B64-8F09-34240B7ACD39}" type="presOf" srcId="{3F6A5EDE-7F02-44C9-AF33-23999382B84B}" destId="{01EEE390-AB4A-4786-A88B-F7E74EBF73F0}" srcOrd="1" destOrd="0" presId="urn:microsoft.com/office/officeart/2005/8/layout/hierarchy2"/>
    <dgm:cxn modelId="{8229F693-5AC4-40BB-A396-4BEABC66B2BB}" type="presOf" srcId="{C2601243-1BEE-43AD-B076-59981A9EF2A5}" destId="{167F1204-AFBB-4464-B292-B7B9C368137A}" srcOrd="0" destOrd="0" presId="urn:microsoft.com/office/officeart/2005/8/layout/hierarchy2"/>
    <dgm:cxn modelId="{45860131-B136-4FF2-9311-3CF0ABF6246C}" type="presOf" srcId="{89C9E179-D2A2-4A4E-831C-766C0FCE59CD}" destId="{C33F84F2-5EFE-42A4-A5D4-F49723480AE6}" srcOrd="1" destOrd="0" presId="urn:microsoft.com/office/officeart/2005/8/layout/hierarchy2"/>
    <dgm:cxn modelId="{D23CE5C1-0475-4274-8A3A-A4C7A171C320}" type="presOf" srcId="{B4DC0CA7-4284-47E5-8103-F93DAD70B5A7}" destId="{1929B4BE-FB30-4C89-8473-49590CD4D932}"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012BA196-D249-467D-B7B9-51AEB22861C6}" type="presParOf" srcId="{9C2F6C3E-00BF-4160-BA53-202223A2EE2E}" destId="{422962DA-79B5-4391-85F2-5C83AC2DDC7A}" srcOrd="0" destOrd="0" presId="urn:microsoft.com/office/officeart/2005/8/layout/hierarchy2"/>
    <dgm:cxn modelId="{F484D256-D3EC-4AAC-B4FB-DC65E8EC70F4}" type="presParOf" srcId="{422962DA-79B5-4391-85F2-5C83AC2DDC7A}" destId="{F15D6494-9362-431D-8D0C-12A143564090}" srcOrd="0" destOrd="0" presId="urn:microsoft.com/office/officeart/2005/8/layout/hierarchy2"/>
    <dgm:cxn modelId="{808815B6-423E-4416-A681-FD6A177D8DE9}" type="presParOf" srcId="{422962DA-79B5-4391-85F2-5C83AC2DDC7A}" destId="{6B7A97A5-5187-4846-A9CB-0A7AE0532CBF}" srcOrd="1" destOrd="0" presId="urn:microsoft.com/office/officeart/2005/8/layout/hierarchy2"/>
    <dgm:cxn modelId="{4D6800EA-B696-45B7-A8BA-7DB7C2BA6D41}" type="presParOf" srcId="{6B7A97A5-5187-4846-A9CB-0A7AE0532CBF}" destId="{C498114F-350E-41A3-9193-D88A6280E55B}" srcOrd="0" destOrd="0" presId="urn:microsoft.com/office/officeart/2005/8/layout/hierarchy2"/>
    <dgm:cxn modelId="{AB568FF6-EC3C-4C44-B840-5A046988740D}" type="presParOf" srcId="{C498114F-350E-41A3-9193-D88A6280E55B}" destId="{1929B4BE-FB30-4C89-8473-49590CD4D932}" srcOrd="0" destOrd="0" presId="urn:microsoft.com/office/officeart/2005/8/layout/hierarchy2"/>
    <dgm:cxn modelId="{77A7B47E-C5C5-41C8-8F4C-8E6C35058817}" type="presParOf" srcId="{6B7A97A5-5187-4846-A9CB-0A7AE0532CBF}" destId="{4BC0D68C-B3F7-4187-AD42-F9881C97EDA9}" srcOrd="1" destOrd="0" presId="urn:microsoft.com/office/officeart/2005/8/layout/hierarchy2"/>
    <dgm:cxn modelId="{D3440973-77C5-457C-BEAB-66D42B58AA15}" type="presParOf" srcId="{4BC0D68C-B3F7-4187-AD42-F9881C97EDA9}" destId="{C0FB1EE3-1600-4ECC-A158-84A6E0508629}" srcOrd="0" destOrd="0" presId="urn:microsoft.com/office/officeart/2005/8/layout/hierarchy2"/>
    <dgm:cxn modelId="{0844944F-A2CE-4816-9C09-DF34FCE5F15D}" type="presParOf" srcId="{4BC0D68C-B3F7-4187-AD42-F9881C97EDA9}" destId="{1EEA82D7-11B2-4776-A10F-396B67713554}" srcOrd="1" destOrd="0" presId="urn:microsoft.com/office/officeart/2005/8/layout/hierarchy2"/>
    <dgm:cxn modelId="{A5A5778B-4F0E-4D3A-AD04-238B4A4EE5AE}" type="presParOf" srcId="{1EEA82D7-11B2-4776-A10F-396B67713554}" destId="{94066D15-53AA-4DDA-9682-053F754F270E}" srcOrd="0" destOrd="0" presId="urn:microsoft.com/office/officeart/2005/8/layout/hierarchy2"/>
    <dgm:cxn modelId="{0DA84199-F51D-4B56-8ABF-A9EA44515278}" type="presParOf" srcId="{94066D15-53AA-4DDA-9682-053F754F270E}" destId="{B680152B-BBF7-42CC-80E2-A156B071C1EB}" srcOrd="0" destOrd="0" presId="urn:microsoft.com/office/officeart/2005/8/layout/hierarchy2"/>
    <dgm:cxn modelId="{D001C745-7383-4A51-A06C-7AF1D213E8D9}" type="presParOf" srcId="{1EEA82D7-11B2-4776-A10F-396B67713554}" destId="{0981ABDE-06ED-4AF7-A618-25843B77D777}" srcOrd="1" destOrd="0" presId="urn:microsoft.com/office/officeart/2005/8/layout/hierarchy2"/>
    <dgm:cxn modelId="{62DC6D6E-ABE9-4DA9-BFAB-855915688DF1}" type="presParOf" srcId="{0981ABDE-06ED-4AF7-A618-25843B77D777}" destId="{C8B696FB-B26B-4AEB-A6C7-7996DE285DEE}" srcOrd="0" destOrd="0" presId="urn:microsoft.com/office/officeart/2005/8/layout/hierarchy2"/>
    <dgm:cxn modelId="{63A7DF8E-5D11-461C-8C0D-DEE932F3AB1E}" type="presParOf" srcId="{0981ABDE-06ED-4AF7-A618-25843B77D777}" destId="{1EBF9220-0EA9-4879-831D-B7F02029CA6F}" srcOrd="1" destOrd="0" presId="urn:microsoft.com/office/officeart/2005/8/layout/hierarchy2"/>
    <dgm:cxn modelId="{2DFE0865-1F42-4078-89AB-70302DD75ED3}" type="presParOf" srcId="{1EEA82D7-11B2-4776-A10F-396B67713554}" destId="{DDBCB7B8-5B67-4623-B3B3-D1AC0E78FE9B}" srcOrd="2" destOrd="0" presId="urn:microsoft.com/office/officeart/2005/8/layout/hierarchy2"/>
    <dgm:cxn modelId="{51D435B4-2E6D-42DF-9A3B-41B04C104962}" type="presParOf" srcId="{DDBCB7B8-5B67-4623-B3B3-D1AC0E78FE9B}" destId="{7AF1181C-2A33-4ED9-B3AD-C4ACFCC7DACF}" srcOrd="0" destOrd="0" presId="urn:microsoft.com/office/officeart/2005/8/layout/hierarchy2"/>
    <dgm:cxn modelId="{1AAD6941-72CD-4A56-8488-508164A7AEB5}" type="presParOf" srcId="{1EEA82D7-11B2-4776-A10F-396B67713554}" destId="{24724133-326B-4A09-91C1-81FE02C30686}" srcOrd="3" destOrd="0" presId="urn:microsoft.com/office/officeart/2005/8/layout/hierarchy2"/>
    <dgm:cxn modelId="{1CCEE6F3-8CC3-40FB-B5AB-F299696B9161}" type="presParOf" srcId="{24724133-326B-4A09-91C1-81FE02C30686}" destId="{5937F1B2-B020-4EB6-983F-111BB09AE414}" srcOrd="0" destOrd="0" presId="urn:microsoft.com/office/officeart/2005/8/layout/hierarchy2"/>
    <dgm:cxn modelId="{E6893801-C96D-4A88-8739-C0E0B4E4DF4E}" type="presParOf" srcId="{24724133-326B-4A09-91C1-81FE02C30686}" destId="{E1E6DD61-89B2-4AF3-8AC4-44F09AEDAE25}" srcOrd="1" destOrd="0" presId="urn:microsoft.com/office/officeart/2005/8/layout/hierarchy2"/>
    <dgm:cxn modelId="{3FC605AB-0FD5-4226-B3DE-ABC1EF359ABD}" type="presParOf" srcId="{1EEA82D7-11B2-4776-A10F-396B67713554}" destId="{1E5FCCE3-BB6C-46B6-BE90-0C1FE816FF09}" srcOrd="4" destOrd="0" presId="urn:microsoft.com/office/officeart/2005/8/layout/hierarchy2"/>
    <dgm:cxn modelId="{C81A62A3-14EE-43E2-BDA6-2BDC68ABE315}" type="presParOf" srcId="{1E5FCCE3-BB6C-46B6-BE90-0C1FE816FF09}" destId="{0A145BCE-6198-4F25-B43B-3618301E13F0}" srcOrd="0" destOrd="0" presId="urn:microsoft.com/office/officeart/2005/8/layout/hierarchy2"/>
    <dgm:cxn modelId="{7298B641-5D5B-46DD-96DC-6201C14267E9}" type="presParOf" srcId="{1EEA82D7-11B2-4776-A10F-396B67713554}" destId="{EB689018-3E26-427F-B400-2A48242A7DAB}" srcOrd="5" destOrd="0" presId="urn:microsoft.com/office/officeart/2005/8/layout/hierarchy2"/>
    <dgm:cxn modelId="{29A06E81-7969-4F90-8907-5E32CA6D11A8}" type="presParOf" srcId="{EB689018-3E26-427F-B400-2A48242A7DAB}" destId="{C7DB363B-7218-4E89-908E-26E8BED225D3}" srcOrd="0" destOrd="0" presId="urn:microsoft.com/office/officeart/2005/8/layout/hierarchy2"/>
    <dgm:cxn modelId="{DBC8D51E-3F0A-4244-98C1-5F501A9F3D88}" type="presParOf" srcId="{EB689018-3E26-427F-B400-2A48242A7DAB}" destId="{947CBDEE-55D6-4B22-B219-DDAD927C70B1}" srcOrd="1" destOrd="0" presId="urn:microsoft.com/office/officeart/2005/8/layout/hierarchy2"/>
    <dgm:cxn modelId="{363BF051-56F0-476B-9A41-FC406FE221C7}" type="presParOf" srcId="{947CBDEE-55D6-4B22-B219-DDAD927C70B1}" destId="{8367E3EC-EDE8-4478-9B14-EAFA4B0303C7}" srcOrd="0" destOrd="0" presId="urn:microsoft.com/office/officeart/2005/8/layout/hierarchy2"/>
    <dgm:cxn modelId="{B18EEB31-CF1D-461B-8919-7FD879C3FC39}" type="presParOf" srcId="{8367E3EC-EDE8-4478-9B14-EAFA4B0303C7}" destId="{E8D07454-23B3-441F-9B23-CDA001B258D3}" srcOrd="0" destOrd="0" presId="urn:microsoft.com/office/officeart/2005/8/layout/hierarchy2"/>
    <dgm:cxn modelId="{8D94967D-EF62-4BE7-BEF0-611CF657C5CA}" type="presParOf" srcId="{947CBDEE-55D6-4B22-B219-DDAD927C70B1}" destId="{68A66CD3-959A-403B-A57F-87A9D8451471}" srcOrd="1" destOrd="0" presId="urn:microsoft.com/office/officeart/2005/8/layout/hierarchy2"/>
    <dgm:cxn modelId="{83F7581C-461C-403B-801D-B924D2054878}" type="presParOf" srcId="{68A66CD3-959A-403B-A57F-87A9D8451471}" destId="{BA54242D-F02C-4E4F-8455-69939E154ED1}" srcOrd="0" destOrd="0" presId="urn:microsoft.com/office/officeart/2005/8/layout/hierarchy2"/>
    <dgm:cxn modelId="{09235CC4-A1EC-4438-A1BB-1AEEC02B553A}" type="presParOf" srcId="{68A66CD3-959A-403B-A57F-87A9D8451471}" destId="{5CE4419F-7D16-4B5A-8BF7-01ACA79458C1}" srcOrd="1" destOrd="0" presId="urn:microsoft.com/office/officeart/2005/8/layout/hierarchy2"/>
    <dgm:cxn modelId="{6474B8BB-008B-4EE7-85DC-64E4E462047E}" type="presParOf" srcId="{947CBDEE-55D6-4B22-B219-DDAD927C70B1}" destId="{3C823CB9-6646-45EA-927C-BAAED8D908D1}" srcOrd="2" destOrd="0" presId="urn:microsoft.com/office/officeart/2005/8/layout/hierarchy2"/>
    <dgm:cxn modelId="{E8D2C4B7-A8C5-4F82-9A4E-6B92972B0922}" type="presParOf" srcId="{3C823CB9-6646-45EA-927C-BAAED8D908D1}" destId="{E86E44DF-D0B6-490D-969C-50D2431AF93E}" srcOrd="0" destOrd="0" presId="urn:microsoft.com/office/officeart/2005/8/layout/hierarchy2"/>
    <dgm:cxn modelId="{BF70A81B-6AB4-4D25-8ACC-2878B7756EE8}" type="presParOf" srcId="{947CBDEE-55D6-4B22-B219-DDAD927C70B1}" destId="{D50F42E0-D0D0-401A-A036-46103263EA84}" srcOrd="3" destOrd="0" presId="urn:microsoft.com/office/officeart/2005/8/layout/hierarchy2"/>
    <dgm:cxn modelId="{3137B371-64FD-498E-A240-6C6A72B6DF73}" type="presParOf" srcId="{D50F42E0-D0D0-401A-A036-46103263EA84}" destId="{990310B2-5112-4727-B4A0-C2E12E4945BB}" srcOrd="0" destOrd="0" presId="urn:microsoft.com/office/officeart/2005/8/layout/hierarchy2"/>
    <dgm:cxn modelId="{32FFEB65-24C4-48CC-8EE2-4C115389DA19}" type="presParOf" srcId="{D50F42E0-D0D0-401A-A036-46103263EA84}" destId="{524EF8AB-F75C-4759-82C1-A01ED2208B7D}" srcOrd="1" destOrd="0" presId="urn:microsoft.com/office/officeart/2005/8/layout/hierarchy2"/>
    <dgm:cxn modelId="{D50C1EB9-A0AA-41FB-939E-1B1E0BEBF49B}" type="presParOf" srcId="{6B7A97A5-5187-4846-A9CB-0A7AE0532CBF}" destId="{030C4BD4-E117-424F-894B-5000F19EC59A}" srcOrd="2" destOrd="0" presId="urn:microsoft.com/office/officeart/2005/8/layout/hierarchy2"/>
    <dgm:cxn modelId="{C66D4C45-1460-4E6F-84C8-71C0193B7B1C}" type="presParOf" srcId="{030C4BD4-E117-424F-894B-5000F19EC59A}" destId="{B59CC138-6E59-4635-9BCC-7700CB9326A7}" srcOrd="0" destOrd="0" presId="urn:microsoft.com/office/officeart/2005/8/layout/hierarchy2"/>
    <dgm:cxn modelId="{920D5FA5-2E27-4A90-80E9-82511295425D}" type="presParOf" srcId="{6B7A97A5-5187-4846-A9CB-0A7AE0532CBF}" destId="{5F219121-9A37-47EF-87F0-762E6ABBFD2D}" srcOrd="3" destOrd="0" presId="urn:microsoft.com/office/officeart/2005/8/layout/hierarchy2"/>
    <dgm:cxn modelId="{EC3073B2-0092-454B-AEB6-AEA2B4AB9F4D}" type="presParOf" srcId="{5F219121-9A37-47EF-87F0-762E6ABBFD2D}" destId="{6F0F170F-FE3D-4134-BB96-EA6665A6036D}" srcOrd="0" destOrd="0" presId="urn:microsoft.com/office/officeart/2005/8/layout/hierarchy2"/>
    <dgm:cxn modelId="{0EFC5423-A137-42BF-A45D-1B62B101E477}" type="presParOf" srcId="{5F219121-9A37-47EF-87F0-762E6ABBFD2D}" destId="{887D7BAE-69D9-4031-8C7B-63AF77DAA974}" srcOrd="1" destOrd="0" presId="urn:microsoft.com/office/officeart/2005/8/layout/hierarchy2"/>
    <dgm:cxn modelId="{92FCBF59-8FED-4894-A867-3365BCBB1A05}" type="presParOf" srcId="{887D7BAE-69D9-4031-8C7B-63AF77DAA974}" destId="{01AE466B-0249-4A63-910F-DFF3C04D856B}" srcOrd="0" destOrd="0" presId="urn:microsoft.com/office/officeart/2005/8/layout/hierarchy2"/>
    <dgm:cxn modelId="{795255F9-DA84-4E86-890B-A0C90A75CB0D}" type="presParOf" srcId="{01AE466B-0249-4A63-910F-DFF3C04D856B}" destId="{2AA311D8-CC01-4472-A54F-19D0AFF10979}" srcOrd="0" destOrd="0" presId="urn:microsoft.com/office/officeart/2005/8/layout/hierarchy2"/>
    <dgm:cxn modelId="{C4E6CA9A-6C97-4B15-A572-27D9310C048D}" type="presParOf" srcId="{887D7BAE-69D9-4031-8C7B-63AF77DAA974}" destId="{C06C5CEC-90AD-4EA8-AD01-C2D1861D1F78}" srcOrd="1" destOrd="0" presId="urn:microsoft.com/office/officeart/2005/8/layout/hierarchy2"/>
    <dgm:cxn modelId="{3B6362A9-FC15-4866-8402-42E709555CAE}" type="presParOf" srcId="{C06C5CEC-90AD-4EA8-AD01-C2D1861D1F78}" destId="{8A58203B-60D5-42CF-9578-203C0120EC5E}" srcOrd="0" destOrd="0" presId="urn:microsoft.com/office/officeart/2005/8/layout/hierarchy2"/>
    <dgm:cxn modelId="{EAE72F36-024C-49FF-B5C1-6E2634E19D69}" type="presParOf" srcId="{C06C5CEC-90AD-4EA8-AD01-C2D1861D1F78}" destId="{59816630-B2C0-4547-BCE4-EA5205456959}" srcOrd="1" destOrd="0" presId="urn:microsoft.com/office/officeart/2005/8/layout/hierarchy2"/>
    <dgm:cxn modelId="{0EA593CB-8F4F-4FB2-92AE-2B32B77F0DAF}" type="presParOf" srcId="{887D7BAE-69D9-4031-8C7B-63AF77DAA974}" destId="{CC1ABDC6-6B6E-46CC-8F3E-DD15562897FA}" srcOrd="2" destOrd="0" presId="urn:microsoft.com/office/officeart/2005/8/layout/hierarchy2"/>
    <dgm:cxn modelId="{16443EB6-556F-498E-B68F-817922BB8DBF}" type="presParOf" srcId="{CC1ABDC6-6B6E-46CC-8F3E-DD15562897FA}" destId="{F3025B66-7540-4E3A-8E55-A978E22397A7}" srcOrd="0" destOrd="0" presId="urn:microsoft.com/office/officeart/2005/8/layout/hierarchy2"/>
    <dgm:cxn modelId="{D18DE878-C3F6-4D28-9EE2-AB13AB7DBA49}" type="presParOf" srcId="{887D7BAE-69D9-4031-8C7B-63AF77DAA974}" destId="{D5718173-34C3-4545-97AA-AF6977FD7D74}" srcOrd="3" destOrd="0" presId="urn:microsoft.com/office/officeart/2005/8/layout/hierarchy2"/>
    <dgm:cxn modelId="{8782783D-D95B-4442-9B1F-715054625AD7}" type="presParOf" srcId="{D5718173-34C3-4545-97AA-AF6977FD7D74}" destId="{BB4E4D16-71CF-4C1A-AF17-AA238805B63F}" srcOrd="0" destOrd="0" presId="urn:microsoft.com/office/officeart/2005/8/layout/hierarchy2"/>
    <dgm:cxn modelId="{BB27DEAE-1A22-4C1F-9960-6E4DD933141E}" type="presParOf" srcId="{D5718173-34C3-4545-97AA-AF6977FD7D74}" destId="{76FF324C-96C1-476A-AA1D-ACC804736D00}" srcOrd="1" destOrd="0" presId="urn:microsoft.com/office/officeart/2005/8/layout/hierarchy2"/>
    <dgm:cxn modelId="{1D954B2D-A6B7-4632-AD0E-8A2C800D5AB6}" type="presParOf" srcId="{887D7BAE-69D9-4031-8C7B-63AF77DAA974}" destId="{E4975F3D-C350-41E3-95EF-F4638F798686}" srcOrd="4" destOrd="0" presId="urn:microsoft.com/office/officeart/2005/8/layout/hierarchy2"/>
    <dgm:cxn modelId="{EBE46F04-9A22-4915-A4B0-8A3A4D64B6CA}" type="presParOf" srcId="{E4975F3D-C350-41E3-95EF-F4638F798686}" destId="{644D500C-2D0D-4D40-8242-8B689E49552E}" srcOrd="0" destOrd="0" presId="urn:microsoft.com/office/officeart/2005/8/layout/hierarchy2"/>
    <dgm:cxn modelId="{07B5C279-BEFD-4735-878B-8F9820473F31}" type="presParOf" srcId="{887D7BAE-69D9-4031-8C7B-63AF77DAA974}" destId="{88BCA496-AD51-4127-BE44-9C105EA0259D}" srcOrd="5" destOrd="0" presId="urn:microsoft.com/office/officeart/2005/8/layout/hierarchy2"/>
    <dgm:cxn modelId="{703C8B2B-037B-4469-9EB8-EA2D39EFA0CD}" type="presParOf" srcId="{88BCA496-AD51-4127-BE44-9C105EA0259D}" destId="{B58CAB39-7A43-4E7D-93B0-4EB0E985F7BF}" srcOrd="0" destOrd="0" presId="urn:microsoft.com/office/officeart/2005/8/layout/hierarchy2"/>
    <dgm:cxn modelId="{3DFDEE29-DE14-442E-B8DF-F3812E5CA7D7}" type="presParOf" srcId="{88BCA496-AD51-4127-BE44-9C105EA0259D}" destId="{A973866D-54AC-4670-BB39-07EEB7983DED}" srcOrd="1" destOrd="0" presId="urn:microsoft.com/office/officeart/2005/8/layout/hierarchy2"/>
    <dgm:cxn modelId="{46CB4741-D2E0-448E-8E81-1544342AF6AA}" type="presParOf" srcId="{6B7A97A5-5187-4846-A9CB-0A7AE0532CBF}" destId="{5F158D59-AD79-4180-AC01-6F79F6FA82DB}" srcOrd="4" destOrd="0" presId="urn:microsoft.com/office/officeart/2005/8/layout/hierarchy2"/>
    <dgm:cxn modelId="{C2AA9FBA-05B3-43A2-942B-A1AD836D7BD0}" type="presParOf" srcId="{5F158D59-AD79-4180-AC01-6F79F6FA82DB}" destId="{2B40320C-27AB-4BDA-84D1-61C50A3BABC5}" srcOrd="0" destOrd="0" presId="urn:microsoft.com/office/officeart/2005/8/layout/hierarchy2"/>
    <dgm:cxn modelId="{CDADD1B5-FB7D-4F71-85E1-4A7A0EA4504F}" type="presParOf" srcId="{6B7A97A5-5187-4846-A9CB-0A7AE0532CBF}" destId="{44BB7C2B-7DA9-4C32-8097-575A4607CA60}" srcOrd="5" destOrd="0" presId="urn:microsoft.com/office/officeart/2005/8/layout/hierarchy2"/>
    <dgm:cxn modelId="{E0C97D54-2C01-4317-BBF2-9ECC8196B27F}" type="presParOf" srcId="{44BB7C2B-7DA9-4C32-8097-575A4607CA60}" destId="{418C437C-17BF-4B0B-B4FE-5B3030058BF1}" srcOrd="0" destOrd="0" presId="urn:microsoft.com/office/officeart/2005/8/layout/hierarchy2"/>
    <dgm:cxn modelId="{D6BB735B-E528-4B94-B3D7-FED3810E72E1}" type="presParOf" srcId="{44BB7C2B-7DA9-4C32-8097-575A4607CA60}" destId="{C4F0F48A-B6AF-43C3-AFCA-6A658A4CC862}" srcOrd="1" destOrd="0" presId="urn:microsoft.com/office/officeart/2005/8/layout/hierarchy2"/>
    <dgm:cxn modelId="{CF457D22-5CCD-4F9E-8CB2-1995BACB1C93}" type="presParOf" srcId="{C4F0F48A-B6AF-43C3-AFCA-6A658A4CC862}" destId="{0789D6F5-E0F6-4D72-A0DF-BA44D9E7DAFF}" srcOrd="0" destOrd="0" presId="urn:microsoft.com/office/officeart/2005/8/layout/hierarchy2"/>
    <dgm:cxn modelId="{C2C7141D-8160-4B50-8DF5-FCE286DBC2EA}" type="presParOf" srcId="{0789D6F5-E0F6-4D72-A0DF-BA44D9E7DAFF}" destId="{B8E34989-5719-4CA4-8C97-D4EDD34C87C5}" srcOrd="0" destOrd="0" presId="urn:microsoft.com/office/officeart/2005/8/layout/hierarchy2"/>
    <dgm:cxn modelId="{1DEEB469-2506-418C-A67E-5EDC1DCE9B58}" type="presParOf" srcId="{C4F0F48A-B6AF-43C3-AFCA-6A658A4CC862}" destId="{D4A65FF0-9E85-44C0-991E-4C339D0091A6}" srcOrd="1" destOrd="0" presId="urn:microsoft.com/office/officeart/2005/8/layout/hierarchy2"/>
    <dgm:cxn modelId="{7696F3A7-090A-4A42-BC5C-FA51BE862272}" type="presParOf" srcId="{D4A65FF0-9E85-44C0-991E-4C339D0091A6}" destId="{BC065D8B-0208-43AD-ABEB-09B43B6478F9}" srcOrd="0" destOrd="0" presId="urn:microsoft.com/office/officeart/2005/8/layout/hierarchy2"/>
    <dgm:cxn modelId="{91768F25-7318-46F8-8EE5-89279EBAB57E}" type="presParOf" srcId="{D4A65FF0-9E85-44C0-991E-4C339D0091A6}" destId="{5DD4EAC1-DB30-4462-AEDC-91E2CE068914}" srcOrd="1" destOrd="0" presId="urn:microsoft.com/office/officeart/2005/8/layout/hierarchy2"/>
    <dgm:cxn modelId="{B817726E-5C01-4A71-A598-956B79DD2629}" type="presParOf" srcId="{C4F0F48A-B6AF-43C3-AFCA-6A658A4CC862}" destId="{E798F118-A524-4343-8813-0F2112D52D97}" srcOrd="2" destOrd="0" presId="urn:microsoft.com/office/officeart/2005/8/layout/hierarchy2"/>
    <dgm:cxn modelId="{B78F7A20-B7A3-40CC-91E1-B19A8A1B8E8C}" type="presParOf" srcId="{E798F118-A524-4343-8813-0F2112D52D97}" destId="{4AEB7D09-1624-4AD9-99D9-830F9B16DFD7}" srcOrd="0" destOrd="0" presId="urn:microsoft.com/office/officeart/2005/8/layout/hierarchy2"/>
    <dgm:cxn modelId="{95AC56A7-B08F-41C3-9A3C-DE1ED1AD8FD2}" type="presParOf" srcId="{C4F0F48A-B6AF-43C3-AFCA-6A658A4CC862}" destId="{8EB9B5B9-C0B0-4D87-B1A4-D7CFAB89B201}" srcOrd="3" destOrd="0" presId="urn:microsoft.com/office/officeart/2005/8/layout/hierarchy2"/>
    <dgm:cxn modelId="{0809F933-F3F8-4920-8C21-70D8B2EB6099}" type="presParOf" srcId="{8EB9B5B9-C0B0-4D87-B1A4-D7CFAB89B201}" destId="{1E1C0BF7-E2E9-47E2-846E-3FB060800201}" srcOrd="0" destOrd="0" presId="urn:microsoft.com/office/officeart/2005/8/layout/hierarchy2"/>
    <dgm:cxn modelId="{6DA000D8-948A-47C0-A831-2CBC33E6C9FA}" type="presParOf" srcId="{8EB9B5B9-C0B0-4D87-B1A4-D7CFAB89B201}" destId="{E5712CCB-46FF-4A81-B1E7-40E7DEEE19EB}" srcOrd="1" destOrd="0" presId="urn:microsoft.com/office/officeart/2005/8/layout/hierarchy2"/>
    <dgm:cxn modelId="{59984C7E-74B8-4A2C-A840-6B3D4E0304CA}" type="presParOf" srcId="{C4F0F48A-B6AF-43C3-AFCA-6A658A4CC862}" destId="{50040A1C-D961-4A90-9F57-B34776F19709}" srcOrd="4" destOrd="0" presId="urn:microsoft.com/office/officeart/2005/8/layout/hierarchy2"/>
    <dgm:cxn modelId="{F24B76A2-A35E-41CF-8B6D-C1B1100D9ABF}" type="presParOf" srcId="{50040A1C-D961-4A90-9F57-B34776F19709}" destId="{01EEE390-AB4A-4786-A88B-F7E74EBF73F0}" srcOrd="0" destOrd="0" presId="urn:microsoft.com/office/officeart/2005/8/layout/hierarchy2"/>
    <dgm:cxn modelId="{A7BA7F96-29C0-41B3-B3F9-838D4FDFDD1E}" type="presParOf" srcId="{C4F0F48A-B6AF-43C3-AFCA-6A658A4CC862}" destId="{30F4D837-9120-4F26-8C5B-BCAE6FF813DB}" srcOrd="5" destOrd="0" presId="urn:microsoft.com/office/officeart/2005/8/layout/hierarchy2"/>
    <dgm:cxn modelId="{D3BBEF2C-43DF-4DEA-A9B0-703C24022115}" type="presParOf" srcId="{30F4D837-9120-4F26-8C5B-BCAE6FF813DB}" destId="{E3CE5594-F3F1-49F6-A7C8-E25853455CFA}" srcOrd="0" destOrd="0" presId="urn:microsoft.com/office/officeart/2005/8/layout/hierarchy2"/>
    <dgm:cxn modelId="{90548569-A849-43DE-BCE2-05770A74B90D}" type="presParOf" srcId="{30F4D837-9120-4F26-8C5B-BCAE6FF813DB}" destId="{BD57A623-3339-4228-BD78-268BE1FAB47E}" srcOrd="1" destOrd="0" presId="urn:microsoft.com/office/officeart/2005/8/layout/hierarchy2"/>
    <dgm:cxn modelId="{E35D8E3E-27EF-40B5-9C19-43F833849BC7}" type="presParOf" srcId="{BD57A623-3339-4228-BD78-268BE1FAB47E}" destId="{5FCB55BA-7053-458B-8A88-8DD239DA6331}" srcOrd="0" destOrd="0" presId="urn:microsoft.com/office/officeart/2005/8/layout/hierarchy2"/>
    <dgm:cxn modelId="{B95DD226-DD06-48F3-9E1A-AD5C6A2F7B8C}" type="presParOf" srcId="{5FCB55BA-7053-458B-8A88-8DD239DA6331}" destId="{5B49F615-01AC-4E8D-8243-024C52065BB2}" srcOrd="0" destOrd="0" presId="urn:microsoft.com/office/officeart/2005/8/layout/hierarchy2"/>
    <dgm:cxn modelId="{109C1F44-10AA-4F78-94B7-624777B884DE}" type="presParOf" srcId="{BD57A623-3339-4228-BD78-268BE1FAB47E}" destId="{6C3863C9-DC80-4268-9745-FB988AE50073}" srcOrd="1" destOrd="0" presId="urn:microsoft.com/office/officeart/2005/8/layout/hierarchy2"/>
    <dgm:cxn modelId="{79A6BA87-1652-4D6B-9482-9BDA472B273C}" type="presParOf" srcId="{6C3863C9-DC80-4268-9745-FB988AE50073}" destId="{E045DA16-E3DB-4C3A-9DC1-4314802E0B2D}" srcOrd="0" destOrd="0" presId="urn:microsoft.com/office/officeart/2005/8/layout/hierarchy2"/>
    <dgm:cxn modelId="{68792A31-C8AB-47DE-8ED4-4D4B68978A22}" type="presParOf" srcId="{6C3863C9-DC80-4268-9745-FB988AE50073}" destId="{92412803-5AC7-4429-B1C7-DBE7707ADBA4}" srcOrd="1" destOrd="0" presId="urn:microsoft.com/office/officeart/2005/8/layout/hierarchy2"/>
    <dgm:cxn modelId="{E6F2DB20-D131-4C4D-9AAF-82FF24D253A3}" type="presParOf" srcId="{BD57A623-3339-4228-BD78-268BE1FAB47E}" destId="{906F5F46-922A-41D3-BC0C-AA6B408A8D4A}" srcOrd="2" destOrd="0" presId="urn:microsoft.com/office/officeart/2005/8/layout/hierarchy2"/>
    <dgm:cxn modelId="{F18D4133-F74A-4130-8707-E639E9DD0F32}" type="presParOf" srcId="{906F5F46-922A-41D3-BC0C-AA6B408A8D4A}" destId="{BAAD048F-539D-477C-AF35-C3394849D7C3}" srcOrd="0" destOrd="0" presId="urn:microsoft.com/office/officeart/2005/8/layout/hierarchy2"/>
    <dgm:cxn modelId="{12803030-130C-4776-913E-37583E437A5D}" type="presParOf" srcId="{BD57A623-3339-4228-BD78-268BE1FAB47E}" destId="{2FE90066-E92A-4C0B-BDFC-21CAE7D77095}" srcOrd="3" destOrd="0" presId="urn:microsoft.com/office/officeart/2005/8/layout/hierarchy2"/>
    <dgm:cxn modelId="{522CC249-4A7E-49F0-AE9C-EA1018D837B0}" type="presParOf" srcId="{2FE90066-E92A-4C0B-BDFC-21CAE7D77095}" destId="{0FA03EE5-538B-45D7-AE54-164B087D5CC2}" srcOrd="0" destOrd="0" presId="urn:microsoft.com/office/officeart/2005/8/layout/hierarchy2"/>
    <dgm:cxn modelId="{318F2D70-4AD7-4CC4-B5F8-31B6BF03B64E}" type="presParOf" srcId="{2FE90066-E92A-4C0B-BDFC-21CAE7D77095}" destId="{CEE0DACE-462C-44E1-913B-F805EF4ADA61}" srcOrd="1" destOrd="0" presId="urn:microsoft.com/office/officeart/2005/8/layout/hierarchy2"/>
    <dgm:cxn modelId="{0D1BA48F-511D-4251-A75A-0FB0F03D27CD}" type="presParOf" srcId="{6B7A97A5-5187-4846-A9CB-0A7AE0532CBF}" destId="{87EC5DDD-9F69-4B6C-95BE-68FC167C1752}" srcOrd="6" destOrd="0" presId="urn:microsoft.com/office/officeart/2005/8/layout/hierarchy2"/>
    <dgm:cxn modelId="{8DC228CC-8061-4A5B-B6C6-91E5744763AC}" type="presParOf" srcId="{87EC5DDD-9F69-4B6C-95BE-68FC167C1752}" destId="{CE61E191-C724-4270-8BE7-8C77375FCF61}" srcOrd="0" destOrd="0" presId="urn:microsoft.com/office/officeart/2005/8/layout/hierarchy2"/>
    <dgm:cxn modelId="{A9002C23-D0EB-4009-9FEA-7CAB6697C3DD}" type="presParOf" srcId="{6B7A97A5-5187-4846-A9CB-0A7AE0532CBF}" destId="{BB538379-F8AB-45E6-8FB5-88F1D118ABCF}" srcOrd="7" destOrd="0" presId="urn:microsoft.com/office/officeart/2005/8/layout/hierarchy2"/>
    <dgm:cxn modelId="{EDC270CF-F13D-4299-8C1E-CBBF66659FFB}" type="presParOf" srcId="{BB538379-F8AB-45E6-8FB5-88F1D118ABCF}" destId="{167F1204-AFBB-4464-B292-B7B9C368137A}" srcOrd="0" destOrd="0" presId="urn:microsoft.com/office/officeart/2005/8/layout/hierarchy2"/>
    <dgm:cxn modelId="{EF1CC4D4-1BE7-4A08-A903-4BC2950DD790}" type="presParOf" srcId="{BB538379-F8AB-45E6-8FB5-88F1D118ABCF}" destId="{517931A0-D3AB-4F7E-BDF9-5ABFA7AE4065}" srcOrd="1" destOrd="0" presId="urn:microsoft.com/office/officeart/2005/8/layout/hierarchy2"/>
    <dgm:cxn modelId="{233EAB99-7029-412E-AB0E-549C5D27CA0F}" type="presParOf" srcId="{517931A0-D3AB-4F7E-BDF9-5ABFA7AE4065}" destId="{2FD12931-E91F-4883-ABCC-E2B4ACCC31CA}" srcOrd="0" destOrd="0" presId="urn:microsoft.com/office/officeart/2005/8/layout/hierarchy2"/>
    <dgm:cxn modelId="{B9DC2128-6A26-4BFC-89CC-71FA026CCFCE}" type="presParOf" srcId="{2FD12931-E91F-4883-ABCC-E2B4ACCC31CA}" destId="{C33F84F2-5EFE-42A4-A5D4-F49723480AE6}" srcOrd="0" destOrd="0" presId="urn:microsoft.com/office/officeart/2005/8/layout/hierarchy2"/>
    <dgm:cxn modelId="{77A10FD0-BB37-43F2-836F-48D00438120C}" type="presParOf" srcId="{517931A0-D3AB-4F7E-BDF9-5ABFA7AE4065}" destId="{24AF0030-EA04-45D9-9335-E79ECF6792A4}" srcOrd="1" destOrd="0" presId="urn:microsoft.com/office/officeart/2005/8/layout/hierarchy2"/>
    <dgm:cxn modelId="{B23FA6D2-F830-4B36-B744-C391A8814CC4}" type="presParOf" srcId="{24AF0030-EA04-45D9-9335-E79ECF6792A4}" destId="{A9C12F11-1210-4444-A1FD-68998DEE217C}" srcOrd="0" destOrd="0" presId="urn:microsoft.com/office/officeart/2005/8/layout/hierarchy2"/>
    <dgm:cxn modelId="{479075AA-308F-4637-8236-77D495AB1FD5}" type="presParOf" srcId="{24AF0030-EA04-45D9-9335-E79ECF6792A4}" destId="{CC0794A1-4E02-4512-BE44-D35FBBDDFF2B}" srcOrd="1" destOrd="0" presId="urn:microsoft.com/office/officeart/2005/8/layout/hierarchy2"/>
    <dgm:cxn modelId="{46C67B4F-28B4-446F-AF1C-75E2D90FB58E}" type="presParOf" srcId="{CC0794A1-4E02-4512-BE44-D35FBBDDFF2B}" destId="{80B075A0-6EED-4416-BD30-D34B7B6B244A}" srcOrd="0" destOrd="0" presId="urn:microsoft.com/office/officeart/2005/8/layout/hierarchy2"/>
    <dgm:cxn modelId="{DD1C03EF-00C5-4706-B008-064149439FB0}" type="presParOf" srcId="{80B075A0-6EED-4416-BD30-D34B7B6B244A}" destId="{0B6A28E5-6192-4A5C-8A6E-370AC7A96B9E}" srcOrd="0" destOrd="0" presId="urn:microsoft.com/office/officeart/2005/8/layout/hierarchy2"/>
    <dgm:cxn modelId="{3B7E8E38-8815-475B-BCC2-CEA21767E7DE}" type="presParOf" srcId="{CC0794A1-4E02-4512-BE44-D35FBBDDFF2B}" destId="{863EF402-D78D-4156-BEDD-69F00223A46D}" srcOrd="1" destOrd="0" presId="urn:microsoft.com/office/officeart/2005/8/layout/hierarchy2"/>
    <dgm:cxn modelId="{9F2A8DA6-81FF-47B5-958A-C912C07098CD}" type="presParOf" srcId="{863EF402-D78D-4156-BEDD-69F00223A46D}" destId="{593B41E3-CA5E-4DA9-AD44-1949E854049E}" srcOrd="0" destOrd="0" presId="urn:microsoft.com/office/officeart/2005/8/layout/hierarchy2"/>
    <dgm:cxn modelId="{F549A78A-2E1D-4379-A7CC-75C8E07B1C4C}" type="presParOf" srcId="{863EF402-D78D-4156-BEDD-69F00223A46D}" destId="{3509EFBB-C5F0-4A3A-B429-463FEF9B7E01}" srcOrd="1" destOrd="0" presId="urn:microsoft.com/office/officeart/2005/8/layout/hierarchy2"/>
    <dgm:cxn modelId="{94778FB2-B5C3-4B5A-9470-64E0CD08C780}" type="presParOf" srcId="{CC0794A1-4E02-4512-BE44-D35FBBDDFF2B}" destId="{F74CEFCE-AE50-40FB-98E1-BD45C93AA385}" srcOrd="2" destOrd="0" presId="urn:microsoft.com/office/officeart/2005/8/layout/hierarchy2"/>
    <dgm:cxn modelId="{94B033B3-B795-411A-A581-9B42013C9224}" type="presParOf" srcId="{F74CEFCE-AE50-40FB-98E1-BD45C93AA385}" destId="{2E9F86E8-11BD-4C20-8CF1-078EFE599DDE}" srcOrd="0" destOrd="0" presId="urn:microsoft.com/office/officeart/2005/8/layout/hierarchy2"/>
    <dgm:cxn modelId="{05B4462D-7485-43C9-A2D9-D3F9235DFB5F}" type="presParOf" srcId="{CC0794A1-4E02-4512-BE44-D35FBBDDFF2B}" destId="{E498A7D0-9D5F-43C3-9A3F-53F76F471F2F}" srcOrd="3" destOrd="0" presId="urn:microsoft.com/office/officeart/2005/8/layout/hierarchy2"/>
    <dgm:cxn modelId="{EF961C70-F626-417A-99AA-343DC0AE7045}" type="presParOf" srcId="{E498A7D0-9D5F-43C3-9A3F-53F76F471F2F}" destId="{37A875F9-3746-426A-8766-FFA1C0118C48}" srcOrd="0" destOrd="0" presId="urn:microsoft.com/office/officeart/2005/8/layout/hierarchy2"/>
    <dgm:cxn modelId="{585C5270-B3AD-45A2-85C8-1BD3CFE1FFCB}" type="presParOf" srcId="{E498A7D0-9D5F-43C3-9A3F-53F76F471F2F}" destId="{D8249A95-6AD9-4FE5-A1AD-963CBDB3B96D}" srcOrd="1" destOrd="0" presId="urn:microsoft.com/office/officeart/2005/8/layout/hierarchy2"/>
    <dgm:cxn modelId="{1EFA7147-7B1D-4055-ABB3-C192D485F5D1}" type="presParOf" srcId="{517931A0-D3AB-4F7E-BDF9-5ABFA7AE4065}" destId="{F065EB8E-04AE-4472-B39D-637CB520C526}" srcOrd="2" destOrd="0" presId="urn:microsoft.com/office/officeart/2005/8/layout/hierarchy2"/>
    <dgm:cxn modelId="{E2B1512A-D33E-443B-B532-4D0400521AC8}" type="presParOf" srcId="{F065EB8E-04AE-4472-B39D-637CB520C526}" destId="{8677BBF0-60CC-4896-BDB3-000DD63E373D}" srcOrd="0" destOrd="0" presId="urn:microsoft.com/office/officeart/2005/8/layout/hierarchy2"/>
    <dgm:cxn modelId="{06364074-10D1-4EB4-84E8-C5D8667B29AC}" type="presParOf" srcId="{517931A0-D3AB-4F7E-BDF9-5ABFA7AE4065}" destId="{DF751847-0BE4-4D32-B4FA-5CD6A56B6400}" srcOrd="3" destOrd="0" presId="urn:microsoft.com/office/officeart/2005/8/layout/hierarchy2"/>
    <dgm:cxn modelId="{A082A59D-F20F-435B-BB5D-D1162FE0D215}" type="presParOf" srcId="{DF751847-0BE4-4D32-B4FA-5CD6A56B6400}" destId="{95523093-FECA-4419-A878-E6086CB8B61F}" srcOrd="0" destOrd="0" presId="urn:microsoft.com/office/officeart/2005/8/layout/hierarchy2"/>
    <dgm:cxn modelId="{96269561-9CE6-4130-B919-C1C603B4C458}" type="presParOf" srcId="{DF751847-0BE4-4D32-B4FA-5CD6A56B6400}" destId="{7FF2E24C-EAE3-4CAE-92D8-3BBF20B85369}" srcOrd="1" destOrd="0" presId="urn:microsoft.com/office/officeart/2005/8/layout/hierarchy2"/>
    <dgm:cxn modelId="{4F5F6DE0-919F-4B7A-93B2-AB5597B4BF77}" type="presParOf" srcId="{517931A0-D3AB-4F7E-BDF9-5ABFA7AE4065}" destId="{BCC70EED-4AC6-47A8-97E4-A7D63A75F83B}" srcOrd="4" destOrd="0" presId="urn:microsoft.com/office/officeart/2005/8/layout/hierarchy2"/>
    <dgm:cxn modelId="{109F2A58-5F11-471F-933A-4BDD5060EB98}" type="presParOf" srcId="{BCC70EED-4AC6-47A8-97E4-A7D63A75F83B}" destId="{60A8F4D4-A87A-4461-A52F-D148B600E263}" srcOrd="0" destOrd="0" presId="urn:microsoft.com/office/officeart/2005/8/layout/hierarchy2"/>
    <dgm:cxn modelId="{07D44F52-9FFB-4201-B928-D0ECCE131C89}" type="presParOf" srcId="{517931A0-D3AB-4F7E-BDF9-5ABFA7AE4065}" destId="{F1B69955-39A0-4C96-BF15-25AEF37CFCD5}" srcOrd="5" destOrd="0" presId="urn:microsoft.com/office/officeart/2005/8/layout/hierarchy2"/>
    <dgm:cxn modelId="{57FA26C7-1D95-420A-A788-59B22E203FB3}" type="presParOf" srcId="{F1B69955-39A0-4C96-BF15-25AEF37CFCD5}" destId="{A0865725-8F13-4D66-9B6B-D81956252699}" srcOrd="0" destOrd="0" presId="urn:microsoft.com/office/officeart/2005/8/layout/hierarchy2"/>
    <dgm:cxn modelId="{C7E9C607-5048-40A3-8E4E-BCF9D729DF75}"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noFill/>
        <a:ln>
          <a:noFill/>
        </a:ln>
      </dgm:spPr>
      <dgm:t>
        <a:bodyPr/>
        <a:lstStyle/>
        <a:p>
          <a:r>
            <a:rPr lang="en-US" dirty="0" smtClean="0">
              <a:ln>
                <a:noFill/>
              </a:ln>
              <a:noFill/>
            </a:rPr>
            <a:t>D</a:t>
          </a:r>
          <a:endParaRPr lang="en-US" dirty="0">
            <a:ln>
              <a:noFill/>
            </a:ln>
            <a:noFill/>
          </a:endParaRPr>
        </a:p>
      </dgm:t>
    </dgm:pt>
    <dgm:pt modelId="{3F6A5EDE-7F02-44C9-AF33-23999382B84B}" type="parTrans" cxnId="{5EB4D59D-27C6-4D0C-BEEC-4B8F5DFE24A9}">
      <dgm:prSet/>
      <dgm:spPr>
        <a:noFill/>
        <a:ln>
          <a:noFill/>
        </a:ln>
      </dgm:spPr>
      <dgm:t>
        <a:bodyPr/>
        <a:lstStyle/>
        <a:p>
          <a:endParaRPr lang="en-US">
            <a:ln>
              <a:noFill/>
            </a:ln>
            <a:noFill/>
          </a:endParaRPr>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ln>
                <a:noFill/>
              </a:ln>
              <a:noFill/>
            </a:rPr>
            <a:t>A</a:t>
          </a:r>
          <a:endParaRPr lang="en-US" dirty="0">
            <a:ln>
              <a:noFill/>
            </a:ln>
            <a:noFill/>
          </a:endParaRPr>
        </a:p>
      </dgm:t>
    </dgm:pt>
    <dgm:pt modelId="{89C9E179-D2A2-4A4E-831C-766C0FCE59CD}" type="parTrans" cxnId="{775274D5-12E5-4179-A4E5-3AE1EC3A7C24}">
      <dgm:prSet/>
      <dgm:spPr>
        <a:noFill/>
        <a:ln>
          <a:noFill/>
        </a:ln>
      </dgm:spPr>
      <dgm:t>
        <a:bodyPr/>
        <a:lstStyle/>
        <a:p>
          <a:endParaRPr lang="en-US">
            <a:ln>
              <a:noFill/>
            </a:ln>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6C9EA253-2C8F-4F89-925D-47467D5739D8}" srcId="{19F3ECDB-1ED7-474B-92C1-2E72D83ACFE8}" destId="{D571DD33-A7E4-4BE5-8590-2D3E0E3995FB}" srcOrd="1" destOrd="0" parTransId="{64410DB8-F655-4B90-9A96-2325D0212977}" sibTransId="{1E6F3F40-8866-4F8B-B7D8-74B9DD4C826F}"/>
    <dgm:cxn modelId="{9F183540-BEBB-491C-B7E6-749704A50110}" srcId="{3B798081-D53C-428D-9A8A-C6B430D0676E}" destId="{C39D6B01-260F-4A4C-826C-9CFF1B6F6F3C}" srcOrd="0" destOrd="0" parTransId="{1CEB5BF8-9573-44DB-AA52-2664C57B5BC0}" sibTransId="{8ACC4B51-902E-41B9-8927-C4CC81C36EEB}"/>
    <dgm:cxn modelId="{F7135EB8-54C6-4278-9CC0-77F1C7B9D8F7}" srcId="{95073BCA-5637-4B74-B003-F6EBD1486D61}" destId="{4C182C5A-560D-43AA-8092-727DB2D4F9AA}" srcOrd="1" destOrd="0" parTransId="{E527BE7C-F111-4D11-8FD8-A64790F908E6}" sibTransId="{D76F733E-D495-4FC0-8B6F-BF972E1A8820}"/>
    <dgm:cxn modelId="{1282B0E4-C41C-4156-A3D9-C6A10EBC5111}" srcId="{1B6C38EE-0106-42F5-BFDE-F708BAF5139B}" destId="{95073BCA-5637-4B74-B003-F6EBD1486D61}" srcOrd="2" destOrd="0" parTransId="{BAC0EB25-FC2E-40C8-BB49-714E62D7ACF1}" sibTransId="{BE32EC16-AF06-4745-A929-6422365CC521}"/>
    <dgm:cxn modelId="{EFE9C55B-509C-438A-8F94-852AEA1DC0CC}" type="presOf" srcId="{1055F0B1-DA74-4E7B-B527-AEDFDD16057D}" destId="{80B075A0-6EED-4416-BD30-D34B7B6B244A}" srcOrd="0" destOrd="0" presId="urn:microsoft.com/office/officeart/2005/8/layout/hierarchy2"/>
    <dgm:cxn modelId="{18FA1838-2E87-40E6-9C97-4CA28D474193}" type="presOf" srcId="{2CA901C4-D46B-4889-AB07-3E85CAB3F55A}" destId="{1E1C0BF7-E2E9-47E2-846E-3FB060800201}" srcOrd="0" destOrd="0" presId="urn:microsoft.com/office/officeart/2005/8/layout/hierarchy2"/>
    <dgm:cxn modelId="{A842A101-8FB9-44C7-A56C-DE87CC406450}" type="presOf" srcId="{22F489BA-7AF8-4D28-AFF1-81994DDA9D7B}" destId="{644D500C-2D0D-4D40-8242-8B689E49552E}" srcOrd="1" destOrd="0" presId="urn:microsoft.com/office/officeart/2005/8/layout/hierarchy2"/>
    <dgm:cxn modelId="{1B39D4D7-9646-4296-9499-0C742EB46457}" type="presOf" srcId="{57EA6F02-2674-477B-9506-59D3B2C4A94B}" destId="{8367E3EC-EDE8-4478-9B14-EAFA4B0303C7}"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6E4435DA-A02B-4060-AE40-FF06C8AAD0B0}" type="presOf" srcId="{C2601243-1BEE-43AD-B076-59981A9EF2A5}" destId="{167F1204-AFBB-4464-B292-B7B9C368137A}" srcOrd="0" destOrd="0" presId="urn:microsoft.com/office/officeart/2005/8/layout/hierarchy2"/>
    <dgm:cxn modelId="{BB3EEA21-0DCE-4A45-9E99-A6A6B7B51C3E}" type="presOf" srcId="{1C4C4948-25D8-4936-BD8C-06CE52540229}" destId="{8A58203B-60D5-42CF-9578-203C0120EC5E}"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384F2D0D-28C1-492E-B43F-1FC2E6194412}" type="presOf" srcId="{4C182C5A-560D-43AA-8092-727DB2D4F9AA}" destId="{990310B2-5112-4727-B4A0-C2E12E4945BB}" srcOrd="0" destOrd="0" presId="urn:microsoft.com/office/officeart/2005/8/layout/hierarchy2"/>
    <dgm:cxn modelId="{43EC2AD4-1BDE-4370-9CCD-994378438241}" type="presOf" srcId="{1B6C38EE-0106-42F5-BFDE-F708BAF5139B}" destId="{C0FB1EE3-1600-4ECC-A158-84A6E0508629}"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723F25B9-B7B9-4A8A-AD8E-36DE92FD65E1}" type="presOf" srcId="{BBBB4BC1-397B-42FB-A590-86ABD4708BA1}" destId="{01AE466B-0249-4A63-910F-DFF3C04D856B}"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106FFCA2-108F-481F-9122-8199EDE12A7A}" type="presOf" srcId="{DF03A72C-632B-4C09-AA60-11E1D77BAE98}" destId="{BCC70EED-4AC6-47A8-97E4-A7D63A75F83B}" srcOrd="0" destOrd="0" presId="urn:microsoft.com/office/officeart/2005/8/layout/hierarchy2"/>
    <dgm:cxn modelId="{12904169-1427-41A9-8C66-D061EB4DCB7F}" type="presOf" srcId="{CB605075-F51A-47C3-9B5B-5822A6019E26}" destId="{906F5F46-922A-41D3-BC0C-AA6B408A8D4A}" srcOrd="0" destOrd="0" presId="urn:microsoft.com/office/officeart/2005/8/layout/hierarchy2"/>
    <dgm:cxn modelId="{6729FBC8-0CD3-4F27-AAE5-B7EB2A151540}" type="presOf" srcId="{1CEB5BF8-9573-44DB-AA52-2664C57B5BC0}" destId="{5B49F615-01AC-4E8D-8243-024C52065BB2}" srcOrd="1" destOrd="0" presId="urn:microsoft.com/office/officeart/2005/8/layout/hierarchy2"/>
    <dgm:cxn modelId="{748B827B-3A05-49CC-A8BE-4D6468D976E0}" type="presOf" srcId="{D571DD33-A7E4-4BE5-8590-2D3E0E3995FB}" destId="{37A875F9-3746-426A-8766-FFA1C0118C48}"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FE9B3E28-CEFF-41ED-8254-C1E49E641D70}" type="presOf" srcId="{494ACA62-AAC0-4951-9C9D-4B583911638D}" destId="{5F158D59-AD79-4180-AC01-6F79F6FA82DB}" srcOrd="0" destOrd="0" presId="urn:microsoft.com/office/officeart/2005/8/layout/hierarchy2"/>
    <dgm:cxn modelId="{10EC8DC5-352C-491B-93BB-3F4DE4BE9CFB}" type="presOf" srcId="{CB605075-F51A-47C3-9B5B-5822A6019E26}" destId="{BAAD048F-539D-477C-AF35-C3394849D7C3}" srcOrd="1" destOrd="0" presId="urn:microsoft.com/office/officeart/2005/8/layout/hierarchy2"/>
    <dgm:cxn modelId="{DC4B98F5-D264-4DE0-8ED5-96A1BCE4E1F4}" type="presOf" srcId="{B4DC0CA7-4284-47E5-8103-F93DAD70B5A7}" destId="{1929B4BE-FB30-4C89-8473-49590CD4D932}" srcOrd="1" destOrd="0" presId="urn:microsoft.com/office/officeart/2005/8/layout/hierarchy2"/>
    <dgm:cxn modelId="{2F855B2F-ED67-4487-B9C9-D25FF30C938A}" type="presOf" srcId="{89C9E179-D2A2-4A4E-831C-766C0FCE59CD}" destId="{2FD12931-E91F-4883-ABCC-E2B4ACCC31CA}" srcOrd="0" destOrd="0" presId="urn:microsoft.com/office/officeart/2005/8/layout/hierarchy2"/>
    <dgm:cxn modelId="{5FF303B0-A40C-4EDD-B72E-9201A697A225}" type="presOf" srcId="{45993110-47CA-429A-A226-5BE240498561}" destId="{B8E34989-5719-4CA4-8C97-D4EDD34C87C5}" srcOrd="1" destOrd="0" presId="urn:microsoft.com/office/officeart/2005/8/layout/hierarchy2"/>
    <dgm:cxn modelId="{C707FD56-4D49-4E2D-B90F-EAF4E3FC8BF9}" type="presOf" srcId="{1CEB5BF8-9573-44DB-AA52-2664C57B5BC0}" destId="{5FCB55BA-7053-458B-8A88-8DD239DA6331}" srcOrd="0" destOrd="0" presId="urn:microsoft.com/office/officeart/2005/8/layout/hierarchy2"/>
    <dgm:cxn modelId="{F6E94873-CBB6-4D6B-B36F-E7793A410173}" type="presOf" srcId="{B4DC0CA7-4284-47E5-8103-F93DAD70B5A7}" destId="{C498114F-350E-41A3-9193-D88A6280E55B}" srcOrd="0" destOrd="0" presId="urn:microsoft.com/office/officeart/2005/8/layout/hierarchy2"/>
    <dgm:cxn modelId="{81707585-7A3C-4192-9BFE-A8F79340B6C6}" type="presOf" srcId="{3B798081-D53C-428D-9A8A-C6B430D0676E}" destId="{E3CE5594-F3F1-49F6-A7C8-E25853455CFA}" srcOrd="0" destOrd="0" presId="urn:microsoft.com/office/officeart/2005/8/layout/hierarchy2"/>
    <dgm:cxn modelId="{D47B23A9-8626-4554-98FE-4C34D45907FD}" type="presOf" srcId="{5BDA034E-E10D-4A3F-95C7-86E352EFE1E2}" destId="{B58CAB39-7A43-4E7D-93B0-4EB0E985F7BF}" srcOrd="0" destOrd="0" presId="urn:microsoft.com/office/officeart/2005/8/layout/hierarchy2"/>
    <dgm:cxn modelId="{230BD249-458C-409C-908C-183C977E924E}" type="presOf" srcId="{45993110-47CA-429A-A226-5BE240498561}" destId="{0789D6F5-E0F6-4D72-A0DF-BA44D9E7DAFF}" srcOrd="0" destOrd="0" presId="urn:microsoft.com/office/officeart/2005/8/layout/hierarchy2"/>
    <dgm:cxn modelId="{68FFF8FE-DDB4-4966-BF7B-64EB68E100F8}" type="presOf" srcId="{3F6A5EDE-7F02-44C9-AF33-23999382B84B}" destId="{50040A1C-D961-4A90-9F57-B34776F19709}" srcOrd="0" destOrd="0" presId="urn:microsoft.com/office/officeart/2005/8/layout/hierarchy2"/>
    <dgm:cxn modelId="{760F3507-368F-4C77-8603-3BA46D178EA0}" type="presOf" srcId="{B78E8AC8-BFC5-4DF9-996A-E3ADAD9E91C9}" destId="{94066D15-53AA-4DDA-9682-053F754F270E}" srcOrd="0" destOrd="0" presId="urn:microsoft.com/office/officeart/2005/8/layout/hierarchy2"/>
    <dgm:cxn modelId="{CDF94222-F8D3-44CC-A7D5-E2E29C9935D2}" type="presOf" srcId="{2090ADF3-5CF7-491C-8EEF-DB35DEC658CA}" destId="{95523093-FECA-4419-A878-E6086CB8B61F}"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A9A4FC27-0DDC-4C71-8992-CE48AE801FF6}" type="presOf" srcId="{A564CD81-167D-42C5-9353-07481038A983}" destId="{4AEB7D09-1624-4AD9-99D9-830F9B16DFD7}" srcOrd="1" destOrd="0" presId="urn:microsoft.com/office/officeart/2005/8/layout/hierarchy2"/>
    <dgm:cxn modelId="{853F3F53-0AA4-4045-86BE-636936D0F1DA}" type="presOf" srcId="{AC10A985-E08A-4B6F-BF7F-A700AF2A50C5}" destId="{593B41E3-CA5E-4DA9-AD44-1949E854049E}" srcOrd="0"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55E9BCA7-E273-4F00-A6CA-3438E95BE3CE}" type="presOf" srcId="{B716BBAA-853E-4021-A8EE-711FD7E3D665}" destId="{7AF1181C-2A33-4ED9-B3AD-C4ACFCC7DACF}" srcOrd="1" destOrd="0" presId="urn:microsoft.com/office/officeart/2005/8/layout/hierarchy2"/>
    <dgm:cxn modelId="{C287C595-39F9-4B1D-979A-414AED22AA2F}" type="presOf" srcId="{767EC5A2-4B77-466C-A072-0B8307A02AB3}" destId="{F15D6494-9362-431D-8D0C-12A143564090}" srcOrd="0" destOrd="0" presId="urn:microsoft.com/office/officeart/2005/8/layout/hierarchy2"/>
    <dgm:cxn modelId="{B65C0F76-40A5-4E8C-9817-309A22A6435D}" type="presOf" srcId="{7E0ED1B5-DF2B-4C39-94A2-2A0C2BBEA676}" destId="{C8B696FB-B26B-4AEB-A6C7-7996DE285DEE}" srcOrd="0" destOrd="0" presId="urn:microsoft.com/office/officeart/2005/8/layout/hierarchy2"/>
    <dgm:cxn modelId="{F4AF1169-298E-4EB9-A92E-A07BC49FD10B}" type="presOf" srcId="{57EA6F02-2674-477B-9506-59D3B2C4A94B}" destId="{E8D07454-23B3-441F-9B23-CDA001B258D3}" srcOrd="1" destOrd="0" presId="urn:microsoft.com/office/officeart/2005/8/layout/hierarchy2"/>
    <dgm:cxn modelId="{71E9B388-CC47-4C0C-813C-1C446CD27884}" type="presOf" srcId="{DF03A72C-632B-4C09-AA60-11E1D77BAE98}" destId="{60A8F4D4-A87A-4461-A52F-D148B600E263}" srcOrd="1" destOrd="0" presId="urn:microsoft.com/office/officeart/2005/8/layout/hierarchy2"/>
    <dgm:cxn modelId="{B86CBEE9-1546-476F-ADF3-5CC5506F95CF}" type="presOf" srcId="{166961A0-6659-4CA6-A993-20CB2D27CA51}" destId="{CC1ABDC6-6B6E-46CC-8F3E-DD15562897FA}" srcOrd="0" destOrd="0" presId="urn:microsoft.com/office/officeart/2005/8/layout/hierarchy2"/>
    <dgm:cxn modelId="{18A15F44-B6DD-47D9-8859-589606FE5A19}" type="presOf" srcId="{8B31BB6A-A4D8-431C-9B01-9B2034755868}" destId="{9C2F6C3E-00BF-4160-BA53-202223A2EE2E}" srcOrd="0" destOrd="0" presId="urn:microsoft.com/office/officeart/2005/8/layout/hierarchy2"/>
    <dgm:cxn modelId="{B7846966-ABD9-4B09-B008-9A4A590D974C}" type="presOf" srcId="{89C9E179-D2A2-4A4E-831C-766C0FCE59CD}" destId="{C33F84F2-5EFE-42A4-A5D4-F49723480AE6}" srcOrd="1" destOrd="0" presId="urn:microsoft.com/office/officeart/2005/8/layout/hierarchy2"/>
    <dgm:cxn modelId="{C98811D9-B0CA-4BFC-BE50-026FF4E662FC}" type="presOf" srcId="{E527BE7C-F111-4D11-8FD8-A64790F908E6}" destId="{E86E44DF-D0B6-490D-969C-50D2431AF93E}" srcOrd="1" destOrd="0" presId="urn:microsoft.com/office/officeart/2005/8/layout/hierarchy2"/>
    <dgm:cxn modelId="{F3F4EEFB-BE53-4762-8A70-8AD7C91F2EB9}" type="presOf" srcId="{BBBB4BC1-397B-42FB-A590-86ABD4708BA1}" destId="{2AA311D8-CC01-4472-A54F-19D0AFF10979}" srcOrd="1" destOrd="0" presId="urn:microsoft.com/office/officeart/2005/8/layout/hierarchy2"/>
    <dgm:cxn modelId="{109C23F3-79AF-4215-B8A4-F48AC2125472}" type="presOf" srcId="{22F489BA-7AF8-4D28-AFF1-81994DDA9D7B}" destId="{E4975F3D-C350-41E3-95EF-F4638F798686}" srcOrd="0" destOrd="0" presId="urn:microsoft.com/office/officeart/2005/8/layout/hierarchy2"/>
    <dgm:cxn modelId="{D888CFF8-8E9B-42F1-8FAB-4A9E2E333593}" type="presOf" srcId="{2A379ED9-6D3C-45CA-8756-86DBD129CD0C}" destId="{5937F1B2-B020-4EB6-983F-111BB09AE414}" srcOrd="0" destOrd="0" presId="urn:microsoft.com/office/officeart/2005/8/layout/hierarchy2"/>
    <dgm:cxn modelId="{8A4B20B7-0EFC-457E-9D18-88552366F8DD}" type="presOf" srcId="{F30650AC-6523-41D4-BEFF-F87C75C3A1A8}" destId="{0FA03EE5-538B-45D7-AE54-164B087D5CC2}" srcOrd="0" destOrd="0" presId="urn:microsoft.com/office/officeart/2005/8/layout/hierarchy2"/>
    <dgm:cxn modelId="{33F0070C-75B9-423D-96FB-0DE3EC2DFC6A}" type="presOf" srcId="{3BAA5B4F-AA92-45D6-9A6B-2C43B02FBCB2}" destId="{F065EB8E-04AE-4472-B39D-637CB520C526}" srcOrd="0" destOrd="0" presId="urn:microsoft.com/office/officeart/2005/8/layout/hierarchy2"/>
    <dgm:cxn modelId="{7A587CDF-8AF0-40E2-B750-1AE7A9B595AE}" type="presOf" srcId="{3F6A5EDE-7F02-44C9-AF33-23999382B84B}" destId="{01EEE390-AB4A-4786-A88B-F7E74EBF73F0}" srcOrd="1" destOrd="0" presId="urn:microsoft.com/office/officeart/2005/8/layout/hierarchy2"/>
    <dgm:cxn modelId="{1258613A-F3B9-4021-BF5A-05FFB3A467CE}" type="presOf" srcId="{D46399B7-6072-4C73-88BB-AE05116F9ECC}" destId="{BB4E4D16-71CF-4C1A-AF17-AA238805B63F}" srcOrd="0" destOrd="0" presId="urn:microsoft.com/office/officeart/2005/8/layout/hierarchy2"/>
    <dgm:cxn modelId="{EF632DB6-2D88-40F6-9EE3-FFBE79CECFD5}" type="presOf" srcId="{64410DB8-F655-4B90-9A96-2325D0212977}" destId="{2E9F86E8-11BD-4C20-8CF1-078EFE599DDE}" srcOrd="1"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E61D6CF5-3E25-4C39-A3CE-60E85748B7CC}" type="presOf" srcId="{EE885992-2BEA-4926-B702-6008C6AF5097}" destId="{CE61E191-C724-4270-8BE7-8C77375FCF61}" srcOrd="1" destOrd="0" presId="urn:microsoft.com/office/officeart/2005/8/layout/hierarchy2"/>
    <dgm:cxn modelId="{1F7B79BC-E739-4EF7-96A9-2AA6F8DE5AB1}" type="presOf" srcId="{BAC0EB25-FC2E-40C8-BB49-714E62D7ACF1}" destId="{1E5FCCE3-BB6C-46B6-BE90-0C1FE816FF09}"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F0A78D2E-9618-43FF-AB97-2A42899B253D}" type="presOf" srcId="{3904DB79-83CF-4567-8961-2516E1FF2621}" destId="{A0865725-8F13-4D66-9B6B-D81956252699}" srcOrd="0" destOrd="0" presId="urn:microsoft.com/office/officeart/2005/8/layout/hierarchy2"/>
    <dgm:cxn modelId="{1DF51F3C-B6E0-494F-A32C-DFE3468C5643}" type="presOf" srcId="{19F3ECDB-1ED7-474B-92C1-2E72D83ACFE8}" destId="{A9C12F11-1210-4444-A1FD-68998DEE217C}" srcOrd="0" destOrd="0" presId="urn:microsoft.com/office/officeart/2005/8/layout/hierarchy2"/>
    <dgm:cxn modelId="{15D06A41-35F9-47E3-B259-013FD235390E}" type="presOf" srcId="{494ACA62-AAC0-4951-9C9D-4B583911638D}" destId="{2B40320C-27AB-4BDA-84D1-61C50A3BABC5}" srcOrd="1"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EC9CE024-42B4-4A70-B226-98060F76D561}" srcId="{E0DE11BA-B518-407C-B505-1DE471394911}" destId="{D46399B7-6072-4C73-88BB-AE05116F9ECC}" srcOrd="1" destOrd="0" parTransId="{166961A0-6659-4CA6-A993-20CB2D27CA51}" sibTransId="{AC98B61D-1E6E-4E04-8C26-55301F5683BC}"/>
    <dgm:cxn modelId="{72F07F16-9160-48A2-BCDC-7C0EC479F67B}" type="presOf" srcId="{A564CD81-167D-42C5-9353-07481038A983}" destId="{E798F118-A524-4343-8813-0F2112D52D97}" srcOrd="0" destOrd="0" presId="urn:microsoft.com/office/officeart/2005/8/layout/hierarchy2"/>
    <dgm:cxn modelId="{6625097B-56A8-43AA-9F85-329BF0959CBB}" type="presOf" srcId="{95073BCA-5637-4B74-B003-F6EBD1486D61}" destId="{C7DB363B-7218-4E89-908E-26E8BED225D3}" srcOrd="0" destOrd="0" presId="urn:microsoft.com/office/officeart/2005/8/layout/hierarchy2"/>
    <dgm:cxn modelId="{275E7549-09A2-4DB6-B268-5859A7CD6817}" type="presOf" srcId="{EE885992-2BEA-4926-B702-6008C6AF5097}" destId="{87EC5DDD-9F69-4B6C-95BE-68FC167C1752}"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6D71D3FB-D0A7-4CC6-92FC-7F312877E9B2}" srcId="{767EC5A2-4B77-466C-A072-0B8307A02AB3}" destId="{1B6C38EE-0106-42F5-BFDE-F708BAF5139B}" srcOrd="0" destOrd="0" parTransId="{B4DC0CA7-4284-47E5-8103-F93DAD70B5A7}" sibTransId="{BC1C8669-4D27-4E87-BC71-7D9EF1AC006E}"/>
    <dgm:cxn modelId="{F2C20BDF-4761-46D4-BBF7-4DE161EA686F}" type="presOf" srcId="{1055F0B1-DA74-4E7B-B527-AEDFDD16057D}" destId="{0B6A28E5-6192-4A5C-8A6E-370AC7A96B9E}" srcOrd="1" destOrd="0" presId="urn:microsoft.com/office/officeart/2005/8/layout/hierarchy2"/>
    <dgm:cxn modelId="{7795C192-A111-4E57-AB00-18BE50B04D38}" type="presOf" srcId="{3BAA5B4F-AA92-45D6-9A6B-2C43B02FBCB2}" destId="{8677BBF0-60CC-4896-BDB3-000DD63E373D}" srcOrd="1" destOrd="0" presId="urn:microsoft.com/office/officeart/2005/8/layout/hierarchy2"/>
    <dgm:cxn modelId="{1F218CD8-F356-4AAF-8E25-61707112EF68}" type="presOf" srcId="{E527BE7C-F111-4D11-8FD8-A64790F908E6}" destId="{3C823CB9-6646-45EA-927C-BAAED8D908D1}" srcOrd="0" destOrd="0" presId="urn:microsoft.com/office/officeart/2005/8/layout/hierarchy2"/>
    <dgm:cxn modelId="{1F6E25C4-1C33-4365-8666-3D62E3DA0125}" type="presOf" srcId="{29D5F61E-1CFE-4D06-9E4F-4C289DB841B2}" destId="{BC065D8B-0208-43AD-ABEB-09B43B6478F9}"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59DD2B4E-819B-4108-BB14-EB4FCAA4E86C}" type="presOf" srcId="{9EB7E3D8-0D11-4E80-823D-492B50986BD9}" destId="{418C437C-17BF-4B0B-B4FE-5B3030058BF1}" srcOrd="0" destOrd="0" presId="urn:microsoft.com/office/officeart/2005/8/layout/hierarchy2"/>
    <dgm:cxn modelId="{2EEC7E19-1427-493E-BC55-4B1EE79B3409}" type="presOf" srcId="{5ABABD5B-A46B-437C-8FCF-5F7DB32B1277}" destId="{030C4BD4-E117-424F-894B-5000F19EC59A}" srcOrd="0" destOrd="0" presId="urn:microsoft.com/office/officeart/2005/8/layout/hierarchy2"/>
    <dgm:cxn modelId="{05FA7C82-B9BF-452B-ADE7-0A6B8D331670}" type="presOf" srcId="{166961A0-6659-4CA6-A993-20CB2D27CA51}" destId="{F3025B66-7540-4E3A-8E55-A978E22397A7}" srcOrd="1" destOrd="0" presId="urn:microsoft.com/office/officeart/2005/8/layout/hierarchy2"/>
    <dgm:cxn modelId="{45382A8A-1FDB-44CD-96DC-0F9ED8A0D63F}" type="presOf" srcId="{B78E8AC8-BFC5-4DF9-996A-E3ADAD9E91C9}" destId="{B680152B-BBF7-42CC-80E2-A156B071C1EB}" srcOrd="1" destOrd="0" presId="urn:microsoft.com/office/officeart/2005/8/layout/hierarchy2"/>
    <dgm:cxn modelId="{21620750-50A5-47FD-A4E2-5AE4CA8C5DB8}" type="presOf" srcId="{B716BBAA-853E-4021-A8EE-711FD7E3D665}" destId="{DDBCB7B8-5B67-4623-B3B3-D1AC0E78FE9B}" srcOrd="0" destOrd="0" presId="urn:microsoft.com/office/officeart/2005/8/layout/hierarchy2"/>
    <dgm:cxn modelId="{A0962081-3BC6-4E59-A190-0F127708B669}" type="presOf" srcId="{E0DE11BA-B518-407C-B505-1DE471394911}" destId="{6F0F170F-FE3D-4134-BB96-EA6665A6036D}"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D3ED3C34-8965-4CE9-BA0A-8A21844E6E43}" srcId="{9EB7E3D8-0D11-4E80-823D-492B50986BD9}" destId="{2CA901C4-D46B-4889-AB07-3E85CAB3F55A}" srcOrd="1" destOrd="0" parTransId="{A564CD81-167D-42C5-9353-07481038A983}" sibTransId="{1929283D-632F-476A-874D-BCB2A078A561}"/>
    <dgm:cxn modelId="{3FCE1E19-2BFE-4D03-94AF-A12A0A40EF27}" type="presOf" srcId="{BAC0EB25-FC2E-40C8-BB49-714E62D7ACF1}" destId="{0A145BCE-6198-4F25-B43B-3618301E13F0}" srcOrd="1" destOrd="0" presId="urn:microsoft.com/office/officeart/2005/8/layout/hierarchy2"/>
    <dgm:cxn modelId="{755F5741-F460-49A2-A6CE-5485104F9DED}" type="presOf" srcId="{64410DB8-F655-4B90-9A96-2325D0212977}" destId="{F74CEFCE-AE50-40FB-98E1-BD45C93AA385}"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13455A69-865E-4A4F-9F33-7750B8FC1084}" type="presOf" srcId="{C2A848E1-61B5-4DCC-BFBB-D417A3B756B4}" destId="{BA54242D-F02C-4E4F-8455-69939E154ED1}"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B31450B8-50A1-4070-A0BD-876F861C42A7}" srcId="{95073BCA-5637-4B74-B003-F6EBD1486D61}" destId="{C2A848E1-61B5-4DCC-BFBB-D417A3B756B4}" srcOrd="0" destOrd="0" parTransId="{57EA6F02-2674-477B-9506-59D3B2C4A94B}" sibTransId="{BE8ED1AD-C61E-4CE0-A4E2-84167303EB6C}"/>
    <dgm:cxn modelId="{0B4BD511-EB75-4835-B1F7-1AD5CBA722D0}" type="presOf" srcId="{C39D6B01-260F-4A4C-826C-9CFF1B6F6F3C}" destId="{E045DA16-E3DB-4C3A-9DC1-4314802E0B2D}" srcOrd="0" destOrd="0" presId="urn:microsoft.com/office/officeart/2005/8/layout/hierarchy2"/>
    <dgm:cxn modelId="{DC0D1E13-271E-4A50-AF4D-56EA27D84174}" type="presOf" srcId="{5ABABD5B-A46B-437C-8FCF-5F7DB32B1277}" destId="{B59CC138-6E59-4635-9BCC-7700CB9326A7}" srcOrd="1" destOrd="0" presId="urn:microsoft.com/office/officeart/2005/8/layout/hierarchy2"/>
    <dgm:cxn modelId="{C45F4E45-0480-4634-992B-19FA9D6838BF}" type="presParOf" srcId="{9C2F6C3E-00BF-4160-BA53-202223A2EE2E}" destId="{422962DA-79B5-4391-85F2-5C83AC2DDC7A}" srcOrd="0" destOrd="0" presId="urn:microsoft.com/office/officeart/2005/8/layout/hierarchy2"/>
    <dgm:cxn modelId="{42D08FAC-CB88-4C62-9347-64373D3D5E96}" type="presParOf" srcId="{422962DA-79B5-4391-85F2-5C83AC2DDC7A}" destId="{F15D6494-9362-431D-8D0C-12A143564090}" srcOrd="0" destOrd="0" presId="urn:microsoft.com/office/officeart/2005/8/layout/hierarchy2"/>
    <dgm:cxn modelId="{E2541748-18C7-43DE-A0A0-2383A2875E47}" type="presParOf" srcId="{422962DA-79B5-4391-85F2-5C83AC2DDC7A}" destId="{6B7A97A5-5187-4846-A9CB-0A7AE0532CBF}" srcOrd="1" destOrd="0" presId="urn:microsoft.com/office/officeart/2005/8/layout/hierarchy2"/>
    <dgm:cxn modelId="{27C7806B-8D22-47FC-AFA1-84DCF951EDEF}" type="presParOf" srcId="{6B7A97A5-5187-4846-A9CB-0A7AE0532CBF}" destId="{C498114F-350E-41A3-9193-D88A6280E55B}" srcOrd="0" destOrd="0" presId="urn:microsoft.com/office/officeart/2005/8/layout/hierarchy2"/>
    <dgm:cxn modelId="{EB4D20B5-B4C8-46B0-BE94-E64E3E33AFA8}" type="presParOf" srcId="{C498114F-350E-41A3-9193-D88A6280E55B}" destId="{1929B4BE-FB30-4C89-8473-49590CD4D932}" srcOrd="0" destOrd="0" presId="urn:microsoft.com/office/officeart/2005/8/layout/hierarchy2"/>
    <dgm:cxn modelId="{072F2161-618A-4BD6-973A-CD94F470FCCB}" type="presParOf" srcId="{6B7A97A5-5187-4846-A9CB-0A7AE0532CBF}" destId="{4BC0D68C-B3F7-4187-AD42-F9881C97EDA9}" srcOrd="1" destOrd="0" presId="urn:microsoft.com/office/officeart/2005/8/layout/hierarchy2"/>
    <dgm:cxn modelId="{B4F2CD4E-3B75-473F-8F41-944C23B83F0C}" type="presParOf" srcId="{4BC0D68C-B3F7-4187-AD42-F9881C97EDA9}" destId="{C0FB1EE3-1600-4ECC-A158-84A6E0508629}" srcOrd="0" destOrd="0" presId="urn:microsoft.com/office/officeart/2005/8/layout/hierarchy2"/>
    <dgm:cxn modelId="{253465AE-7DE8-4C90-8E3D-2D17C827F852}" type="presParOf" srcId="{4BC0D68C-B3F7-4187-AD42-F9881C97EDA9}" destId="{1EEA82D7-11B2-4776-A10F-396B67713554}" srcOrd="1" destOrd="0" presId="urn:microsoft.com/office/officeart/2005/8/layout/hierarchy2"/>
    <dgm:cxn modelId="{24657F6E-1FD8-449A-BDF9-A4A1FCAD1A32}" type="presParOf" srcId="{1EEA82D7-11B2-4776-A10F-396B67713554}" destId="{94066D15-53AA-4DDA-9682-053F754F270E}" srcOrd="0" destOrd="0" presId="urn:microsoft.com/office/officeart/2005/8/layout/hierarchy2"/>
    <dgm:cxn modelId="{E84CF851-6A2D-4696-9A7F-9C7D3C281101}" type="presParOf" srcId="{94066D15-53AA-4DDA-9682-053F754F270E}" destId="{B680152B-BBF7-42CC-80E2-A156B071C1EB}" srcOrd="0" destOrd="0" presId="urn:microsoft.com/office/officeart/2005/8/layout/hierarchy2"/>
    <dgm:cxn modelId="{3F0E1D44-A1F4-4051-A459-C2E911643EDD}" type="presParOf" srcId="{1EEA82D7-11B2-4776-A10F-396B67713554}" destId="{0981ABDE-06ED-4AF7-A618-25843B77D777}" srcOrd="1" destOrd="0" presId="urn:microsoft.com/office/officeart/2005/8/layout/hierarchy2"/>
    <dgm:cxn modelId="{E44E61AE-6BC1-45CD-B9AD-5CE5C483E4A4}" type="presParOf" srcId="{0981ABDE-06ED-4AF7-A618-25843B77D777}" destId="{C8B696FB-B26B-4AEB-A6C7-7996DE285DEE}" srcOrd="0" destOrd="0" presId="urn:microsoft.com/office/officeart/2005/8/layout/hierarchy2"/>
    <dgm:cxn modelId="{C6517BEE-5DB5-4C79-AE46-0B2672EA9762}" type="presParOf" srcId="{0981ABDE-06ED-4AF7-A618-25843B77D777}" destId="{1EBF9220-0EA9-4879-831D-B7F02029CA6F}" srcOrd="1" destOrd="0" presId="urn:microsoft.com/office/officeart/2005/8/layout/hierarchy2"/>
    <dgm:cxn modelId="{289D488C-B3D5-4C92-878F-64155F7F0B81}" type="presParOf" srcId="{1EEA82D7-11B2-4776-A10F-396B67713554}" destId="{DDBCB7B8-5B67-4623-B3B3-D1AC0E78FE9B}" srcOrd="2" destOrd="0" presId="urn:microsoft.com/office/officeart/2005/8/layout/hierarchy2"/>
    <dgm:cxn modelId="{AABB3ECF-B100-4E4A-957E-6092F02658CE}" type="presParOf" srcId="{DDBCB7B8-5B67-4623-B3B3-D1AC0E78FE9B}" destId="{7AF1181C-2A33-4ED9-B3AD-C4ACFCC7DACF}" srcOrd="0" destOrd="0" presId="urn:microsoft.com/office/officeart/2005/8/layout/hierarchy2"/>
    <dgm:cxn modelId="{8FF18310-79DC-4FA1-8C78-DA7C2358A5B8}" type="presParOf" srcId="{1EEA82D7-11B2-4776-A10F-396B67713554}" destId="{24724133-326B-4A09-91C1-81FE02C30686}" srcOrd="3" destOrd="0" presId="urn:microsoft.com/office/officeart/2005/8/layout/hierarchy2"/>
    <dgm:cxn modelId="{191FDD7B-73DA-4EA8-9B7E-D6650E78B368}" type="presParOf" srcId="{24724133-326B-4A09-91C1-81FE02C30686}" destId="{5937F1B2-B020-4EB6-983F-111BB09AE414}" srcOrd="0" destOrd="0" presId="urn:microsoft.com/office/officeart/2005/8/layout/hierarchy2"/>
    <dgm:cxn modelId="{695F4E90-DE02-4B9E-9069-048D541FDFB7}" type="presParOf" srcId="{24724133-326B-4A09-91C1-81FE02C30686}" destId="{E1E6DD61-89B2-4AF3-8AC4-44F09AEDAE25}" srcOrd="1" destOrd="0" presId="urn:microsoft.com/office/officeart/2005/8/layout/hierarchy2"/>
    <dgm:cxn modelId="{066E615F-E3FA-403E-9BAA-ED36EA35AF6D}" type="presParOf" srcId="{1EEA82D7-11B2-4776-A10F-396B67713554}" destId="{1E5FCCE3-BB6C-46B6-BE90-0C1FE816FF09}" srcOrd="4" destOrd="0" presId="urn:microsoft.com/office/officeart/2005/8/layout/hierarchy2"/>
    <dgm:cxn modelId="{FA114E67-41FA-4075-B156-8651B87689E2}" type="presParOf" srcId="{1E5FCCE3-BB6C-46B6-BE90-0C1FE816FF09}" destId="{0A145BCE-6198-4F25-B43B-3618301E13F0}" srcOrd="0" destOrd="0" presId="urn:microsoft.com/office/officeart/2005/8/layout/hierarchy2"/>
    <dgm:cxn modelId="{054F1484-3C78-45F5-9539-5A9BC448E3A3}" type="presParOf" srcId="{1EEA82D7-11B2-4776-A10F-396B67713554}" destId="{EB689018-3E26-427F-B400-2A48242A7DAB}" srcOrd="5" destOrd="0" presId="urn:microsoft.com/office/officeart/2005/8/layout/hierarchy2"/>
    <dgm:cxn modelId="{553656FD-8693-45CA-B115-E146657114E8}" type="presParOf" srcId="{EB689018-3E26-427F-B400-2A48242A7DAB}" destId="{C7DB363B-7218-4E89-908E-26E8BED225D3}" srcOrd="0" destOrd="0" presId="urn:microsoft.com/office/officeart/2005/8/layout/hierarchy2"/>
    <dgm:cxn modelId="{B2295B04-7401-493C-9DF2-E6A24A7E01FC}" type="presParOf" srcId="{EB689018-3E26-427F-B400-2A48242A7DAB}" destId="{947CBDEE-55D6-4B22-B219-DDAD927C70B1}" srcOrd="1" destOrd="0" presId="urn:microsoft.com/office/officeart/2005/8/layout/hierarchy2"/>
    <dgm:cxn modelId="{018FAB52-95EB-4C0F-8068-E25B73DBE9FC}" type="presParOf" srcId="{947CBDEE-55D6-4B22-B219-DDAD927C70B1}" destId="{8367E3EC-EDE8-4478-9B14-EAFA4B0303C7}" srcOrd="0" destOrd="0" presId="urn:microsoft.com/office/officeart/2005/8/layout/hierarchy2"/>
    <dgm:cxn modelId="{BCA1667C-3BEF-4671-93C6-198805D6B6F8}" type="presParOf" srcId="{8367E3EC-EDE8-4478-9B14-EAFA4B0303C7}" destId="{E8D07454-23B3-441F-9B23-CDA001B258D3}" srcOrd="0" destOrd="0" presId="urn:microsoft.com/office/officeart/2005/8/layout/hierarchy2"/>
    <dgm:cxn modelId="{7972F2B9-5077-4B16-8F9D-311303A72639}" type="presParOf" srcId="{947CBDEE-55D6-4B22-B219-DDAD927C70B1}" destId="{68A66CD3-959A-403B-A57F-87A9D8451471}" srcOrd="1" destOrd="0" presId="urn:microsoft.com/office/officeart/2005/8/layout/hierarchy2"/>
    <dgm:cxn modelId="{00220981-F881-43D8-A93C-8AB05FF4B108}" type="presParOf" srcId="{68A66CD3-959A-403B-A57F-87A9D8451471}" destId="{BA54242D-F02C-4E4F-8455-69939E154ED1}" srcOrd="0" destOrd="0" presId="urn:microsoft.com/office/officeart/2005/8/layout/hierarchy2"/>
    <dgm:cxn modelId="{B581A1F5-D40D-4126-A5DE-9CE1B6C06595}" type="presParOf" srcId="{68A66CD3-959A-403B-A57F-87A9D8451471}" destId="{5CE4419F-7D16-4B5A-8BF7-01ACA79458C1}" srcOrd="1" destOrd="0" presId="urn:microsoft.com/office/officeart/2005/8/layout/hierarchy2"/>
    <dgm:cxn modelId="{69F9863C-6070-43F2-8A9B-084394301318}" type="presParOf" srcId="{947CBDEE-55D6-4B22-B219-DDAD927C70B1}" destId="{3C823CB9-6646-45EA-927C-BAAED8D908D1}" srcOrd="2" destOrd="0" presId="urn:microsoft.com/office/officeart/2005/8/layout/hierarchy2"/>
    <dgm:cxn modelId="{896F70ED-CF98-405F-A4AD-48139C75133E}" type="presParOf" srcId="{3C823CB9-6646-45EA-927C-BAAED8D908D1}" destId="{E86E44DF-D0B6-490D-969C-50D2431AF93E}" srcOrd="0" destOrd="0" presId="urn:microsoft.com/office/officeart/2005/8/layout/hierarchy2"/>
    <dgm:cxn modelId="{6FF06051-4E65-413B-A2D4-E2A86F1FDBB4}" type="presParOf" srcId="{947CBDEE-55D6-4B22-B219-DDAD927C70B1}" destId="{D50F42E0-D0D0-401A-A036-46103263EA84}" srcOrd="3" destOrd="0" presId="urn:microsoft.com/office/officeart/2005/8/layout/hierarchy2"/>
    <dgm:cxn modelId="{9E9F7533-AB1B-423A-BA02-0ADAADE0D5A0}" type="presParOf" srcId="{D50F42E0-D0D0-401A-A036-46103263EA84}" destId="{990310B2-5112-4727-B4A0-C2E12E4945BB}" srcOrd="0" destOrd="0" presId="urn:microsoft.com/office/officeart/2005/8/layout/hierarchy2"/>
    <dgm:cxn modelId="{32507519-2908-4743-AAD6-0FFB3AB87E93}" type="presParOf" srcId="{D50F42E0-D0D0-401A-A036-46103263EA84}" destId="{524EF8AB-F75C-4759-82C1-A01ED2208B7D}" srcOrd="1" destOrd="0" presId="urn:microsoft.com/office/officeart/2005/8/layout/hierarchy2"/>
    <dgm:cxn modelId="{1799F8E4-2091-4DD2-95BB-ACBD4DDA01C2}" type="presParOf" srcId="{6B7A97A5-5187-4846-A9CB-0A7AE0532CBF}" destId="{030C4BD4-E117-424F-894B-5000F19EC59A}" srcOrd="2" destOrd="0" presId="urn:microsoft.com/office/officeart/2005/8/layout/hierarchy2"/>
    <dgm:cxn modelId="{EBC8297B-9734-4155-8FFC-CB7A636EE742}" type="presParOf" srcId="{030C4BD4-E117-424F-894B-5000F19EC59A}" destId="{B59CC138-6E59-4635-9BCC-7700CB9326A7}" srcOrd="0" destOrd="0" presId="urn:microsoft.com/office/officeart/2005/8/layout/hierarchy2"/>
    <dgm:cxn modelId="{D0023ECE-3D0F-4136-B64D-57C42F168B16}" type="presParOf" srcId="{6B7A97A5-5187-4846-A9CB-0A7AE0532CBF}" destId="{5F219121-9A37-47EF-87F0-762E6ABBFD2D}" srcOrd="3" destOrd="0" presId="urn:microsoft.com/office/officeart/2005/8/layout/hierarchy2"/>
    <dgm:cxn modelId="{0B08CA4E-29EF-4C80-BD5B-D4D387E6B419}" type="presParOf" srcId="{5F219121-9A37-47EF-87F0-762E6ABBFD2D}" destId="{6F0F170F-FE3D-4134-BB96-EA6665A6036D}" srcOrd="0" destOrd="0" presId="urn:microsoft.com/office/officeart/2005/8/layout/hierarchy2"/>
    <dgm:cxn modelId="{4B714512-7CDD-4009-9AE3-0AD94F9EFF83}" type="presParOf" srcId="{5F219121-9A37-47EF-87F0-762E6ABBFD2D}" destId="{887D7BAE-69D9-4031-8C7B-63AF77DAA974}" srcOrd="1" destOrd="0" presId="urn:microsoft.com/office/officeart/2005/8/layout/hierarchy2"/>
    <dgm:cxn modelId="{7EB1D19C-E9A8-435A-ACC0-E1232A5BEDAB}" type="presParOf" srcId="{887D7BAE-69D9-4031-8C7B-63AF77DAA974}" destId="{01AE466B-0249-4A63-910F-DFF3C04D856B}" srcOrd="0" destOrd="0" presId="urn:microsoft.com/office/officeart/2005/8/layout/hierarchy2"/>
    <dgm:cxn modelId="{16F3EC44-7D2D-4B98-822E-8015DC2CB55E}" type="presParOf" srcId="{01AE466B-0249-4A63-910F-DFF3C04D856B}" destId="{2AA311D8-CC01-4472-A54F-19D0AFF10979}" srcOrd="0" destOrd="0" presId="urn:microsoft.com/office/officeart/2005/8/layout/hierarchy2"/>
    <dgm:cxn modelId="{B6B783A5-5FCB-4BF2-82CD-242C5B8C5676}" type="presParOf" srcId="{887D7BAE-69D9-4031-8C7B-63AF77DAA974}" destId="{C06C5CEC-90AD-4EA8-AD01-C2D1861D1F78}" srcOrd="1" destOrd="0" presId="urn:microsoft.com/office/officeart/2005/8/layout/hierarchy2"/>
    <dgm:cxn modelId="{F6710D26-80DC-47CA-88E8-37250108E6BF}" type="presParOf" srcId="{C06C5CEC-90AD-4EA8-AD01-C2D1861D1F78}" destId="{8A58203B-60D5-42CF-9578-203C0120EC5E}" srcOrd="0" destOrd="0" presId="urn:microsoft.com/office/officeart/2005/8/layout/hierarchy2"/>
    <dgm:cxn modelId="{D91E6B9B-8577-4812-9354-F41838A154A6}" type="presParOf" srcId="{C06C5CEC-90AD-4EA8-AD01-C2D1861D1F78}" destId="{59816630-B2C0-4547-BCE4-EA5205456959}" srcOrd="1" destOrd="0" presId="urn:microsoft.com/office/officeart/2005/8/layout/hierarchy2"/>
    <dgm:cxn modelId="{58393D11-04D0-4301-88C9-0DB890E5D174}" type="presParOf" srcId="{887D7BAE-69D9-4031-8C7B-63AF77DAA974}" destId="{CC1ABDC6-6B6E-46CC-8F3E-DD15562897FA}" srcOrd="2" destOrd="0" presId="urn:microsoft.com/office/officeart/2005/8/layout/hierarchy2"/>
    <dgm:cxn modelId="{70FB0B68-FDBD-4A56-B25E-CD8E01DFAB14}" type="presParOf" srcId="{CC1ABDC6-6B6E-46CC-8F3E-DD15562897FA}" destId="{F3025B66-7540-4E3A-8E55-A978E22397A7}" srcOrd="0" destOrd="0" presId="urn:microsoft.com/office/officeart/2005/8/layout/hierarchy2"/>
    <dgm:cxn modelId="{5BC2280F-ED29-41AA-B2B7-5F2D07FA8F3F}" type="presParOf" srcId="{887D7BAE-69D9-4031-8C7B-63AF77DAA974}" destId="{D5718173-34C3-4545-97AA-AF6977FD7D74}" srcOrd="3" destOrd="0" presId="urn:microsoft.com/office/officeart/2005/8/layout/hierarchy2"/>
    <dgm:cxn modelId="{7C2F4D4A-14CC-412E-8872-0C0C5FA0BB67}" type="presParOf" srcId="{D5718173-34C3-4545-97AA-AF6977FD7D74}" destId="{BB4E4D16-71CF-4C1A-AF17-AA238805B63F}" srcOrd="0" destOrd="0" presId="urn:microsoft.com/office/officeart/2005/8/layout/hierarchy2"/>
    <dgm:cxn modelId="{CDB38580-0E37-420D-92B2-A833651DFB50}" type="presParOf" srcId="{D5718173-34C3-4545-97AA-AF6977FD7D74}" destId="{76FF324C-96C1-476A-AA1D-ACC804736D00}" srcOrd="1" destOrd="0" presId="urn:microsoft.com/office/officeart/2005/8/layout/hierarchy2"/>
    <dgm:cxn modelId="{E2232069-602D-4E84-8DFC-6F1937DF51F2}" type="presParOf" srcId="{887D7BAE-69D9-4031-8C7B-63AF77DAA974}" destId="{E4975F3D-C350-41E3-95EF-F4638F798686}" srcOrd="4" destOrd="0" presId="urn:microsoft.com/office/officeart/2005/8/layout/hierarchy2"/>
    <dgm:cxn modelId="{B92BFB34-DAFD-43D8-80F8-9EE866FB09C3}" type="presParOf" srcId="{E4975F3D-C350-41E3-95EF-F4638F798686}" destId="{644D500C-2D0D-4D40-8242-8B689E49552E}" srcOrd="0" destOrd="0" presId="urn:microsoft.com/office/officeart/2005/8/layout/hierarchy2"/>
    <dgm:cxn modelId="{DB0FE4F7-100D-428B-9311-4DA3D3ABF364}" type="presParOf" srcId="{887D7BAE-69D9-4031-8C7B-63AF77DAA974}" destId="{88BCA496-AD51-4127-BE44-9C105EA0259D}" srcOrd="5" destOrd="0" presId="urn:microsoft.com/office/officeart/2005/8/layout/hierarchy2"/>
    <dgm:cxn modelId="{2AF70527-A1BD-43CF-A2E5-E3DD45E9EEBF}" type="presParOf" srcId="{88BCA496-AD51-4127-BE44-9C105EA0259D}" destId="{B58CAB39-7A43-4E7D-93B0-4EB0E985F7BF}" srcOrd="0" destOrd="0" presId="urn:microsoft.com/office/officeart/2005/8/layout/hierarchy2"/>
    <dgm:cxn modelId="{B460A113-0842-4459-8EB6-B88ED99851EE}" type="presParOf" srcId="{88BCA496-AD51-4127-BE44-9C105EA0259D}" destId="{A973866D-54AC-4670-BB39-07EEB7983DED}" srcOrd="1" destOrd="0" presId="urn:microsoft.com/office/officeart/2005/8/layout/hierarchy2"/>
    <dgm:cxn modelId="{6455A2B6-7455-465E-A76C-EDCB5A6941BE}" type="presParOf" srcId="{6B7A97A5-5187-4846-A9CB-0A7AE0532CBF}" destId="{5F158D59-AD79-4180-AC01-6F79F6FA82DB}" srcOrd="4" destOrd="0" presId="urn:microsoft.com/office/officeart/2005/8/layout/hierarchy2"/>
    <dgm:cxn modelId="{8AF92628-0EE4-43E1-AC7E-A2DC62228578}" type="presParOf" srcId="{5F158D59-AD79-4180-AC01-6F79F6FA82DB}" destId="{2B40320C-27AB-4BDA-84D1-61C50A3BABC5}" srcOrd="0" destOrd="0" presId="urn:microsoft.com/office/officeart/2005/8/layout/hierarchy2"/>
    <dgm:cxn modelId="{FE301210-FCBB-4511-8402-E5018EB43360}" type="presParOf" srcId="{6B7A97A5-5187-4846-A9CB-0A7AE0532CBF}" destId="{44BB7C2B-7DA9-4C32-8097-575A4607CA60}" srcOrd="5" destOrd="0" presId="urn:microsoft.com/office/officeart/2005/8/layout/hierarchy2"/>
    <dgm:cxn modelId="{B3710836-B6E4-48BF-A6AA-68D0E45B6F8D}" type="presParOf" srcId="{44BB7C2B-7DA9-4C32-8097-575A4607CA60}" destId="{418C437C-17BF-4B0B-B4FE-5B3030058BF1}" srcOrd="0" destOrd="0" presId="urn:microsoft.com/office/officeart/2005/8/layout/hierarchy2"/>
    <dgm:cxn modelId="{BA5E0109-7E73-4B32-A54B-539086C8E35E}" type="presParOf" srcId="{44BB7C2B-7DA9-4C32-8097-575A4607CA60}" destId="{C4F0F48A-B6AF-43C3-AFCA-6A658A4CC862}" srcOrd="1" destOrd="0" presId="urn:microsoft.com/office/officeart/2005/8/layout/hierarchy2"/>
    <dgm:cxn modelId="{ADFD24EF-C592-41E8-BEC7-4A9A8D8858B8}" type="presParOf" srcId="{C4F0F48A-B6AF-43C3-AFCA-6A658A4CC862}" destId="{0789D6F5-E0F6-4D72-A0DF-BA44D9E7DAFF}" srcOrd="0" destOrd="0" presId="urn:microsoft.com/office/officeart/2005/8/layout/hierarchy2"/>
    <dgm:cxn modelId="{41803E74-8108-424A-BEFB-6BF28451E012}" type="presParOf" srcId="{0789D6F5-E0F6-4D72-A0DF-BA44D9E7DAFF}" destId="{B8E34989-5719-4CA4-8C97-D4EDD34C87C5}" srcOrd="0" destOrd="0" presId="urn:microsoft.com/office/officeart/2005/8/layout/hierarchy2"/>
    <dgm:cxn modelId="{E5BE82F0-0CF3-49E3-BA76-5E9C0BA440CB}" type="presParOf" srcId="{C4F0F48A-B6AF-43C3-AFCA-6A658A4CC862}" destId="{D4A65FF0-9E85-44C0-991E-4C339D0091A6}" srcOrd="1" destOrd="0" presId="urn:microsoft.com/office/officeart/2005/8/layout/hierarchy2"/>
    <dgm:cxn modelId="{4DBCB75A-2DB2-4A7D-840E-ED09241FF878}" type="presParOf" srcId="{D4A65FF0-9E85-44C0-991E-4C339D0091A6}" destId="{BC065D8B-0208-43AD-ABEB-09B43B6478F9}" srcOrd="0" destOrd="0" presId="urn:microsoft.com/office/officeart/2005/8/layout/hierarchy2"/>
    <dgm:cxn modelId="{A8807778-45E9-48E9-95B0-5D13A41B8EFB}" type="presParOf" srcId="{D4A65FF0-9E85-44C0-991E-4C339D0091A6}" destId="{5DD4EAC1-DB30-4462-AEDC-91E2CE068914}" srcOrd="1" destOrd="0" presId="urn:microsoft.com/office/officeart/2005/8/layout/hierarchy2"/>
    <dgm:cxn modelId="{AA370CBE-3EA2-4291-928A-E0B25E0DA30E}" type="presParOf" srcId="{C4F0F48A-B6AF-43C3-AFCA-6A658A4CC862}" destId="{E798F118-A524-4343-8813-0F2112D52D97}" srcOrd="2" destOrd="0" presId="urn:microsoft.com/office/officeart/2005/8/layout/hierarchy2"/>
    <dgm:cxn modelId="{E5A071E7-219E-4A01-8880-1DE60D8DDD7D}" type="presParOf" srcId="{E798F118-A524-4343-8813-0F2112D52D97}" destId="{4AEB7D09-1624-4AD9-99D9-830F9B16DFD7}" srcOrd="0" destOrd="0" presId="urn:microsoft.com/office/officeart/2005/8/layout/hierarchy2"/>
    <dgm:cxn modelId="{6B9CDDBC-D86B-445A-841A-E9EF55D7BD49}" type="presParOf" srcId="{C4F0F48A-B6AF-43C3-AFCA-6A658A4CC862}" destId="{8EB9B5B9-C0B0-4D87-B1A4-D7CFAB89B201}" srcOrd="3" destOrd="0" presId="urn:microsoft.com/office/officeart/2005/8/layout/hierarchy2"/>
    <dgm:cxn modelId="{6C9171AE-DEC7-4FDA-918D-3F33EFD43136}" type="presParOf" srcId="{8EB9B5B9-C0B0-4D87-B1A4-D7CFAB89B201}" destId="{1E1C0BF7-E2E9-47E2-846E-3FB060800201}" srcOrd="0" destOrd="0" presId="urn:microsoft.com/office/officeart/2005/8/layout/hierarchy2"/>
    <dgm:cxn modelId="{6AFED69E-BCCE-4243-B930-D100AA710539}" type="presParOf" srcId="{8EB9B5B9-C0B0-4D87-B1A4-D7CFAB89B201}" destId="{E5712CCB-46FF-4A81-B1E7-40E7DEEE19EB}" srcOrd="1" destOrd="0" presId="urn:microsoft.com/office/officeart/2005/8/layout/hierarchy2"/>
    <dgm:cxn modelId="{CBF7DA0A-6159-4B7A-BB27-4881BA1DB612}" type="presParOf" srcId="{C4F0F48A-B6AF-43C3-AFCA-6A658A4CC862}" destId="{50040A1C-D961-4A90-9F57-B34776F19709}" srcOrd="4" destOrd="0" presId="urn:microsoft.com/office/officeart/2005/8/layout/hierarchy2"/>
    <dgm:cxn modelId="{C10CF85C-C2DB-42D9-84C2-4A029025F6C8}" type="presParOf" srcId="{50040A1C-D961-4A90-9F57-B34776F19709}" destId="{01EEE390-AB4A-4786-A88B-F7E74EBF73F0}" srcOrd="0" destOrd="0" presId="urn:microsoft.com/office/officeart/2005/8/layout/hierarchy2"/>
    <dgm:cxn modelId="{C1F58FB2-37DC-47C0-AA9E-23326594852C}" type="presParOf" srcId="{C4F0F48A-B6AF-43C3-AFCA-6A658A4CC862}" destId="{30F4D837-9120-4F26-8C5B-BCAE6FF813DB}" srcOrd="5" destOrd="0" presId="urn:microsoft.com/office/officeart/2005/8/layout/hierarchy2"/>
    <dgm:cxn modelId="{5BEDE170-D84E-43B5-8410-27E13F497CBA}" type="presParOf" srcId="{30F4D837-9120-4F26-8C5B-BCAE6FF813DB}" destId="{E3CE5594-F3F1-49F6-A7C8-E25853455CFA}" srcOrd="0" destOrd="0" presId="urn:microsoft.com/office/officeart/2005/8/layout/hierarchy2"/>
    <dgm:cxn modelId="{6BF55C98-E8FF-4427-B2F6-A4D6ACA899FB}" type="presParOf" srcId="{30F4D837-9120-4F26-8C5B-BCAE6FF813DB}" destId="{BD57A623-3339-4228-BD78-268BE1FAB47E}" srcOrd="1" destOrd="0" presId="urn:microsoft.com/office/officeart/2005/8/layout/hierarchy2"/>
    <dgm:cxn modelId="{6552DA67-0EDD-4396-A726-AB08765955EE}" type="presParOf" srcId="{BD57A623-3339-4228-BD78-268BE1FAB47E}" destId="{5FCB55BA-7053-458B-8A88-8DD239DA6331}" srcOrd="0" destOrd="0" presId="urn:microsoft.com/office/officeart/2005/8/layout/hierarchy2"/>
    <dgm:cxn modelId="{47646645-39EE-43CB-8B82-8FD643B3536E}" type="presParOf" srcId="{5FCB55BA-7053-458B-8A88-8DD239DA6331}" destId="{5B49F615-01AC-4E8D-8243-024C52065BB2}" srcOrd="0" destOrd="0" presId="urn:microsoft.com/office/officeart/2005/8/layout/hierarchy2"/>
    <dgm:cxn modelId="{89D8AADD-F30F-4463-8F37-1842CACA661A}" type="presParOf" srcId="{BD57A623-3339-4228-BD78-268BE1FAB47E}" destId="{6C3863C9-DC80-4268-9745-FB988AE50073}" srcOrd="1" destOrd="0" presId="urn:microsoft.com/office/officeart/2005/8/layout/hierarchy2"/>
    <dgm:cxn modelId="{C417B651-EC9F-4CA0-8AC6-FB5B5987EBF1}" type="presParOf" srcId="{6C3863C9-DC80-4268-9745-FB988AE50073}" destId="{E045DA16-E3DB-4C3A-9DC1-4314802E0B2D}" srcOrd="0" destOrd="0" presId="urn:microsoft.com/office/officeart/2005/8/layout/hierarchy2"/>
    <dgm:cxn modelId="{38E26107-C84F-496E-8F80-03F864EED135}" type="presParOf" srcId="{6C3863C9-DC80-4268-9745-FB988AE50073}" destId="{92412803-5AC7-4429-B1C7-DBE7707ADBA4}" srcOrd="1" destOrd="0" presId="urn:microsoft.com/office/officeart/2005/8/layout/hierarchy2"/>
    <dgm:cxn modelId="{61C32CCC-B952-4421-A9BA-9DE988131D7B}" type="presParOf" srcId="{BD57A623-3339-4228-BD78-268BE1FAB47E}" destId="{906F5F46-922A-41D3-BC0C-AA6B408A8D4A}" srcOrd="2" destOrd="0" presId="urn:microsoft.com/office/officeart/2005/8/layout/hierarchy2"/>
    <dgm:cxn modelId="{B7B09311-F9B6-4745-AED8-8B37995AAE4E}" type="presParOf" srcId="{906F5F46-922A-41D3-BC0C-AA6B408A8D4A}" destId="{BAAD048F-539D-477C-AF35-C3394849D7C3}" srcOrd="0" destOrd="0" presId="urn:microsoft.com/office/officeart/2005/8/layout/hierarchy2"/>
    <dgm:cxn modelId="{438C709E-65D6-4F12-AB2D-7EC16E22D750}" type="presParOf" srcId="{BD57A623-3339-4228-BD78-268BE1FAB47E}" destId="{2FE90066-E92A-4C0B-BDFC-21CAE7D77095}" srcOrd="3" destOrd="0" presId="urn:microsoft.com/office/officeart/2005/8/layout/hierarchy2"/>
    <dgm:cxn modelId="{EDBE54BB-887C-4078-8DFE-8D2EDA5B92B8}" type="presParOf" srcId="{2FE90066-E92A-4C0B-BDFC-21CAE7D77095}" destId="{0FA03EE5-538B-45D7-AE54-164B087D5CC2}" srcOrd="0" destOrd="0" presId="urn:microsoft.com/office/officeart/2005/8/layout/hierarchy2"/>
    <dgm:cxn modelId="{2C8CF880-DDAC-4AED-A1FD-50B599D2C55B}" type="presParOf" srcId="{2FE90066-E92A-4C0B-BDFC-21CAE7D77095}" destId="{CEE0DACE-462C-44E1-913B-F805EF4ADA61}" srcOrd="1" destOrd="0" presId="urn:microsoft.com/office/officeart/2005/8/layout/hierarchy2"/>
    <dgm:cxn modelId="{D5D6DD4C-7FB0-4487-A6CA-67CAB3098794}" type="presParOf" srcId="{6B7A97A5-5187-4846-A9CB-0A7AE0532CBF}" destId="{87EC5DDD-9F69-4B6C-95BE-68FC167C1752}" srcOrd="6" destOrd="0" presId="urn:microsoft.com/office/officeart/2005/8/layout/hierarchy2"/>
    <dgm:cxn modelId="{4B57B0C3-9B24-4EBE-9743-BB548880DADE}" type="presParOf" srcId="{87EC5DDD-9F69-4B6C-95BE-68FC167C1752}" destId="{CE61E191-C724-4270-8BE7-8C77375FCF61}" srcOrd="0" destOrd="0" presId="urn:microsoft.com/office/officeart/2005/8/layout/hierarchy2"/>
    <dgm:cxn modelId="{C2C3A84F-CFF5-405D-A129-6B1F8C0618D4}" type="presParOf" srcId="{6B7A97A5-5187-4846-A9CB-0A7AE0532CBF}" destId="{BB538379-F8AB-45E6-8FB5-88F1D118ABCF}" srcOrd="7" destOrd="0" presId="urn:microsoft.com/office/officeart/2005/8/layout/hierarchy2"/>
    <dgm:cxn modelId="{1786C991-EFBA-4A43-9DD8-FF6C178022D1}" type="presParOf" srcId="{BB538379-F8AB-45E6-8FB5-88F1D118ABCF}" destId="{167F1204-AFBB-4464-B292-B7B9C368137A}" srcOrd="0" destOrd="0" presId="urn:microsoft.com/office/officeart/2005/8/layout/hierarchy2"/>
    <dgm:cxn modelId="{2C5A5296-754A-4951-AEE4-4E7219E19373}" type="presParOf" srcId="{BB538379-F8AB-45E6-8FB5-88F1D118ABCF}" destId="{517931A0-D3AB-4F7E-BDF9-5ABFA7AE4065}" srcOrd="1" destOrd="0" presId="urn:microsoft.com/office/officeart/2005/8/layout/hierarchy2"/>
    <dgm:cxn modelId="{81DF0733-C0F9-4D05-B1D0-37677881B5D4}" type="presParOf" srcId="{517931A0-D3AB-4F7E-BDF9-5ABFA7AE4065}" destId="{2FD12931-E91F-4883-ABCC-E2B4ACCC31CA}" srcOrd="0" destOrd="0" presId="urn:microsoft.com/office/officeart/2005/8/layout/hierarchy2"/>
    <dgm:cxn modelId="{9668D1E6-479A-457D-9259-EAF8653252C3}" type="presParOf" srcId="{2FD12931-E91F-4883-ABCC-E2B4ACCC31CA}" destId="{C33F84F2-5EFE-42A4-A5D4-F49723480AE6}" srcOrd="0" destOrd="0" presId="urn:microsoft.com/office/officeart/2005/8/layout/hierarchy2"/>
    <dgm:cxn modelId="{5B667881-5CEE-48C7-B2DE-51508BDE9657}" type="presParOf" srcId="{517931A0-D3AB-4F7E-BDF9-5ABFA7AE4065}" destId="{24AF0030-EA04-45D9-9335-E79ECF6792A4}" srcOrd="1" destOrd="0" presId="urn:microsoft.com/office/officeart/2005/8/layout/hierarchy2"/>
    <dgm:cxn modelId="{F362759F-3832-4070-8993-C2321B1A0E48}" type="presParOf" srcId="{24AF0030-EA04-45D9-9335-E79ECF6792A4}" destId="{A9C12F11-1210-4444-A1FD-68998DEE217C}" srcOrd="0" destOrd="0" presId="urn:microsoft.com/office/officeart/2005/8/layout/hierarchy2"/>
    <dgm:cxn modelId="{7078EAD0-7B9B-4EAC-BC9E-3FC63D1B526D}" type="presParOf" srcId="{24AF0030-EA04-45D9-9335-E79ECF6792A4}" destId="{CC0794A1-4E02-4512-BE44-D35FBBDDFF2B}" srcOrd="1" destOrd="0" presId="urn:microsoft.com/office/officeart/2005/8/layout/hierarchy2"/>
    <dgm:cxn modelId="{F25DBC39-7E52-4C9B-AB14-8D97CA931BDF}" type="presParOf" srcId="{CC0794A1-4E02-4512-BE44-D35FBBDDFF2B}" destId="{80B075A0-6EED-4416-BD30-D34B7B6B244A}" srcOrd="0" destOrd="0" presId="urn:microsoft.com/office/officeart/2005/8/layout/hierarchy2"/>
    <dgm:cxn modelId="{28F33124-9B74-4D0D-B194-198D1BBE2E9F}" type="presParOf" srcId="{80B075A0-6EED-4416-BD30-D34B7B6B244A}" destId="{0B6A28E5-6192-4A5C-8A6E-370AC7A96B9E}" srcOrd="0" destOrd="0" presId="urn:microsoft.com/office/officeart/2005/8/layout/hierarchy2"/>
    <dgm:cxn modelId="{82C289E2-60B0-4E55-B745-CF20EBD794EB}" type="presParOf" srcId="{CC0794A1-4E02-4512-BE44-D35FBBDDFF2B}" destId="{863EF402-D78D-4156-BEDD-69F00223A46D}" srcOrd="1" destOrd="0" presId="urn:microsoft.com/office/officeart/2005/8/layout/hierarchy2"/>
    <dgm:cxn modelId="{7DF992FD-7C52-4589-A7DC-A4BCA28DCA98}" type="presParOf" srcId="{863EF402-D78D-4156-BEDD-69F00223A46D}" destId="{593B41E3-CA5E-4DA9-AD44-1949E854049E}" srcOrd="0" destOrd="0" presId="urn:microsoft.com/office/officeart/2005/8/layout/hierarchy2"/>
    <dgm:cxn modelId="{B300743D-197A-427A-BE0E-8F9F7B66C5D9}" type="presParOf" srcId="{863EF402-D78D-4156-BEDD-69F00223A46D}" destId="{3509EFBB-C5F0-4A3A-B429-463FEF9B7E01}" srcOrd="1" destOrd="0" presId="urn:microsoft.com/office/officeart/2005/8/layout/hierarchy2"/>
    <dgm:cxn modelId="{AAB51AAC-C483-4D26-978E-E91E4DB881C0}" type="presParOf" srcId="{CC0794A1-4E02-4512-BE44-D35FBBDDFF2B}" destId="{F74CEFCE-AE50-40FB-98E1-BD45C93AA385}" srcOrd="2" destOrd="0" presId="urn:microsoft.com/office/officeart/2005/8/layout/hierarchy2"/>
    <dgm:cxn modelId="{BE888CDF-0DC1-42DE-9578-CEE52C053699}" type="presParOf" srcId="{F74CEFCE-AE50-40FB-98E1-BD45C93AA385}" destId="{2E9F86E8-11BD-4C20-8CF1-078EFE599DDE}" srcOrd="0" destOrd="0" presId="urn:microsoft.com/office/officeart/2005/8/layout/hierarchy2"/>
    <dgm:cxn modelId="{BE8374AB-8863-4719-A981-0BF2B464454F}" type="presParOf" srcId="{CC0794A1-4E02-4512-BE44-D35FBBDDFF2B}" destId="{E498A7D0-9D5F-43C3-9A3F-53F76F471F2F}" srcOrd="3" destOrd="0" presId="urn:microsoft.com/office/officeart/2005/8/layout/hierarchy2"/>
    <dgm:cxn modelId="{905660D6-A07A-4A90-81F8-60B17B0E4221}" type="presParOf" srcId="{E498A7D0-9D5F-43C3-9A3F-53F76F471F2F}" destId="{37A875F9-3746-426A-8766-FFA1C0118C48}" srcOrd="0" destOrd="0" presId="urn:microsoft.com/office/officeart/2005/8/layout/hierarchy2"/>
    <dgm:cxn modelId="{145BAC67-3B31-4890-AE90-FD1A9633E04A}" type="presParOf" srcId="{E498A7D0-9D5F-43C3-9A3F-53F76F471F2F}" destId="{D8249A95-6AD9-4FE5-A1AD-963CBDB3B96D}" srcOrd="1" destOrd="0" presId="urn:microsoft.com/office/officeart/2005/8/layout/hierarchy2"/>
    <dgm:cxn modelId="{97AD0B99-A9BB-40B2-9A12-732B20770C43}" type="presParOf" srcId="{517931A0-D3AB-4F7E-BDF9-5ABFA7AE4065}" destId="{F065EB8E-04AE-4472-B39D-637CB520C526}" srcOrd="2" destOrd="0" presId="urn:microsoft.com/office/officeart/2005/8/layout/hierarchy2"/>
    <dgm:cxn modelId="{72B92354-4D4E-4AEC-AF5A-1C7DD860B4B1}" type="presParOf" srcId="{F065EB8E-04AE-4472-B39D-637CB520C526}" destId="{8677BBF0-60CC-4896-BDB3-000DD63E373D}" srcOrd="0" destOrd="0" presId="urn:microsoft.com/office/officeart/2005/8/layout/hierarchy2"/>
    <dgm:cxn modelId="{AF92EC52-01FB-4D15-8E50-7954B8EB6C07}" type="presParOf" srcId="{517931A0-D3AB-4F7E-BDF9-5ABFA7AE4065}" destId="{DF751847-0BE4-4D32-B4FA-5CD6A56B6400}" srcOrd="3" destOrd="0" presId="urn:microsoft.com/office/officeart/2005/8/layout/hierarchy2"/>
    <dgm:cxn modelId="{BDB33E61-B94B-439C-AD7F-108B4E19FC99}" type="presParOf" srcId="{DF751847-0BE4-4D32-B4FA-5CD6A56B6400}" destId="{95523093-FECA-4419-A878-E6086CB8B61F}" srcOrd="0" destOrd="0" presId="urn:microsoft.com/office/officeart/2005/8/layout/hierarchy2"/>
    <dgm:cxn modelId="{489AFEEC-E6FF-43F3-B3C1-7BB691607CEC}" type="presParOf" srcId="{DF751847-0BE4-4D32-B4FA-5CD6A56B6400}" destId="{7FF2E24C-EAE3-4CAE-92D8-3BBF20B85369}" srcOrd="1" destOrd="0" presId="urn:microsoft.com/office/officeart/2005/8/layout/hierarchy2"/>
    <dgm:cxn modelId="{6A8AA5BB-5029-4D5D-BD3A-4CC09AD59A8B}" type="presParOf" srcId="{517931A0-D3AB-4F7E-BDF9-5ABFA7AE4065}" destId="{BCC70EED-4AC6-47A8-97E4-A7D63A75F83B}" srcOrd="4" destOrd="0" presId="urn:microsoft.com/office/officeart/2005/8/layout/hierarchy2"/>
    <dgm:cxn modelId="{9C9FA75F-922F-40AC-A080-4AFF5E032B98}" type="presParOf" srcId="{BCC70EED-4AC6-47A8-97E4-A7D63A75F83B}" destId="{60A8F4D4-A87A-4461-A52F-D148B600E263}" srcOrd="0" destOrd="0" presId="urn:microsoft.com/office/officeart/2005/8/layout/hierarchy2"/>
    <dgm:cxn modelId="{141046D2-686C-4878-81BF-C6782CDF1F08}" type="presParOf" srcId="{517931A0-D3AB-4F7E-BDF9-5ABFA7AE4065}" destId="{F1B69955-39A0-4C96-BF15-25AEF37CFCD5}" srcOrd="5" destOrd="0" presId="urn:microsoft.com/office/officeart/2005/8/layout/hierarchy2"/>
    <dgm:cxn modelId="{5BDEDD99-79C7-4714-98D0-6FB0FFDDC599}" type="presParOf" srcId="{F1B69955-39A0-4C96-BF15-25AEF37CFCD5}" destId="{A0865725-8F13-4D66-9B6B-D81956252699}" srcOrd="0" destOrd="0" presId="urn:microsoft.com/office/officeart/2005/8/layout/hierarchy2"/>
    <dgm:cxn modelId="{A5AD3C71-6BDE-4D79-8C7F-8DFCB3F8C12C}"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ln>
                <a:noFill/>
              </a:ln>
              <a:noFill/>
            </a:rPr>
            <a:t>C</a:t>
          </a:r>
          <a:endParaRPr lang="en-US" dirty="0">
            <a:ln>
              <a:noFill/>
            </a:ln>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CB76238E-5044-4E3A-90C4-2E8D48BDB8E4}" srcId="{767EC5A2-4B77-466C-A072-0B8307A02AB3}" destId="{9EB7E3D8-0D11-4E80-823D-492B50986BD9}" srcOrd="2" destOrd="0" parTransId="{494ACA62-AAC0-4951-9C9D-4B583911638D}" sibTransId="{8FBA2B65-0D65-41D4-9585-42583949422A}"/>
    <dgm:cxn modelId="{186891E4-738D-41FE-B0AE-74A0015DD565}" srcId="{19F3ECDB-1ED7-474B-92C1-2E72D83ACFE8}" destId="{AC10A985-E08A-4B6F-BF7F-A700AF2A50C5}" srcOrd="0" destOrd="0" parTransId="{1055F0B1-DA74-4E7B-B527-AEDFDD16057D}" sibTransId="{7C9BFF87-C3CD-42E3-AFA8-CB5B0D42AA94}"/>
    <dgm:cxn modelId="{148E9B83-2010-43CC-9E12-20CAA24797BA}" type="presOf" srcId="{57EA6F02-2674-477B-9506-59D3B2C4A94B}" destId="{8367E3EC-EDE8-4478-9B14-EAFA4B0303C7}" srcOrd="0" destOrd="0" presId="urn:microsoft.com/office/officeart/2005/8/layout/hierarchy2"/>
    <dgm:cxn modelId="{5A684C2B-1A0B-4BC2-84BB-89B2C792DDB7}" type="presOf" srcId="{29D5F61E-1CFE-4D06-9E4F-4C289DB841B2}" destId="{BC065D8B-0208-43AD-ABEB-09B43B6478F9}"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F2B44BE6-9BBA-4480-B43D-D7D09EFE6EF3}" type="presOf" srcId="{2CA901C4-D46B-4889-AB07-3E85CAB3F55A}" destId="{1E1C0BF7-E2E9-47E2-846E-3FB060800201}" srcOrd="0" destOrd="0" presId="urn:microsoft.com/office/officeart/2005/8/layout/hierarchy2"/>
    <dgm:cxn modelId="{9633CCD2-4BB8-417F-80AE-C19102444BA7}" type="presOf" srcId="{AC10A985-E08A-4B6F-BF7F-A700AF2A50C5}" destId="{593B41E3-CA5E-4DA9-AD44-1949E854049E}" srcOrd="0" destOrd="0" presId="urn:microsoft.com/office/officeart/2005/8/layout/hierarchy2"/>
    <dgm:cxn modelId="{74406CBE-D509-462F-8D75-AD99BDB958F7}" type="presOf" srcId="{57EA6F02-2674-477B-9506-59D3B2C4A94B}" destId="{E8D07454-23B3-441F-9B23-CDA001B258D3}" srcOrd="1" destOrd="0" presId="urn:microsoft.com/office/officeart/2005/8/layout/hierarchy2"/>
    <dgm:cxn modelId="{52444D18-9727-413B-8DC6-86EE50D28AA7}" type="presOf" srcId="{494ACA62-AAC0-4951-9C9D-4B583911638D}" destId="{2B40320C-27AB-4BDA-84D1-61C50A3BABC5}" srcOrd="1" destOrd="0" presId="urn:microsoft.com/office/officeart/2005/8/layout/hierarchy2"/>
    <dgm:cxn modelId="{E5B8AB48-5774-4BA5-8735-5CB1F010E98F}" type="presOf" srcId="{4C182C5A-560D-43AA-8092-727DB2D4F9AA}" destId="{990310B2-5112-4727-B4A0-C2E12E4945BB}"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B578CB69-D6C6-43B0-BDF5-2836B13C4F94}" srcId="{C2601243-1BEE-43AD-B076-59981A9EF2A5}" destId="{3904DB79-83CF-4567-8961-2516E1FF2621}" srcOrd="2" destOrd="0" parTransId="{DF03A72C-632B-4C09-AA60-11E1D77BAE98}" sibTransId="{3A2C820A-2BAE-478D-BE78-1233BCFE86B5}"/>
    <dgm:cxn modelId="{B18B8BB2-1A97-4609-B202-C55093F9F602}" type="presOf" srcId="{DF03A72C-632B-4C09-AA60-11E1D77BAE98}" destId="{60A8F4D4-A87A-4461-A52F-D148B600E263}" srcOrd="1" destOrd="0" presId="urn:microsoft.com/office/officeart/2005/8/layout/hierarchy2"/>
    <dgm:cxn modelId="{FEEB14C5-F6DD-4AC0-B00A-44B3B7AA64F1}" type="presOf" srcId="{89C9E179-D2A2-4A4E-831C-766C0FCE59CD}" destId="{2FD12931-E91F-4883-ABCC-E2B4ACCC31CA}" srcOrd="0" destOrd="0" presId="urn:microsoft.com/office/officeart/2005/8/layout/hierarchy2"/>
    <dgm:cxn modelId="{B9701B08-248C-460D-B32B-250E2ED276E5}" type="presOf" srcId="{2090ADF3-5CF7-491C-8EEF-DB35DEC658CA}" destId="{95523093-FECA-4419-A878-E6086CB8B61F}"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27D3844A-A47F-4979-8BEF-65ABD26A1630}" type="presOf" srcId="{D46399B7-6072-4C73-88BB-AE05116F9ECC}" destId="{BB4E4D16-71CF-4C1A-AF17-AA238805B63F}" srcOrd="0" destOrd="0" presId="urn:microsoft.com/office/officeart/2005/8/layout/hierarchy2"/>
    <dgm:cxn modelId="{F8FBB5C4-D32A-4312-A4B4-B5D01980EE03}" type="presOf" srcId="{C2A848E1-61B5-4DCC-BFBB-D417A3B756B4}" destId="{BA54242D-F02C-4E4F-8455-69939E154ED1}" srcOrd="0" destOrd="0" presId="urn:microsoft.com/office/officeart/2005/8/layout/hierarchy2"/>
    <dgm:cxn modelId="{09B5932C-BF93-4C1A-B7D7-05CCFDD44049}" type="presOf" srcId="{D571DD33-A7E4-4BE5-8590-2D3E0E3995FB}" destId="{37A875F9-3746-426A-8766-FFA1C0118C48}"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6B8E10F7-05DB-4D67-851D-C8BF68721FCA}" type="presOf" srcId="{1C4C4948-25D8-4936-BD8C-06CE52540229}" destId="{8A58203B-60D5-42CF-9578-203C0120EC5E}" srcOrd="0" destOrd="0" presId="urn:microsoft.com/office/officeart/2005/8/layout/hierarchy2"/>
    <dgm:cxn modelId="{CE0A1862-E88F-477B-885D-8F2EDB8710E5}" type="presOf" srcId="{DF03A72C-632B-4C09-AA60-11E1D77BAE98}" destId="{BCC70EED-4AC6-47A8-97E4-A7D63A75F83B}" srcOrd="0" destOrd="0" presId="urn:microsoft.com/office/officeart/2005/8/layout/hierarchy2"/>
    <dgm:cxn modelId="{C251B469-8A6F-47AF-A4FC-186641144FF0}" type="presOf" srcId="{19F3ECDB-1ED7-474B-92C1-2E72D83ACFE8}" destId="{A9C12F11-1210-4444-A1FD-68998DEE217C}" srcOrd="0" destOrd="0" presId="urn:microsoft.com/office/officeart/2005/8/layout/hierarchy2"/>
    <dgm:cxn modelId="{BE4C486C-9D80-4815-8038-A9D7068530D2}" type="presOf" srcId="{3BAA5B4F-AA92-45D6-9A6B-2C43B02FBCB2}" destId="{8677BBF0-60CC-4896-BDB3-000DD63E373D}" srcOrd="1" destOrd="0" presId="urn:microsoft.com/office/officeart/2005/8/layout/hierarchy2"/>
    <dgm:cxn modelId="{1738E9B0-A585-40FC-BD14-A3B805ABE5E5}" type="presOf" srcId="{CB605075-F51A-47C3-9B5B-5822A6019E26}" destId="{906F5F46-922A-41D3-BC0C-AA6B408A8D4A}"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216E9267-2A38-4D83-8148-971D76A867F9}" type="presOf" srcId="{5ABABD5B-A46B-437C-8FCF-5F7DB32B1277}" destId="{030C4BD4-E117-424F-894B-5000F19EC59A}" srcOrd="0" destOrd="0" presId="urn:microsoft.com/office/officeart/2005/8/layout/hierarchy2"/>
    <dgm:cxn modelId="{0FCC552E-B663-4BBE-8F61-EFBDC368A0AD}" type="presOf" srcId="{CB605075-F51A-47C3-9B5B-5822A6019E26}" destId="{BAAD048F-539D-477C-AF35-C3394849D7C3}" srcOrd="1" destOrd="0" presId="urn:microsoft.com/office/officeart/2005/8/layout/hierarchy2"/>
    <dgm:cxn modelId="{469B6AE2-DFEA-4258-B5B4-2228377DFC4E}" type="presOf" srcId="{8B31BB6A-A4D8-431C-9B01-9B2034755868}" destId="{9C2F6C3E-00BF-4160-BA53-202223A2EE2E}" srcOrd="0" destOrd="0" presId="urn:microsoft.com/office/officeart/2005/8/layout/hierarchy2"/>
    <dgm:cxn modelId="{29C69359-1E2E-4294-82CF-6589FCB104EF}" type="presOf" srcId="{E527BE7C-F111-4D11-8FD8-A64790F908E6}" destId="{E86E44DF-D0B6-490D-969C-50D2431AF93E}"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472023EB-949F-42D9-A0E3-E08E749B1BCB}" type="presOf" srcId="{C2601243-1BEE-43AD-B076-59981A9EF2A5}" destId="{167F1204-AFBB-4464-B292-B7B9C368137A}" srcOrd="0" destOrd="0" presId="urn:microsoft.com/office/officeart/2005/8/layout/hierarchy2"/>
    <dgm:cxn modelId="{440E2976-3F67-41F0-A9B5-929B06DFD8CB}" type="presOf" srcId="{64410DB8-F655-4B90-9A96-2325D0212977}" destId="{F74CEFCE-AE50-40FB-98E1-BD45C93AA385}" srcOrd="0" destOrd="0" presId="urn:microsoft.com/office/officeart/2005/8/layout/hierarchy2"/>
    <dgm:cxn modelId="{B7B159CC-A339-445D-AD3B-0894DDDC103F}" type="presOf" srcId="{BBBB4BC1-397B-42FB-A590-86ABD4708BA1}" destId="{2AA311D8-CC01-4472-A54F-19D0AFF10979}" srcOrd="1" destOrd="0" presId="urn:microsoft.com/office/officeart/2005/8/layout/hierarchy2"/>
    <dgm:cxn modelId="{5F7CB2DC-B212-40B3-A97A-7262CBDFEA02}" type="presOf" srcId="{89C9E179-D2A2-4A4E-831C-766C0FCE59CD}" destId="{C33F84F2-5EFE-42A4-A5D4-F49723480AE6}" srcOrd="1" destOrd="0" presId="urn:microsoft.com/office/officeart/2005/8/layout/hierarchy2"/>
    <dgm:cxn modelId="{3A6A66AE-B1F4-418E-BD75-B9221D21DE70}" type="presOf" srcId="{B716BBAA-853E-4021-A8EE-711FD7E3D665}" destId="{7AF1181C-2A33-4ED9-B3AD-C4ACFCC7DACF}" srcOrd="1" destOrd="0" presId="urn:microsoft.com/office/officeart/2005/8/layout/hierarchy2"/>
    <dgm:cxn modelId="{3B14F10B-7B22-4B97-B24A-F541AE618148}" type="presOf" srcId="{BBBB4BC1-397B-42FB-A590-86ABD4708BA1}" destId="{01AE466B-0249-4A63-910F-DFF3C04D856B}" srcOrd="0" destOrd="0" presId="urn:microsoft.com/office/officeart/2005/8/layout/hierarchy2"/>
    <dgm:cxn modelId="{C05E6898-C9A4-4486-830E-24B9D487FA7D}" type="presOf" srcId="{2A379ED9-6D3C-45CA-8756-86DBD129CD0C}" destId="{5937F1B2-B020-4EB6-983F-111BB09AE414}" srcOrd="0" destOrd="0" presId="urn:microsoft.com/office/officeart/2005/8/layout/hierarchy2"/>
    <dgm:cxn modelId="{CC8F4764-3B71-47CA-B9CB-E7F86DB21796}" type="presOf" srcId="{64410DB8-F655-4B90-9A96-2325D0212977}" destId="{2E9F86E8-11BD-4C20-8CF1-078EFE599DDE}" srcOrd="1"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91976E90-B984-4D43-9CF1-E4EB7D7421DC}" type="presOf" srcId="{9EB7E3D8-0D11-4E80-823D-492B50986BD9}" destId="{418C437C-17BF-4B0B-B4FE-5B3030058BF1}"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6A9E9670-98B9-45A8-B618-0E8EEC0A177E}" type="presOf" srcId="{3BAA5B4F-AA92-45D6-9A6B-2C43B02FBCB2}" destId="{F065EB8E-04AE-4472-B39D-637CB520C526}" srcOrd="0" destOrd="0" presId="urn:microsoft.com/office/officeart/2005/8/layout/hierarchy2"/>
    <dgm:cxn modelId="{0248885B-69C4-467D-97E0-5E9674ADA7BE}" type="presOf" srcId="{3B798081-D53C-428D-9A8A-C6B430D0676E}" destId="{E3CE5594-F3F1-49F6-A7C8-E25853455CFA}" srcOrd="0" destOrd="0" presId="urn:microsoft.com/office/officeart/2005/8/layout/hierarchy2"/>
    <dgm:cxn modelId="{B11674C0-60E5-44B0-9826-3D69693B0B48}" type="presOf" srcId="{45993110-47CA-429A-A226-5BE240498561}" destId="{B8E34989-5719-4CA4-8C97-D4EDD34C87C5}" srcOrd="1" destOrd="0" presId="urn:microsoft.com/office/officeart/2005/8/layout/hierarchy2"/>
    <dgm:cxn modelId="{BFEF1C0C-D41C-4B59-B511-414F03EA1E90}" type="presOf" srcId="{494ACA62-AAC0-4951-9C9D-4B583911638D}" destId="{5F158D59-AD79-4180-AC01-6F79F6FA82DB}"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00667DBF-2FDF-4B0A-9EF0-AF350206E423}" type="presOf" srcId="{1055F0B1-DA74-4E7B-B527-AEDFDD16057D}" destId="{0B6A28E5-6192-4A5C-8A6E-370AC7A96B9E}" srcOrd="1"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A60C0BD9-E44E-499A-B8F2-7DCE008BA19D}" srcId="{8B31BB6A-A4D8-431C-9B01-9B2034755868}" destId="{767EC5A2-4B77-466C-A072-0B8307A02AB3}" srcOrd="0" destOrd="0" parTransId="{D326E47D-91A5-44FE-A4E3-906B0252CFB2}" sibTransId="{075A5BBA-D067-455A-9ED6-860BC04250F0}"/>
    <dgm:cxn modelId="{E319A1E3-C91D-4A5F-84AE-B72BCA4C64EF}" type="presOf" srcId="{1B6C38EE-0106-42F5-BFDE-F708BAF5139B}" destId="{C0FB1EE3-1600-4ECC-A158-84A6E0508629}" srcOrd="0" destOrd="0" presId="urn:microsoft.com/office/officeart/2005/8/layout/hierarchy2"/>
    <dgm:cxn modelId="{42E25538-733C-43BC-A0A3-5B9DA544A48A}" type="presOf" srcId="{3F6A5EDE-7F02-44C9-AF33-23999382B84B}" destId="{50040A1C-D961-4A90-9F57-B34776F19709}" srcOrd="0" destOrd="0" presId="urn:microsoft.com/office/officeart/2005/8/layout/hierarchy2"/>
    <dgm:cxn modelId="{C0FE7740-94D5-4CB4-8C70-B265DBD1D5C5}" type="presOf" srcId="{EE885992-2BEA-4926-B702-6008C6AF5097}" destId="{CE61E191-C724-4270-8BE7-8C77375FCF61}" srcOrd="1" destOrd="0" presId="urn:microsoft.com/office/officeart/2005/8/layout/hierarchy2"/>
    <dgm:cxn modelId="{CE2F0943-AAC8-42DC-8709-E867C77E2DF2}" type="presOf" srcId="{B4DC0CA7-4284-47E5-8103-F93DAD70B5A7}" destId="{1929B4BE-FB30-4C89-8473-49590CD4D932}" srcOrd="1" destOrd="0" presId="urn:microsoft.com/office/officeart/2005/8/layout/hierarchy2"/>
    <dgm:cxn modelId="{4FC69B95-D78B-463C-AB64-5FD8F636FB12}" type="presOf" srcId="{1CEB5BF8-9573-44DB-AA52-2664C57B5BC0}" destId="{5FCB55BA-7053-458B-8A88-8DD239DA6331}"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9F183540-BEBB-491C-B7E6-749704A50110}" srcId="{3B798081-D53C-428D-9A8A-C6B430D0676E}" destId="{C39D6B01-260F-4A4C-826C-9CFF1B6F6F3C}" srcOrd="0" destOrd="0" parTransId="{1CEB5BF8-9573-44DB-AA52-2664C57B5BC0}" sibTransId="{8ACC4B51-902E-41B9-8927-C4CC81C36EEB}"/>
    <dgm:cxn modelId="{E6672DC2-66FD-48E6-9E35-C5F0E6D0290B}" type="presOf" srcId="{1055F0B1-DA74-4E7B-B527-AEDFDD16057D}" destId="{80B075A0-6EED-4416-BD30-D34B7B6B244A}" srcOrd="0" destOrd="0" presId="urn:microsoft.com/office/officeart/2005/8/layout/hierarchy2"/>
    <dgm:cxn modelId="{41423F0D-C613-4528-8B41-AB82C5DBF5C1}" type="presOf" srcId="{22F489BA-7AF8-4D28-AFF1-81994DDA9D7B}" destId="{644D500C-2D0D-4D40-8242-8B689E49552E}" srcOrd="1" destOrd="0" presId="urn:microsoft.com/office/officeart/2005/8/layout/hierarchy2"/>
    <dgm:cxn modelId="{D09AA560-EC4D-42B2-AEEB-D728D3745AD6}" type="presOf" srcId="{E527BE7C-F111-4D11-8FD8-A64790F908E6}" destId="{3C823CB9-6646-45EA-927C-BAAED8D908D1}" srcOrd="0" destOrd="0" presId="urn:microsoft.com/office/officeart/2005/8/layout/hierarchy2"/>
    <dgm:cxn modelId="{B2595996-8ED4-4A11-B6B9-BE11D6994157}" type="presOf" srcId="{B4DC0CA7-4284-47E5-8103-F93DAD70B5A7}" destId="{C498114F-350E-41A3-9193-D88A6280E55B}"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7A78DAA9-1309-4B12-BB3F-E070D22085FF}" type="presOf" srcId="{B716BBAA-853E-4021-A8EE-711FD7E3D665}" destId="{DDBCB7B8-5B67-4623-B3B3-D1AC0E78FE9B}" srcOrd="0" destOrd="0" presId="urn:microsoft.com/office/officeart/2005/8/layout/hierarchy2"/>
    <dgm:cxn modelId="{EBDCF60A-B8E9-4993-A18A-4C77DD592D8A}" type="presOf" srcId="{B78E8AC8-BFC5-4DF9-996A-E3ADAD9E91C9}" destId="{94066D15-53AA-4DDA-9682-053F754F270E}" srcOrd="0"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D3ED3C34-8965-4CE9-BA0A-8A21844E6E43}" srcId="{9EB7E3D8-0D11-4E80-823D-492B50986BD9}" destId="{2CA901C4-D46B-4889-AB07-3E85CAB3F55A}" srcOrd="1" destOrd="0" parTransId="{A564CD81-167D-42C5-9353-07481038A983}" sibTransId="{1929283D-632F-476A-874D-BCB2A078A561}"/>
    <dgm:cxn modelId="{1282B0E4-C41C-4156-A3D9-C6A10EBC5111}" srcId="{1B6C38EE-0106-42F5-BFDE-F708BAF5139B}" destId="{95073BCA-5637-4B74-B003-F6EBD1486D61}" srcOrd="2" destOrd="0" parTransId="{BAC0EB25-FC2E-40C8-BB49-714E62D7ACF1}" sibTransId="{BE32EC16-AF06-4745-A929-6422365CC521}"/>
    <dgm:cxn modelId="{4C4306E4-1147-4E47-8FD4-A46CDF905D9D}" type="presOf" srcId="{22F489BA-7AF8-4D28-AFF1-81994DDA9D7B}" destId="{E4975F3D-C350-41E3-95EF-F4638F798686}"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E5F814AC-328A-44CE-8926-2F18B4FDD519}" type="presOf" srcId="{F30650AC-6523-41D4-BEFF-F87C75C3A1A8}" destId="{0FA03EE5-538B-45D7-AE54-164B087D5CC2}" srcOrd="0" destOrd="0" presId="urn:microsoft.com/office/officeart/2005/8/layout/hierarchy2"/>
    <dgm:cxn modelId="{F5590B22-301E-4DED-9CD2-D3B37EF81C7D}" type="presOf" srcId="{7E0ED1B5-DF2B-4C39-94A2-2A0C2BBEA676}" destId="{C8B696FB-B26B-4AEB-A6C7-7996DE285DEE}" srcOrd="0" destOrd="0" presId="urn:microsoft.com/office/officeart/2005/8/layout/hierarchy2"/>
    <dgm:cxn modelId="{BCE311EB-E713-48F4-A988-1C83079B8433}" type="presOf" srcId="{A564CD81-167D-42C5-9353-07481038A983}" destId="{E798F118-A524-4343-8813-0F2112D52D97}" srcOrd="0" destOrd="0" presId="urn:microsoft.com/office/officeart/2005/8/layout/hierarchy2"/>
    <dgm:cxn modelId="{7BA0AC33-887F-4FC7-86A9-7700B4B12837}" type="presOf" srcId="{5BDA034E-E10D-4A3F-95C7-86E352EFE1E2}" destId="{B58CAB39-7A43-4E7D-93B0-4EB0E985F7BF}" srcOrd="0" destOrd="0" presId="urn:microsoft.com/office/officeart/2005/8/layout/hierarchy2"/>
    <dgm:cxn modelId="{E7097D1A-2F17-46EA-B815-1084B631074D}" type="presOf" srcId="{166961A0-6659-4CA6-A993-20CB2D27CA51}" destId="{F3025B66-7540-4E3A-8E55-A978E22397A7}"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E218B62F-AA22-43F9-B8C0-2C18FC12F06A}" type="presOf" srcId="{3F6A5EDE-7F02-44C9-AF33-23999382B84B}" destId="{01EEE390-AB4A-4786-A88B-F7E74EBF73F0}" srcOrd="1" destOrd="0" presId="urn:microsoft.com/office/officeart/2005/8/layout/hierarchy2"/>
    <dgm:cxn modelId="{C504873E-EB96-4694-937F-AEE93521D9A9}" type="presOf" srcId="{45993110-47CA-429A-A226-5BE240498561}" destId="{0789D6F5-E0F6-4D72-A0DF-BA44D9E7DAFF}" srcOrd="0" destOrd="0" presId="urn:microsoft.com/office/officeart/2005/8/layout/hierarchy2"/>
    <dgm:cxn modelId="{1F68143F-DFEC-44D2-BC88-8810245E1CD3}" type="presOf" srcId="{E0DE11BA-B518-407C-B505-1DE471394911}" destId="{6F0F170F-FE3D-4134-BB96-EA6665A6036D}"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815984EC-0255-4322-9219-F484A04B295C}" type="presOf" srcId="{3904DB79-83CF-4567-8961-2516E1FF2621}" destId="{A0865725-8F13-4D66-9B6B-D81956252699}" srcOrd="0" destOrd="0" presId="urn:microsoft.com/office/officeart/2005/8/layout/hierarchy2"/>
    <dgm:cxn modelId="{526753F9-BCDB-4A96-8FA0-4ABA18271E45}" type="presOf" srcId="{166961A0-6659-4CA6-A993-20CB2D27CA51}" destId="{CC1ABDC6-6B6E-46CC-8F3E-DD15562897FA}" srcOrd="0" destOrd="0" presId="urn:microsoft.com/office/officeart/2005/8/layout/hierarchy2"/>
    <dgm:cxn modelId="{E72EB000-6E96-4688-BC35-8A4A5078414F}" type="presOf" srcId="{A564CD81-167D-42C5-9353-07481038A983}" destId="{4AEB7D09-1624-4AD9-99D9-830F9B16DFD7}" srcOrd="1" destOrd="0" presId="urn:microsoft.com/office/officeart/2005/8/layout/hierarchy2"/>
    <dgm:cxn modelId="{6979140A-5C0B-4E5B-A0B9-AC88BF2D02D4}" type="presOf" srcId="{BAC0EB25-FC2E-40C8-BB49-714E62D7ACF1}" destId="{1E5FCCE3-BB6C-46B6-BE90-0C1FE816FF09}" srcOrd="0" destOrd="0" presId="urn:microsoft.com/office/officeart/2005/8/layout/hierarchy2"/>
    <dgm:cxn modelId="{03BF2ECE-1F3A-4C33-B28D-27555F1EC1FA}" type="presOf" srcId="{1CEB5BF8-9573-44DB-AA52-2664C57B5BC0}" destId="{5B49F615-01AC-4E8D-8243-024C52065BB2}" srcOrd="1" destOrd="0" presId="urn:microsoft.com/office/officeart/2005/8/layout/hierarchy2"/>
    <dgm:cxn modelId="{603EDB18-3D7A-4A33-90F8-E3CF9BEC1B7E}" type="presOf" srcId="{95073BCA-5637-4B74-B003-F6EBD1486D61}" destId="{C7DB363B-7218-4E89-908E-26E8BED225D3}" srcOrd="0" destOrd="0" presId="urn:microsoft.com/office/officeart/2005/8/layout/hierarchy2"/>
    <dgm:cxn modelId="{8CF5EECE-A04E-49E3-8022-44CDF1611EA0}" type="presOf" srcId="{B78E8AC8-BFC5-4DF9-996A-E3ADAD9E91C9}" destId="{B680152B-BBF7-42CC-80E2-A156B071C1EB}" srcOrd="1" destOrd="0" presId="urn:microsoft.com/office/officeart/2005/8/layout/hierarchy2"/>
    <dgm:cxn modelId="{769FB59A-148D-4B2B-9FA7-7E34C12DD7B9}" type="presOf" srcId="{767EC5A2-4B77-466C-A072-0B8307A02AB3}" destId="{F15D6494-9362-431D-8D0C-12A143564090}" srcOrd="0" destOrd="0" presId="urn:microsoft.com/office/officeart/2005/8/layout/hierarchy2"/>
    <dgm:cxn modelId="{B5888C6B-9CA6-4AA1-93B4-4826B6B604D4}" type="presOf" srcId="{C39D6B01-260F-4A4C-826C-9CFF1B6F6F3C}" destId="{E045DA16-E3DB-4C3A-9DC1-4314802E0B2D}" srcOrd="0" destOrd="0" presId="urn:microsoft.com/office/officeart/2005/8/layout/hierarchy2"/>
    <dgm:cxn modelId="{244E8860-C9E7-4B21-8B1A-495CD2577E79}" type="presOf" srcId="{5ABABD5B-A46B-437C-8FCF-5F7DB32B1277}" destId="{B59CC138-6E59-4635-9BCC-7700CB9326A7}" srcOrd="1" destOrd="0" presId="urn:microsoft.com/office/officeart/2005/8/layout/hierarchy2"/>
    <dgm:cxn modelId="{E17648AA-9ECF-4115-BEA7-3065E6355CEE}" type="presOf" srcId="{EE885992-2BEA-4926-B702-6008C6AF5097}" destId="{87EC5DDD-9F69-4B6C-95BE-68FC167C1752}" srcOrd="0" destOrd="0" presId="urn:microsoft.com/office/officeart/2005/8/layout/hierarchy2"/>
    <dgm:cxn modelId="{EC489EE4-CEBD-4785-A69A-4F71FF6E4203}" type="presOf" srcId="{BAC0EB25-FC2E-40C8-BB49-714E62D7ACF1}" destId="{0A145BCE-6198-4F25-B43B-3618301E13F0}" srcOrd="1" destOrd="0" presId="urn:microsoft.com/office/officeart/2005/8/layout/hierarchy2"/>
    <dgm:cxn modelId="{B7A1F4D1-4B4D-40BD-B33A-7D380E6AFC5F}" type="presParOf" srcId="{9C2F6C3E-00BF-4160-BA53-202223A2EE2E}" destId="{422962DA-79B5-4391-85F2-5C83AC2DDC7A}" srcOrd="0" destOrd="0" presId="urn:microsoft.com/office/officeart/2005/8/layout/hierarchy2"/>
    <dgm:cxn modelId="{E2EFE424-295A-4493-AD68-8EDD40C741F1}" type="presParOf" srcId="{422962DA-79B5-4391-85F2-5C83AC2DDC7A}" destId="{F15D6494-9362-431D-8D0C-12A143564090}" srcOrd="0" destOrd="0" presId="urn:microsoft.com/office/officeart/2005/8/layout/hierarchy2"/>
    <dgm:cxn modelId="{35DFA224-B46A-4669-8689-F248029588E8}" type="presParOf" srcId="{422962DA-79B5-4391-85F2-5C83AC2DDC7A}" destId="{6B7A97A5-5187-4846-A9CB-0A7AE0532CBF}" srcOrd="1" destOrd="0" presId="urn:microsoft.com/office/officeart/2005/8/layout/hierarchy2"/>
    <dgm:cxn modelId="{133D0930-8527-43CF-B134-D169B610412E}" type="presParOf" srcId="{6B7A97A5-5187-4846-A9CB-0A7AE0532CBF}" destId="{C498114F-350E-41A3-9193-D88A6280E55B}" srcOrd="0" destOrd="0" presId="urn:microsoft.com/office/officeart/2005/8/layout/hierarchy2"/>
    <dgm:cxn modelId="{E2AF1A5F-E9E5-4159-97EA-67E4DC6A6528}" type="presParOf" srcId="{C498114F-350E-41A3-9193-D88A6280E55B}" destId="{1929B4BE-FB30-4C89-8473-49590CD4D932}" srcOrd="0" destOrd="0" presId="urn:microsoft.com/office/officeart/2005/8/layout/hierarchy2"/>
    <dgm:cxn modelId="{D1644E83-BD3D-435E-89BB-B065DF9F91C4}" type="presParOf" srcId="{6B7A97A5-5187-4846-A9CB-0A7AE0532CBF}" destId="{4BC0D68C-B3F7-4187-AD42-F9881C97EDA9}" srcOrd="1" destOrd="0" presId="urn:microsoft.com/office/officeart/2005/8/layout/hierarchy2"/>
    <dgm:cxn modelId="{86FBDD21-D2A9-4899-825A-1BE6A7D765D9}" type="presParOf" srcId="{4BC0D68C-B3F7-4187-AD42-F9881C97EDA9}" destId="{C0FB1EE3-1600-4ECC-A158-84A6E0508629}" srcOrd="0" destOrd="0" presId="urn:microsoft.com/office/officeart/2005/8/layout/hierarchy2"/>
    <dgm:cxn modelId="{994DDED3-D947-43AE-8695-5D9353156941}" type="presParOf" srcId="{4BC0D68C-B3F7-4187-AD42-F9881C97EDA9}" destId="{1EEA82D7-11B2-4776-A10F-396B67713554}" srcOrd="1" destOrd="0" presId="urn:microsoft.com/office/officeart/2005/8/layout/hierarchy2"/>
    <dgm:cxn modelId="{E8EC5D6B-92FB-4D27-8E4C-A6CFB07DD4EC}" type="presParOf" srcId="{1EEA82D7-11B2-4776-A10F-396B67713554}" destId="{94066D15-53AA-4DDA-9682-053F754F270E}" srcOrd="0" destOrd="0" presId="urn:microsoft.com/office/officeart/2005/8/layout/hierarchy2"/>
    <dgm:cxn modelId="{2F8862A8-412A-4128-9AFA-75A0450D9FD3}" type="presParOf" srcId="{94066D15-53AA-4DDA-9682-053F754F270E}" destId="{B680152B-BBF7-42CC-80E2-A156B071C1EB}" srcOrd="0" destOrd="0" presId="urn:microsoft.com/office/officeart/2005/8/layout/hierarchy2"/>
    <dgm:cxn modelId="{3B8C6EF9-6357-4BB1-8504-A6328F3F15F5}" type="presParOf" srcId="{1EEA82D7-11B2-4776-A10F-396B67713554}" destId="{0981ABDE-06ED-4AF7-A618-25843B77D777}" srcOrd="1" destOrd="0" presId="urn:microsoft.com/office/officeart/2005/8/layout/hierarchy2"/>
    <dgm:cxn modelId="{41CE3DD9-8408-484A-A790-C0E02870F253}" type="presParOf" srcId="{0981ABDE-06ED-4AF7-A618-25843B77D777}" destId="{C8B696FB-B26B-4AEB-A6C7-7996DE285DEE}" srcOrd="0" destOrd="0" presId="urn:microsoft.com/office/officeart/2005/8/layout/hierarchy2"/>
    <dgm:cxn modelId="{A3298898-0844-45AD-A7E9-A1DC614CEB93}" type="presParOf" srcId="{0981ABDE-06ED-4AF7-A618-25843B77D777}" destId="{1EBF9220-0EA9-4879-831D-B7F02029CA6F}" srcOrd="1" destOrd="0" presId="urn:microsoft.com/office/officeart/2005/8/layout/hierarchy2"/>
    <dgm:cxn modelId="{3FC7A6F6-CBAC-4C94-A432-086ABE69DB8F}" type="presParOf" srcId="{1EEA82D7-11B2-4776-A10F-396B67713554}" destId="{DDBCB7B8-5B67-4623-B3B3-D1AC0E78FE9B}" srcOrd="2" destOrd="0" presId="urn:microsoft.com/office/officeart/2005/8/layout/hierarchy2"/>
    <dgm:cxn modelId="{DB77176C-03AD-4ED6-89D5-03E76D88BD48}" type="presParOf" srcId="{DDBCB7B8-5B67-4623-B3B3-D1AC0E78FE9B}" destId="{7AF1181C-2A33-4ED9-B3AD-C4ACFCC7DACF}" srcOrd="0" destOrd="0" presId="urn:microsoft.com/office/officeart/2005/8/layout/hierarchy2"/>
    <dgm:cxn modelId="{9994B900-2EAE-49EB-AA98-B156503EC38F}" type="presParOf" srcId="{1EEA82D7-11B2-4776-A10F-396B67713554}" destId="{24724133-326B-4A09-91C1-81FE02C30686}" srcOrd="3" destOrd="0" presId="urn:microsoft.com/office/officeart/2005/8/layout/hierarchy2"/>
    <dgm:cxn modelId="{8C998FF0-6885-4CBD-9405-C59977A406C1}" type="presParOf" srcId="{24724133-326B-4A09-91C1-81FE02C30686}" destId="{5937F1B2-B020-4EB6-983F-111BB09AE414}" srcOrd="0" destOrd="0" presId="urn:microsoft.com/office/officeart/2005/8/layout/hierarchy2"/>
    <dgm:cxn modelId="{F786F1BC-6135-4D90-8D64-7017C4B85BF7}" type="presParOf" srcId="{24724133-326B-4A09-91C1-81FE02C30686}" destId="{E1E6DD61-89B2-4AF3-8AC4-44F09AEDAE25}" srcOrd="1" destOrd="0" presId="urn:microsoft.com/office/officeart/2005/8/layout/hierarchy2"/>
    <dgm:cxn modelId="{F0581C6F-CEC7-46E9-801E-E7C103451A08}" type="presParOf" srcId="{1EEA82D7-11B2-4776-A10F-396B67713554}" destId="{1E5FCCE3-BB6C-46B6-BE90-0C1FE816FF09}" srcOrd="4" destOrd="0" presId="urn:microsoft.com/office/officeart/2005/8/layout/hierarchy2"/>
    <dgm:cxn modelId="{1CFAA7DD-CB6E-4CEA-9290-187FE23F4F22}" type="presParOf" srcId="{1E5FCCE3-BB6C-46B6-BE90-0C1FE816FF09}" destId="{0A145BCE-6198-4F25-B43B-3618301E13F0}" srcOrd="0" destOrd="0" presId="urn:microsoft.com/office/officeart/2005/8/layout/hierarchy2"/>
    <dgm:cxn modelId="{14A0C911-59DC-40AD-80A5-482F8A3FE37B}" type="presParOf" srcId="{1EEA82D7-11B2-4776-A10F-396B67713554}" destId="{EB689018-3E26-427F-B400-2A48242A7DAB}" srcOrd="5" destOrd="0" presId="urn:microsoft.com/office/officeart/2005/8/layout/hierarchy2"/>
    <dgm:cxn modelId="{E43CD00C-E7A3-404D-BF92-42107828EC2C}" type="presParOf" srcId="{EB689018-3E26-427F-B400-2A48242A7DAB}" destId="{C7DB363B-7218-4E89-908E-26E8BED225D3}" srcOrd="0" destOrd="0" presId="urn:microsoft.com/office/officeart/2005/8/layout/hierarchy2"/>
    <dgm:cxn modelId="{960297BA-BCCC-4505-9E0D-45C46AB74334}" type="presParOf" srcId="{EB689018-3E26-427F-B400-2A48242A7DAB}" destId="{947CBDEE-55D6-4B22-B219-DDAD927C70B1}" srcOrd="1" destOrd="0" presId="urn:microsoft.com/office/officeart/2005/8/layout/hierarchy2"/>
    <dgm:cxn modelId="{F346060B-486D-457B-9EF3-B326B2FC4337}" type="presParOf" srcId="{947CBDEE-55D6-4B22-B219-DDAD927C70B1}" destId="{8367E3EC-EDE8-4478-9B14-EAFA4B0303C7}" srcOrd="0" destOrd="0" presId="urn:microsoft.com/office/officeart/2005/8/layout/hierarchy2"/>
    <dgm:cxn modelId="{F6149219-E4EE-4538-BB8B-B82CBDD1D0BB}" type="presParOf" srcId="{8367E3EC-EDE8-4478-9B14-EAFA4B0303C7}" destId="{E8D07454-23B3-441F-9B23-CDA001B258D3}" srcOrd="0" destOrd="0" presId="urn:microsoft.com/office/officeart/2005/8/layout/hierarchy2"/>
    <dgm:cxn modelId="{B4EF8E3F-6C25-40A2-B5C6-54A9F0989A32}" type="presParOf" srcId="{947CBDEE-55D6-4B22-B219-DDAD927C70B1}" destId="{68A66CD3-959A-403B-A57F-87A9D8451471}" srcOrd="1" destOrd="0" presId="urn:microsoft.com/office/officeart/2005/8/layout/hierarchy2"/>
    <dgm:cxn modelId="{61B6B04C-B2E8-4F36-99CE-EC877E451FC0}" type="presParOf" srcId="{68A66CD3-959A-403B-A57F-87A9D8451471}" destId="{BA54242D-F02C-4E4F-8455-69939E154ED1}" srcOrd="0" destOrd="0" presId="urn:microsoft.com/office/officeart/2005/8/layout/hierarchy2"/>
    <dgm:cxn modelId="{2088EBAE-AE7C-4E89-A91C-704C5BF2E2A3}" type="presParOf" srcId="{68A66CD3-959A-403B-A57F-87A9D8451471}" destId="{5CE4419F-7D16-4B5A-8BF7-01ACA79458C1}" srcOrd="1" destOrd="0" presId="urn:microsoft.com/office/officeart/2005/8/layout/hierarchy2"/>
    <dgm:cxn modelId="{50D223E0-9DB8-4869-9F6F-3595318D709A}" type="presParOf" srcId="{947CBDEE-55D6-4B22-B219-DDAD927C70B1}" destId="{3C823CB9-6646-45EA-927C-BAAED8D908D1}" srcOrd="2" destOrd="0" presId="urn:microsoft.com/office/officeart/2005/8/layout/hierarchy2"/>
    <dgm:cxn modelId="{2A318F1D-F866-491F-914F-12F9C8D3B584}" type="presParOf" srcId="{3C823CB9-6646-45EA-927C-BAAED8D908D1}" destId="{E86E44DF-D0B6-490D-969C-50D2431AF93E}" srcOrd="0" destOrd="0" presId="urn:microsoft.com/office/officeart/2005/8/layout/hierarchy2"/>
    <dgm:cxn modelId="{182D4128-93A1-4A83-8F75-AFA26F7CD0B8}" type="presParOf" srcId="{947CBDEE-55D6-4B22-B219-DDAD927C70B1}" destId="{D50F42E0-D0D0-401A-A036-46103263EA84}" srcOrd="3" destOrd="0" presId="urn:microsoft.com/office/officeart/2005/8/layout/hierarchy2"/>
    <dgm:cxn modelId="{DE97A3DA-C65B-462A-B7EB-4301C5FC1FAA}" type="presParOf" srcId="{D50F42E0-D0D0-401A-A036-46103263EA84}" destId="{990310B2-5112-4727-B4A0-C2E12E4945BB}" srcOrd="0" destOrd="0" presId="urn:microsoft.com/office/officeart/2005/8/layout/hierarchy2"/>
    <dgm:cxn modelId="{F6DADA6B-9C8C-4F56-9F9B-D474A20BB464}" type="presParOf" srcId="{D50F42E0-D0D0-401A-A036-46103263EA84}" destId="{524EF8AB-F75C-4759-82C1-A01ED2208B7D}" srcOrd="1" destOrd="0" presId="urn:microsoft.com/office/officeart/2005/8/layout/hierarchy2"/>
    <dgm:cxn modelId="{6D9D5E8F-BD07-4DEA-B59C-C0AC4D0DC513}" type="presParOf" srcId="{6B7A97A5-5187-4846-A9CB-0A7AE0532CBF}" destId="{030C4BD4-E117-424F-894B-5000F19EC59A}" srcOrd="2" destOrd="0" presId="urn:microsoft.com/office/officeart/2005/8/layout/hierarchy2"/>
    <dgm:cxn modelId="{66FB88B1-5794-4A69-9EF8-695B6D5E804F}" type="presParOf" srcId="{030C4BD4-E117-424F-894B-5000F19EC59A}" destId="{B59CC138-6E59-4635-9BCC-7700CB9326A7}" srcOrd="0" destOrd="0" presId="urn:microsoft.com/office/officeart/2005/8/layout/hierarchy2"/>
    <dgm:cxn modelId="{CCCDFED1-6B7E-4822-8A81-401260D86C95}" type="presParOf" srcId="{6B7A97A5-5187-4846-A9CB-0A7AE0532CBF}" destId="{5F219121-9A37-47EF-87F0-762E6ABBFD2D}" srcOrd="3" destOrd="0" presId="urn:microsoft.com/office/officeart/2005/8/layout/hierarchy2"/>
    <dgm:cxn modelId="{1B4407B3-71F6-4D70-952D-032E32A0382E}" type="presParOf" srcId="{5F219121-9A37-47EF-87F0-762E6ABBFD2D}" destId="{6F0F170F-FE3D-4134-BB96-EA6665A6036D}" srcOrd="0" destOrd="0" presId="urn:microsoft.com/office/officeart/2005/8/layout/hierarchy2"/>
    <dgm:cxn modelId="{DB80DC41-EC63-4504-91EC-46FBA48D4332}" type="presParOf" srcId="{5F219121-9A37-47EF-87F0-762E6ABBFD2D}" destId="{887D7BAE-69D9-4031-8C7B-63AF77DAA974}" srcOrd="1" destOrd="0" presId="urn:microsoft.com/office/officeart/2005/8/layout/hierarchy2"/>
    <dgm:cxn modelId="{C5841D6B-E8A4-4A1C-A07C-1B05F7AC4367}" type="presParOf" srcId="{887D7BAE-69D9-4031-8C7B-63AF77DAA974}" destId="{01AE466B-0249-4A63-910F-DFF3C04D856B}" srcOrd="0" destOrd="0" presId="urn:microsoft.com/office/officeart/2005/8/layout/hierarchy2"/>
    <dgm:cxn modelId="{EF77BF59-FF53-4626-B769-D1B16C00C65B}" type="presParOf" srcId="{01AE466B-0249-4A63-910F-DFF3C04D856B}" destId="{2AA311D8-CC01-4472-A54F-19D0AFF10979}" srcOrd="0" destOrd="0" presId="urn:microsoft.com/office/officeart/2005/8/layout/hierarchy2"/>
    <dgm:cxn modelId="{98AE3339-7527-4F36-90F6-69C2DD1318D6}" type="presParOf" srcId="{887D7BAE-69D9-4031-8C7B-63AF77DAA974}" destId="{C06C5CEC-90AD-4EA8-AD01-C2D1861D1F78}" srcOrd="1" destOrd="0" presId="urn:microsoft.com/office/officeart/2005/8/layout/hierarchy2"/>
    <dgm:cxn modelId="{01BA5E25-11B1-40BF-803A-D798C381EB48}" type="presParOf" srcId="{C06C5CEC-90AD-4EA8-AD01-C2D1861D1F78}" destId="{8A58203B-60D5-42CF-9578-203C0120EC5E}" srcOrd="0" destOrd="0" presId="urn:microsoft.com/office/officeart/2005/8/layout/hierarchy2"/>
    <dgm:cxn modelId="{708C42F3-D561-4BB5-A612-437FB85F4150}" type="presParOf" srcId="{C06C5CEC-90AD-4EA8-AD01-C2D1861D1F78}" destId="{59816630-B2C0-4547-BCE4-EA5205456959}" srcOrd="1" destOrd="0" presId="urn:microsoft.com/office/officeart/2005/8/layout/hierarchy2"/>
    <dgm:cxn modelId="{EAD2BD9E-670E-4ADA-A04F-D512C67DB65D}" type="presParOf" srcId="{887D7BAE-69D9-4031-8C7B-63AF77DAA974}" destId="{CC1ABDC6-6B6E-46CC-8F3E-DD15562897FA}" srcOrd="2" destOrd="0" presId="urn:microsoft.com/office/officeart/2005/8/layout/hierarchy2"/>
    <dgm:cxn modelId="{F40CC684-B402-46F9-B1E3-52D6A721A6DC}" type="presParOf" srcId="{CC1ABDC6-6B6E-46CC-8F3E-DD15562897FA}" destId="{F3025B66-7540-4E3A-8E55-A978E22397A7}" srcOrd="0" destOrd="0" presId="urn:microsoft.com/office/officeart/2005/8/layout/hierarchy2"/>
    <dgm:cxn modelId="{04C94B02-CB96-4B3B-8F4C-0AC9BD593438}" type="presParOf" srcId="{887D7BAE-69D9-4031-8C7B-63AF77DAA974}" destId="{D5718173-34C3-4545-97AA-AF6977FD7D74}" srcOrd="3" destOrd="0" presId="urn:microsoft.com/office/officeart/2005/8/layout/hierarchy2"/>
    <dgm:cxn modelId="{CFE95B27-0728-4B7B-8894-F3D7B04DD7BA}" type="presParOf" srcId="{D5718173-34C3-4545-97AA-AF6977FD7D74}" destId="{BB4E4D16-71CF-4C1A-AF17-AA238805B63F}" srcOrd="0" destOrd="0" presId="urn:microsoft.com/office/officeart/2005/8/layout/hierarchy2"/>
    <dgm:cxn modelId="{3CDA13B7-7217-491A-8FCF-518F0613B136}" type="presParOf" srcId="{D5718173-34C3-4545-97AA-AF6977FD7D74}" destId="{76FF324C-96C1-476A-AA1D-ACC804736D00}" srcOrd="1" destOrd="0" presId="urn:microsoft.com/office/officeart/2005/8/layout/hierarchy2"/>
    <dgm:cxn modelId="{941A0741-5146-4FE5-A331-CCEAEC0DA06D}" type="presParOf" srcId="{887D7BAE-69D9-4031-8C7B-63AF77DAA974}" destId="{E4975F3D-C350-41E3-95EF-F4638F798686}" srcOrd="4" destOrd="0" presId="urn:microsoft.com/office/officeart/2005/8/layout/hierarchy2"/>
    <dgm:cxn modelId="{6CA14C19-927E-437F-805C-B3C73CAFA84C}" type="presParOf" srcId="{E4975F3D-C350-41E3-95EF-F4638F798686}" destId="{644D500C-2D0D-4D40-8242-8B689E49552E}" srcOrd="0" destOrd="0" presId="urn:microsoft.com/office/officeart/2005/8/layout/hierarchy2"/>
    <dgm:cxn modelId="{3955696F-E974-468A-9F39-B61408F9EB23}" type="presParOf" srcId="{887D7BAE-69D9-4031-8C7B-63AF77DAA974}" destId="{88BCA496-AD51-4127-BE44-9C105EA0259D}" srcOrd="5" destOrd="0" presId="urn:microsoft.com/office/officeart/2005/8/layout/hierarchy2"/>
    <dgm:cxn modelId="{5E2FCC2A-769E-4C3F-BB09-F424DABA91E1}" type="presParOf" srcId="{88BCA496-AD51-4127-BE44-9C105EA0259D}" destId="{B58CAB39-7A43-4E7D-93B0-4EB0E985F7BF}" srcOrd="0" destOrd="0" presId="urn:microsoft.com/office/officeart/2005/8/layout/hierarchy2"/>
    <dgm:cxn modelId="{34F7FE2A-1DB1-4AC3-9A40-1996EFF1978A}" type="presParOf" srcId="{88BCA496-AD51-4127-BE44-9C105EA0259D}" destId="{A973866D-54AC-4670-BB39-07EEB7983DED}" srcOrd="1" destOrd="0" presId="urn:microsoft.com/office/officeart/2005/8/layout/hierarchy2"/>
    <dgm:cxn modelId="{0628A337-FB91-4112-83D4-1EB5B96EAC8B}" type="presParOf" srcId="{6B7A97A5-5187-4846-A9CB-0A7AE0532CBF}" destId="{5F158D59-AD79-4180-AC01-6F79F6FA82DB}" srcOrd="4" destOrd="0" presId="urn:microsoft.com/office/officeart/2005/8/layout/hierarchy2"/>
    <dgm:cxn modelId="{B73E35D7-0A41-4F0B-8176-D1CACC221F03}" type="presParOf" srcId="{5F158D59-AD79-4180-AC01-6F79F6FA82DB}" destId="{2B40320C-27AB-4BDA-84D1-61C50A3BABC5}" srcOrd="0" destOrd="0" presId="urn:microsoft.com/office/officeart/2005/8/layout/hierarchy2"/>
    <dgm:cxn modelId="{A7ABA767-2048-4C01-9492-81C06DB3D36F}" type="presParOf" srcId="{6B7A97A5-5187-4846-A9CB-0A7AE0532CBF}" destId="{44BB7C2B-7DA9-4C32-8097-575A4607CA60}" srcOrd="5" destOrd="0" presId="urn:microsoft.com/office/officeart/2005/8/layout/hierarchy2"/>
    <dgm:cxn modelId="{B8FD21BD-B2AE-45F2-B65E-3997385A9903}" type="presParOf" srcId="{44BB7C2B-7DA9-4C32-8097-575A4607CA60}" destId="{418C437C-17BF-4B0B-B4FE-5B3030058BF1}" srcOrd="0" destOrd="0" presId="urn:microsoft.com/office/officeart/2005/8/layout/hierarchy2"/>
    <dgm:cxn modelId="{9B341626-698E-48D5-81EE-044772205765}" type="presParOf" srcId="{44BB7C2B-7DA9-4C32-8097-575A4607CA60}" destId="{C4F0F48A-B6AF-43C3-AFCA-6A658A4CC862}" srcOrd="1" destOrd="0" presId="urn:microsoft.com/office/officeart/2005/8/layout/hierarchy2"/>
    <dgm:cxn modelId="{D525506D-3EB4-4B15-8FFB-4FC82438CBAB}" type="presParOf" srcId="{C4F0F48A-B6AF-43C3-AFCA-6A658A4CC862}" destId="{0789D6F5-E0F6-4D72-A0DF-BA44D9E7DAFF}" srcOrd="0" destOrd="0" presId="urn:microsoft.com/office/officeart/2005/8/layout/hierarchy2"/>
    <dgm:cxn modelId="{4C3F9070-FFA6-4401-AA30-C9785AA291C0}" type="presParOf" srcId="{0789D6F5-E0F6-4D72-A0DF-BA44D9E7DAFF}" destId="{B8E34989-5719-4CA4-8C97-D4EDD34C87C5}" srcOrd="0" destOrd="0" presId="urn:microsoft.com/office/officeart/2005/8/layout/hierarchy2"/>
    <dgm:cxn modelId="{0D6732DC-E9CB-47A1-A563-7C44CF3CEBD4}" type="presParOf" srcId="{C4F0F48A-B6AF-43C3-AFCA-6A658A4CC862}" destId="{D4A65FF0-9E85-44C0-991E-4C339D0091A6}" srcOrd="1" destOrd="0" presId="urn:microsoft.com/office/officeart/2005/8/layout/hierarchy2"/>
    <dgm:cxn modelId="{9DA27ED3-BA5C-4BFE-B78A-2D9AB43C9E6A}" type="presParOf" srcId="{D4A65FF0-9E85-44C0-991E-4C339D0091A6}" destId="{BC065D8B-0208-43AD-ABEB-09B43B6478F9}" srcOrd="0" destOrd="0" presId="urn:microsoft.com/office/officeart/2005/8/layout/hierarchy2"/>
    <dgm:cxn modelId="{0A2E2B5F-B1CC-4587-BC22-340219570397}" type="presParOf" srcId="{D4A65FF0-9E85-44C0-991E-4C339D0091A6}" destId="{5DD4EAC1-DB30-4462-AEDC-91E2CE068914}" srcOrd="1" destOrd="0" presId="urn:microsoft.com/office/officeart/2005/8/layout/hierarchy2"/>
    <dgm:cxn modelId="{B10948A0-0723-4153-83F0-C955D8E8E3F5}" type="presParOf" srcId="{C4F0F48A-B6AF-43C3-AFCA-6A658A4CC862}" destId="{E798F118-A524-4343-8813-0F2112D52D97}" srcOrd="2" destOrd="0" presId="urn:microsoft.com/office/officeart/2005/8/layout/hierarchy2"/>
    <dgm:cxn modelId="{E04064F2-F261-4263-9763-0C001D07C381}" type="presParOf" srcId="{E798F118-A524-4343-8813-0F2112D52D97}" destId="{4AEB7D09-1624-4AD9-99D9-830F9B16DFD7}" srcOrd="0" destOrd="0" presId="urn:microsoft.com/office/officeart/2005/8/layout/hierarchy2"/>
    <dgm:cxn modelId="{13D4FF91-FC07-4CCC-9BC9-832E9F9D7BBD}" type="presParOf" srcId="{C4F0F48A-B6AF-43C3-AFCA-6A658A4CC862}" destId="{8EB9B5B9-C0B0-4D87-B1A4-D7CFAB89B201}" srcOrd="3" destOrd="0" presId="urn:microsoft.com/office/officeart/2005/8/layout/hierarchy2"/>
    <dgm:cxn modelId="{BFA6B512-C751-44A5-ACB9-C00F05069941}" type="presParOf" srcId="{8EB9B5B9-C0B0-4D87-B1A4-D7CFAB89B201}" destId="{1E1C0BF7-E2E9-47E2-846E-3FB060800201}" srcOrd="0" destOrd="0" presId="urn:microsoft.com/office/officeart/2005/8/layout/hierarchy2"/>
    <dgm:cxn modelId="{0F8BF561-3F4E-4576-8DC1-5F09443C5A6A}" type="presParOf" srcId="{8EB9B5B9-C0B0-4D87-B1A4-D7CFAB89B201}" destId="{E5712CCB-46FF-4A81-B1E7-40E7DEEE19EB}" srcOrd="1" destOrd="0" presId="urn:microsoft.com/office/officeart/2005/8/layout/hierarchy2"/>
    <dgm:cxn modelId="{1C8866A4-7355-4968-88B2-1D86B9F59B46}" type="presParOf" srcId="{C4F0F48A-B6AF-43C3-AFCA-6A658A4CC862}" destId="{50040A1C-D961-4A90-9F57-B34776F19709}" srcOrd="4" destOrd="0" presId="urn:microsoft.com/office/officeart/2005/8/layout/hierarchy2"/>
    <dgm:cxn modelId="{26786907-352A-4A49-9F08-662DC0BB4204}" type="presParOf" srcId="{50040A1C-D961-4A90-9F57-B34776F19709}" destId="{01EEE390-AB4A-4786-A88B-F7E74EBF73F0}" srcOrd="0" destOrd="0" presId="urn:microsoft.com/office/officeart/2005/8/layout/hierarchy2"/>
    <dgm:cxn modelId="{834C53F6-4C1D-4386-BA6B-E0BF5FCD1C7E}" type="presParOf" srcId="{C4F0F48A-B6AF-43C3-AFCA-6A658A4CC862}" destId="{30F4D837-9120-4F26-8C5B-BCAE6FF813DB}" srcOrd="5" destOrd="0" presId="urn:microsoft.com/office/officeart/2005/8/layout/hierarchy2"/>
    <dgm:cxn modelId="{188D1A6F-22B7-4FF9-9943-A33757A3D567}" type="presParOf" srcId="{30F4D837-9120-4F26-8C5B-BCAE6FF813DB}" destId="{E3CE5594-F3F1-49F6-A7C8-E25853455CFA}" srcOrd="0" destOrd="0" presId="urn:microsoft.com/office/officeart/2005/8/layout/hierarchy2"/>
    <dgm:cxn modelId="{FFD4A0CF-3A93-49A9-AA57-B4AB3BC076E4}" type="presParOf" srcId="{30F4D837-9120-4F26-8C5B-BCAE6FF813DB}" destId="{BD57A623-3339-4228-BD78-268BE1FAB47E}" srcOrd="1" destOrd="0" presId="urn:microsoft.com/office/officeart/2005/8/layout/hierarchy2"/>
    <dgm:cxn modelId="{3E3D1321-23E9-475E-A92B-BAC89E01A5ED}" type="presParOf" srcId="{BD57A623-3339-4228-BD78-268BE1FAB47E}" destId="{5FCB55BA-7053-458B-8A88-8DD239DA6331}" srcOrd="0" destOrd="0" presId="urn:microsoft.com/office/officeart/2005/8/layout/hierarchy2"/>
    <dgm:cxn modelId="{67AE8A46-6B52-436C-A29A-13A1598CDC49}" type="presParOf" srcId="{5FCB55BA-7053-458B-8A88-8DD239DA6331}" destId="{5B49F615-01AC-4E8D-8243-024C52065BB2}" srcOrd="0" destOrd="0" presId="urn:microsoft.com/office/officeart/2005/8/layout/hierarchy2"/>
    <dgm:cxn modelId="{E82858B0-5B5C-4B2B-AADF-8BAAFFF21E1E}" type="presParOf" srcId="{BD57A623-3339-4228-BD78-268BE1FAB47E}" destId="{6C3863C9-DC80-4268-9745-FB988AE50073}" srcOrd="1" destOrd="0" presId="urn:microsoft.com/office/officeart/2005/8/layout/hierarchy2"/>
    <dgm:cxn modelId="{3F7CB0C8-7AC2-40DD-901D-4528945225C7}" type="presParOf" srcId="{6C3863C9-DC80-4268-9745-FB988AE50073}" destId="{E045DA16-E3DB-4C3A-9DC1-4314802E0B2D}" srcOrd="0" destOrd="0" presId="urn:microsoft.com/office/officeart/2005/8/layout/hierarchy2"/>
    <dgm:cxn modelId="{B3EBF731-B0A7-4B99-9E6C-B8F3C969B289}" type="presParOf" srcId="{6C3863C9-DC80-4268-9745-FB988AE50073}" destId="{92412803-5AC7-4429-B1C7-DBE7707ADBA4}" srcOrd="1" destOrd="0" presId="urn:microsoft.com/office/officeart/2005/8/layout/hierarchy2"/>
    <dgm:cxn modelId="{40D548A0-343C-4475-8BB3-3F60D42A1D35}" type="presParOf" srcId="{BD57A623-3339-4228-BD78-268BE1FAB47E}" destId="{906F5F46-922A-41D3-BC0C-AA6B408A8D4A}" srcOrd="2" destOrd="0" presId="urn:microsoft.com/office/officeart/2005/8/layout/hierarchy2"/>
    <dgm:cxn modelId="{53B90675-E0E3-4613-862E-21ED3ED515D1}" type="presParOf" srcId="{906F5F46-922A-41D3-BC0C-AA6B408A8D4A}" destId="{BAAD048F-539D-477C-AF35-C3394849D7C3}" srcOrd="0" destOrd="0" presId="urn:microsoft.com/office/officeart/2005/8/layout/hierarchy2"/>
    <dgm:cxn modelId="{5F1061BF-C7D5-4856-BBEA-A3288B061125}" type="presParOf" srcId="{BD57A623-3339-4228-BD78-268BE1FAB47E}" destId="{2FE90066-E92A-4C0B-BDFC-21CAE7D77095}" srcOrd="3" destOrd="0" presId="urn:microsoft.com/office/officeart/2005/8/layout/hierarchy2"/>
    <dgm:cxn modelId="{641AC63A-F92E-42BA-AA9E-A9536495B2D5}" type="presParOf" srcId="{2FE90066-E92A-4C0B-BDFC-21CAE7D77095}" destId="{0FA03EE5-538B-45D7-AE54-164B087D5CC2}" srcOrd="0" destOrd="0" presId="urn:microsoft.com/office/officeart/2005/8/layout/hierarchy2"/>
    <dgm:cxn modelId="{F6BB1B29-2BB5-4233-ABA4-B46A1DBFBE7C}" type="presParOf" srcId="{2FE90066-E92A-4C0B-BDFC-21CAE7D77095}" destId="{CEE0DACE-462C-44E1-913B-F805EF4ADA61}" srcOrd="1" destOrd="0" presId="urn:microsoft.com/office/officeart/2005/8/layout/hierarchy2"/>
    <dgm:cxn modelId="{512541C2-D82D-4CA7-8AAD-8D041DFC70D9}" type="presParOf" srcId="{6B7A97A5-5187-4846-A9CB-0A7AE0532CBF}" destId="{87EC5DDD-9F69-4B6C-95BE-68FC167C1752}" srcOrd="6" destOrd="0" presId="urn:microsoft.com/office/officeart/2005/8/layout/hierarchy2"/>
    <dgm:cxn modelId="{83E16C34-9B5E-428D-8126-5A00DB743E95}" type="presParOf" srcId="{87EC5DDD-9F69-4B6C-95BE-68FC167C1752}" destId="{CE61E191-C724-4270-8BE7-8C77375FCF61}" srcOrd="0" destOrd="0" presId="urn:microsoft.com/office/officeart/2005/8/layout/hierarchy2"/>
    <dgm:cxn modelId="{09E5AE5E-CDAA-4674-B196-E2AB6DD45EA3}" type="presParOf" srcId="{6B7A97A5-5187-4846-A9CB-0A7AE0532CBF}" destId="{BB538379-F8AB-45E6-8FB5-88F1D118ABCF}" srcOrd="7" destOrd="0" presId="urn:microsoft.com/office/officeart/2005/8/layout/hierarchy2"/>
    <dgm:cxn modelId="{97A65358-65F8-4D24-B2DD-74830C2BC2C9}" type="presParOf" srcId="{BB538379-F8AB-45E6-8FB5-88F1D118ABCF}" destId="{167F1204-AFBB-4464-B292-B7B9C368137A}" srcOrd="0" destOrd="0" presId="urn:microsoft.com/office/officeart/2005/8/layout/hierarchy2"/>
    <dgm:cxn modelId="{99910458-E604-4774-857C-10385EB3F40B}" type="presParOf" srcId="{BB538379-F8AB-45E6-8FB5-88F1D118ABCF}" destId="{517931A0-D3AB-4F7E-BDF9-5ABFA7AE4065}" srcOrd="1" destOrd="0" presId="urn:microsoft.com/office/officeart/2005/8/layout/hierarchy2"/>
    <dgm:cxn modelId="{21414810-C67A-4DF2-BE7B-3BD129B13536}" type="presParOf" srcId="{517931A0-D3AB-4F7E-BDF9-5ABFA7AE4065}" destId="{2FD12931-E91F-4883-ABCC-E2B4ACCC31CA}" srcOrd="0" destOrd="0" presId="urn:microsoft.com/office/officeart/2005/8/layout/hierarchy2"/>
    <dgm:cxn modelId="{EBBC22DA-7C22-496B-A5DD-DD13722EE1C7}" type="presParOf" srcId="{2FD12931-E91F-4883-ABCC-E2B4ACCC31CA}" destId="{C33F84F2-5EFE-42A4-A5D4-F49723480AE6}" srcOrd="0" destOrd="0" presId="urn:microsoft.com/office/officeart/2005/8/layout/hierarchy2"/>
    <dgm:cxn modelId="{F3C27E49-C4C5-44FD-9FB3-143301106683}" type="presParOf" srcId="{517931A0-D3AB-4F7E-BDF9-5ABFA7AE4065}" destId="{24AF0030-EA04-45D9-9335-E79ECF6792A4}" srcOrd="1" destOrd="0" presId="urn:microsoft.com/office/officeart/2005/8/layout/hierarchy2"/>
    <dgm:cxn modelId="{AC134B13-6300-440E-A4BB-05C2B437CCC2}" type="presParOf" srcId="{24AF0030-EA04-45D9-9335-E79ECF6792A4}" destId="{A9C12F11-1210-4444-A1FD-68998DEE217C}" srcOrd="0" destOrd="0" presId="urn:microsoft.com/office/officeart/2005/8/layout/hierarchy2"/>
    <dgm:cxn modelId="{F2F4C62E-1FF7-4ECC-A44D-CD1E83B8C1B1}" type="presParOf" srcId="{24AF0030-EA04-45D9-9335-E79ECF6792A4}" destId="{CC0794A1-4E02-4512-BE44-D35FBBDDFF2B}" srcOrd="1" destOrd="0" presId="urn:microsoft.com/office/officeart/2005/8/layout/hierarchy2"/>
    <dgm:cxn modelId="{C25A8B92-0672-4CA5-8538-0E4A7FE40BBB}" type="presParOf" srcId="{CC0794A1-4E02-4512-BE44-D35FBBDDFF2B}" destId="{80B075A0-6EED-4416-BD30-D34B7B6B244A}" srcOrd="0" destOrd="0" presId="urn:microsoft.com/office/officeart/2005/8/layout/hierarchy2"/>
    <dgm:cxn modelId="{F2910900-3314-4FDE-B612-00822A749EBF}" type="presParOf" srcId="{80B075A0-6EED-4416-BD30-D34B7B6B244A}" destId="{0B6A28E5-6192-4A5C-8A6E-370AC7A96B9E}" srcOrd="0" destOrd="0" presId="urn:microsoft.com/office/officeart/2005/8/layout/hierarchy2"/>
    <dgm:cxn modelId="{E57DB95A-3647-42D2-A4D9-85CEDB42817A}" type="presParOf" srcId="{CC0794A1-4E02-4512-BE44-D35FBBDDFF2B}" destId="{863EF402-D78D-4156-BEDD-69F00223A46D}" srcOrd="1" destOrd="0" presId="urn:microsoft.com/office/officeart/2005/8/layout/hierarchy2"/>
    <dgm:cxn modelId="{32A89495-DFFA-4FCF-A526-078D25A74ECA}" type="presParOf" srcId="{863EF402-D78D-4156-BEDD-69F00223A46D}" destId="{593B41E3-CA5E-4DA9-AD44-1949E854049E}" srcOrd="0" destOrd="0" presId="urn:microsoft.com/office/officeart/2005/8/layout/hierarchy2"/>
    <dgm:cxn modelId="{E20A9F77-D035-4BDB-96CC-DD86E15B3D65}" type="presParOf" srcId="{863EF402-D78D-4156-BEDD-69F00223A46D}" destId="{3509EFBB-C5F0-4A3A-B429-463FEF9B7E01}" srcOrd="1" destOrd="0" presId="urn:microsoft.com/office/officeart/2005/8/layout/hierarchy2"/>
    <dgm:cxn modelId="{D25AE8CD-499A-4CBE-9CCE-F8ABEA7A8C18}" type="presParOf" srcId="{CC0794A1-4E02-4512-BE44-D35FBBDDFF2B}" destId="{F74CEFCE-AE50-40FB-98E1-BD45C93AA385}" srcOrd="2" destOrd="0" presId="urn:microsoft.com/office/officeart/2005/8/layout/hierarchy2"/>
    <dgm:cxn modelId="{C915D21D-E621-4D3F-A4E4-F2B85F05546A}" type="presParOf" srcId="{F74CEFCE-AE50-40FB-98E1-BD45C93AA385}" destId="{2E9F86E8-11BD-4C20-8CF1-078EFE599DDE}" srcOrd="0" destOrd="0" presId="urn:microsoft.com/office/officeart/2005/8/layout/hierarchy2"/>
    <dgm:cxn modelId="{270FB880-8696-4163-A281-3731539006D9}" type="presParOf" srcId="{CC0794A1-4E02-4512-BE44-D35FBBDDFF2B}" destId="{E498A7D0-9D5F-43C3-9A3F-53F76F471F2F}" srcOrd="3" destOrd="0" presId="urn:microsoft.com/office/officeart/2005/8/layout/hierarchy2"/>
    <dgm:cxn modelId="{55B0585C-3815-4F1E-91B5-DD5C3625901D}" type="presParOf" srcId="{E498A7D0-9D5F-43C3-9A3F-53F76F471F2F}" destId="{37A875F9-3746-426A-8766-FFA1C0118C48}" srcOrd="0" destOrd="0" presId="urn:microsoft.com/office/officeart/2005/8/layout/hierarchy2"/>
    <dgm:cxn modelId="{EE52121A-A4CF-4E3E-AFF6-42FB09D3171A}" type="presParOf" srcId="{E498A7D0-9D5F-43C3-9A3F-53F76F471F2F}" destId="{D8249A95-6AD9-4FE5-A1AD-963CBDB3B96D}" srcOrd="1" destOrd="0" presId="urn:microsoft.com/office/officeart/2005/8/layout/hierarchy2"/>
    <dgm:cxn modelId="{AECB91BF-F767-4DBA-B756-53BE9FDB04FC}" type="presParOf" srcId="{517931A0-D3AB-4F7E-BDF9-5ABFA7AE4065}" destId="{F065EB8E-04AE-4472-B39D-637CB520C526}" srcOrd="2" destOrd="0" presId="urn:microsoft.com/office/officeart/2005/8/layout/hierarchy2"/>
    <dgm:cxn modelId="{AA013A2E-C29F-459A-AE0C-51A5DB285C7F}" type="presParOf" srcId="{F065EB8E-04AE-4472-B39D-637CB520C526}" destId="{8677BBF0-60CC-4896-BDB3-000DD63E373D}" srcOrd="0" destOrd="0" presId="urn:microsoft.com/office/officeart/2005/8/layout/hierarchy2"/>
    <dgm:cxn modelId="{33EEA879-D840-4677-B127-DD55B6771424}" type="presParOf" srcId="{517931A0-D3AB-4F7E-BDF9-5ABFA7AE4065}" destId="{DF751847-0BE4-4D32-B4FA-5CD6A56B6400}" srcOrd="3" destOrd="0" presId="urn:microsoft.com/office/officeart/2005/8/layout/hierarchy2"/>
    <dgm:cxn modelId="{3BFD3341-E521-4DD2-9E65-E8A4BCFCFA07}" type="presParOf" srcId="{DF751847-0BE4-4D32-B4FA-5CD6A56B6400}" destId="{95523093-FECA-4419-A878-E6086CB8B61F}" srcOrd="0" destOrd="0" presId="urn:microsoft.com/office/officeart/2005/8/layout/hierarchy2"/>
    <dgm:cxn modelId="{B976D8CD-DB72-4680-B8EE-32FEF70969C9}" type="presParOf" srcId="{DF751847-0BE4-4D32-B4FA-5CD6A56B6400}" destId="{7FF2E24C-EAE3-4CAE-92D8-3BBF20B85369}" srcOrd="1" destOrd="0" presId="urn:microsoft.com/office/officeart/2005/8/layout/hierarchy2"/>
    <dgm:cxn modelId="{C1394AAD-FF64-4245-8794-77F216A220B6}" type="presParOf" srcId="{517931A0-D3AB-4F7E-BDF9-5ABFA7AE4065}" destId="{BCC70EED-4AC6-47A8-97E4-A7D63A75F83B}" srcOrd="4" destOrd="0" presId="urn:microsoft.com/office/officeart/2005/8/layout/hierarchy2"/>
    <dgm:cxn modelId="{D53B595D-3DBC-4DF6-A1F7-AB44A6389CFE}" type="presParOf" srcId="{BCC70EED-4AC6-47A8-97E4-A7D63A75F83B}" destId="{60A8F4D4-A87A-4461-A52F-D148B600E263}" srcOrd="0" destOrd="0" presId="urn:microsoft.com/office/officeart/2005/8/layout/hierarchy2"/>
    <dgm:cxn modelId="{0BCBA230-C7D5-4021-A51B-BE5CD339E8F7}" type="presParOf" srcId="{517931A0-D3AB-4F7E-BDF9-5ABFA7AE4065}" destId="{F1B69955-39A0-4C96-BF15-25AEF37CFCD5}" srcOrd="5" destOrd="0" presId="urn:microsoft.com/office/officeart/2005/8/layout/hierarchy2"/>
    <dgm:cxn modelId="{1AB38121-E0E2-418C-87F5-A6F26D1588FC}" type="presParOf" srcId="{F1B69955-39A0-4C96-BF15-25AEF37CFCD5}" destId="{A0865725-8F13-4D66-9B6B-D81956252699}" srcOrd="0" destOrd="0" presId="urn:microsoft.com/office/officeart/2005/8/layout/hierarchy2"/>
    <dgm:cxn modelId="{2593606F-3902-43BA-99AD-63602DC5410D}"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solidFill>
          <a:srgbClr val="FF0000"/>
        </a:solidFill>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rgbClr val="FF0000"/>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ln>
                <a:noFill/>
              </a:ln>
              <a:noFill/>
            </a:rPr>
            <a:t>C</a:t>
          </a:r>
          <a:endParaRPr lang="en-US" dirty="0">
            <a:ln>
              <a:noFill/>
            </a:ln>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999B26C6-9364-44A9-A2C2-3443535F2E76}" type="presOf" srcId="{BBBB4BC1-397B-42FB-A590-86ABD4708BA1}" destId="{2AA311D8-CC01-4472-A54F-19D0AFF10979}"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A3A8F622-5FF1-4E5A-A6EE-DCDBDA7D6D79}" type="presOf" srcId="{EE885992-2BEA-4926-B702-6008C6AF5097}" destId="{87EC5DDD-9F69-4B6C-95BE-68FC167C1752}" srcOrd="0" destOrd="0" presId="urn:microsoft.com/office/officeart/2005/8/layout/hierarchy2"/>
    <dgm:cxn modelId="{D2F7142F-96FA-43FC-8D62-B7FBA0A2A287}" type="presOf" srcId="{4C182C5A-560D-43AA-8092-727DB2D4F9AA}" destId="{990310B2-5112-4727-B4A0-C2E12E4945BB}" srcOrd="0" destOrd="0" presId="urn:microsoft.com/office/officeart/2005/8/layout/hierarchy2"/>
    <dgm:cxn modelId="{22039690-CD46-4014-BB55-DDE53B65F4CD}" type="presOf" srcId="{BAC0EB25-FC2E-40C8-BB49-714E62D7ACF1}" destId="{1E5FCCE3-BB6C-46B6-BE90-0C1FE816FF09}" srcOrd="0" destOrd="0" presId="urn:microsoft.com/office/officeart/2005/8/layout/hierarchy2"/>
    <dgm:cxn modelId="{982D04B7-C5A4-4E56-9650-741F127E3EF3}" type="presOf" srcId="{3F6A5EDE-7F02-44C9-AF33-23999382B84B}" destId="{01EEE390-AB4A-4786-A88B-F7E74EBF73F0}" srcOrd="1" destOrd="0" presId="urn:microsoft.com/office/officeart/2005/8/layout/hierarchy2"/>
    <dgm:cxn modelId="{6C6DFC1B-9F4D-4176-A1A1-BCC75EDFA14E}" type="presOf" srcId="{2CA901C4-D46B-4889-AB07-3E85CAB3F55A}" destId="{1E1C0BF7-E2E9-47E2-846E-3FB060800201}"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C7FF5604-1822-4513-B2E9-486455C11FB6}" type="presOf" srcId="{1CEB5BF8-9573-44DB-AA52-2664C57B5BC0}" destId="{5B49F615-01AC-4E8D-8243-024C52065BB2}" srcOrd="1" destOrd="0" presId="urn:microsoft.com/office/officeart/2005/8/layout/hierarchy2"/>
    <dgm:cxn modelId="{ED23231F-108F-4CBD-813C-48E1339D77F4}" type="presOf" srcId="{B78E8AC8-BFC5-4DF9-996A-E3ADAD9E91C9}" destId="{B680152B-BBF7-42CC-80E2-A156B071C1EB}" srcOrd="1" destOrd="0" presId="urn:microsoft.com/office/officeart/2005/8/layout/hierarchy2"/>
    <dgm:cxn modelId="{B1B7974D-25C4-4142-B1CF-637D25920BDB}" type="presOf" srcId="{3904DB79-83CF-4567-8961-2516E1FF2621}" destId="{A0865725-8F13-4D66-9B6B-D81956252699}" srcOrd="0" destOrd="0" presId="urn:microsoft.com/office/officeart/2005/8/layout/hierarchy2"/>
    <dgm:cxn modelId="{A5B904D1-0050-45AC-B1DE-6DE108CA3A39}" type="presOf" srcId="{89C9E179-D2A2-4A4E-831C-766C0FCE59CD}" destId="{2FD12931-E91F-4883-ABCC-E2B4ACCC31CA}" srcOrd="0" destOrd="0" presId="urn:microsoft.com/office/officeart/2005/8/layout/hierarchy2"/>
    <dgm:cxn modelId="{CBA0BC74-DDC7-4823-A006-BD68ABFD0AAF}" type="presOf" srcId="{B716BBAA-853E-4021-A8EE-711FD7E3D665}" destId="{DDBCB7B8-5B67-4623-B3B3-D1AC0E78FE9B}" srcOrd="0" destOrd="0" presId="urn:microsoft.com/office/officeart/2005/8/layout/hierarchy2"/>
    <dgm:cxn modelId="{EFB1B98E-4D38-4ED8-8EE7-73D129A37E03}" type="presOf" srcId="{22F489BA-7AF8-4D28-AFF1-81994DDA9D7B}" destId="{644D500C-2D0D-4D40-8242-8B689E49552E}" srcOrd="1" destOrd="0" presId="urn:microsoft.com/office/officeart/2005/8/layout/hierarchy2"/>
    <dgm:cxn modelId="{EF81DE64-CD6A-4966-A29E-6DC9715CE065}" type="presOf" srcId="{D46399B7-6072-4C73-88BB-AE05116F9ECC}" destId="{BB4E4D16-71CF-4C1A-AF17-AA238805B63F}" srcOrd="0" destOrd="0" presId="urn:microsoft.com/office/officeart/2005/8/layout/hierarchy2"/>
    <dgm:cxn modelId="{4AD0E31B-31EC-479E-89D5-535D3DBAF79D}" type="presOf" srcId="{1CEB5BF8-9573-44DB-AA52-2664C57B5BC0}" destId="{5FCB55BA-7053-458B-8A88-8DD239DA6331}" srcOrd="0" destOrd="0" presId="urn:microsoft.com/office/officeart/2005/8/layout/hierarchy2"/>
    <dgm:cxn modelId="{D20393D5-6CC9-4987-B584-502D310A3F4A}" type="presOf" srcId="{A564CD81-167D-42C5-9353-07481038A983}" destId="{4AEB7D09-1624-4AD9-99D9-830F9B16DFD7}" srcOrd="1" destOrd="0" presId="urn:microsoft.com/office/officeart/2005/8/layout/hierarchy2"/>
    <dgm:cxn modelId="{BC522148-9819-4CB9-AFA6-98196F0AE2E6}" type="presOf" srcId="{E0DE11BA-B518-407C-B505-1DE471394911}" destId="{6F0F170F-FE3D-4134-BB96-EA6665A6036D}"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A60C0BD9-E44E-499A-B8F2-7DCE008BA19D}" srcId="{8B31BB6A-A4D8-431C-9B01-9B2034755868}" destId="{767EC5A2-4B77-466C-A072-0B8307A02AB3}" srcOrd="0" destOrd="0" parTransId="{D326E47D-91A5-44FE-A4E3-906B0252CFB2}" sibTransId="{075A5BBA-D067-455A-9ED6-860BC04250F0}"/>
    <dgm:cxn modelId="{898FDAC9-8872-4DF1-BFBB-AB0F0BBCF74F}" type="presOf" srcId="{1C4C4948-25D8-4936-BD8C-06CE52540229}" destId="{8A58203B-60D5-42CF-9578-203C0120EC5E}" srcOrd="0" destOrd="0" presId="urn:microsoft.com/office/officeart/2005/8/layout/hierarchy2"/>
    <dgm:cxn modelId="{4CB16331-75D6-4429-9BF8-5347730E9524}" type="presOf" srcId="{EE885992-2BEA-4926-B702-6008C6AF5097}" destId="{CE61E191-C724-4270-8BE7-8C77375FCF61}" srcOrd="1" destOrd="0" presId="urn:microsoft.com/office/officeart/2005/8/layout/hierarchy2"/>
    <dgm:cxn modelId="{5CF84FF5-79B8-4364-8078-CD7F8A783EDA}" type="presOf" srcId="{CB605075-F51A-47C3-9B5B-5822A6019E26}" destId="{BAAD048F-539D-477C-AF35-C3394849D7C3}"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CC2190D9-6D99-4C34-A247-0E42244B8F5E}" type="presOf" srcId="{CB605075-F51A-47C3-9B5B-5822A6019E26}" destId="{906F5F46-922A-41D3-BC0C-AA6B408A8D4A}" srcOrd="0" destOrd="0" presId="urn:microsoft.com/office/officeart/2005/8/layout/hierarchy2"/>
    <dgm:cxn modelId="{0DED7085-4D57-4E85-943F-3DF074551B5B}" type="presOf" srcId="{AC10A985-E08A-4B6F-BF7F-A700AF2A50C5}" destId="{593B41E3-CA5E-4DA9-AD44-1949E854049E}" srcOrd="0" destOrd="0" presId="urn:microsoft.com/office/officeart/2005/8/layout/hierarchy2"/>
    <dgm:cxn modelId="{A16484EF-B7F3-4FC3-B3E3-F83742B69422}" type="presOf" srcId="{7E0ED1B5-DF2B-4C39-94A2-2A0C2BBEA676}" destId="{C8B696FB-B26B-4AEB-A6C7-7996DE285DEE}" srcOrd="0" destOrd="0" presId="urn:microsoft.com/office/officeart/2005/8/layout/hierarchy2"/>
    <dgm:cxn modelId="{2B421AC8-73DA-4BC5-9B69-8EA38FEB31BB}" type="presOf" srcId="{2090ADF3-5CF7-491C-8EEF-DB35DEC658CA}" destId="{95523093-FECA-4419-A878-E6086CB8B61F}" srcOrd="0" destOrd="0" presId="urn:microsoft.com/office/officeart/2005/8/layout/hierarchy2"/>
    <dgm:cxn modelId="{BE716739-BAE8-4C6B-ABDA-1378727FC69D}" type="presOf" srcId="{57EA6F02-2674-477B-9506-59D3B2C4A94B}" destId="{8367E3EC-EDE8-4478-9B14-EAFA4B0303C7}" srcOrd="0" destOrd="0" presId="urn:microsoft.com/office/officeart/2005/8/layout/hierarchy2"/>
    <dgm:cxn modelId="{9E943EDA-A0F4-4138-9571-4C8EC39C7CA2}" type="presOf" srcId="{D571DD33-A7E4-4BE5-8590-2D3E0E3995FB}" destId="{37A875F9-3746-426A-8766-FFA1C0118C48}" srcOrd="0" destOrd="0" presId="urn:microsoft.com/office/officeart/2005/8/layout/hierarchy2"/>
    <dgm:cxn modelId="{7C119A3D-1E1E-4918-A628-B9BABDFB199C}" type="presOf" srcId="{89C9E179-D2A2-4A4E-831C-766C0FCE59CD}" destId="{C33F84F2-5EFE-42A4-A5D4-F49723480AE6}" srcOrd="1" destOrd="0" presId="urn:microsoft.com/office/officeart/2005/8/layout/hierarchy2"/>
    <dgm:cxn modelId="{AE630CD5-941F-4697-B90A-B8C744330C43}" type="presOf" srcId="{B716BBAA-853E-4021-A8EE-711FD7E3D665}" destId="{7AF1181C-2A33-4ED9-B3AD-C4ACFCC7DACF}" srcOrd="1" destOrd="0" presId="urn:microsoft.com/office/officeart/2005/8/layout/hierarchy2"/>
    <dgm:cxn modelId="{34EDD101-54BA-4331-B4E3-8E89064351E3}" type="presOf" srcId="{95073BCA-5637-4B74-B003-F6EBD1486D61}" destId="{C7DB363B-7218-4E89-908E-26E8BED225D3}"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6C9EA253-2C8F-4F89-925D-47467D5739D8}" srcId="{19F3ECDB-1ED7-474B-92C1-2E72D83ACFE8}" destId="{D571DD33-A7E4-4BE5-8590-2D3E0E3995FB}" srcOrd="1" destOrd="0" parTransId="{64410DB8-F655-4B90-9A96-2325D0212977}" sibTransId="{1E6F3F40-8866-4F8B-B7D8-74B9DD4C826F}"/>
    <dgm:cxn modelId="{1B4E5E40-4DB3-4D0F-9867-0B80C1BBA08A}" srcId="{C2601243-1BEE-43AD-B076-59981A9EF2A5}" destId="{2090ADF3-5CF7-491C-8EEF-DB35DEC658CA}" srcOrd="1" destOrd="0" parTransId="{3BAA5B4F-AA92-45D6-9A6B-2C43B02FBCB2}" sibTransId="{A21EDE56-68B0-4101-A855-259F5BC94C86}"/>
    <dgm:cxn modelId="{63667BD6-A668-438C-B57A-68A190D99571}" type="presOf" srcId="{1055F0B1-DA74-4E7B-B527-AEDFDD16057D}" destId="{0B6A28E5-6192-4A5C-8A6E-370AC7A96B9E}"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7BB36D14-D62D-4B7B-AAEB-B476075C6141}" type="presOf" srcId="{A564CD81-167D-42C5-9353-07481038A983}" destId="{E798F118-A524-4343-8813-0F2112D52D97}" srcOrd="0" destOrd="0" presId="urn:microsoft.com/office/officeart/2005/8/layout/hierarchy2"/>
    <dgm:cxn modelId="{F6D99E92-8387-49D3-A432-00EE853C4BD4}" type="presOf" srcId="{166961A0-6659-4CA6-A993-20CB2D27CA51}" destId="{CC1ABDC6-6B6E-46CC-8F3E-DD15562897FA}" srcOrd="0" destOrd="0" presId="urn:microsoft.com/office/officeart/2005/8/layout/hierarchy2"/>
    <dgm:cxn modelId="{68E22008-7CCB-47A9-BAA3-C5FB85DBF1F4}" type="presOf" srcId="{C2601243-1BEE-43AD-B076-59981A9EF2A5}" destId="{167F1204-AFBB-4464-B292-B7B9C368137A}" srcOrd="0" destOrd="0" presId="urn:microsoft.com/office/officeart/2005/8/layout/hierarchy2"/>
    <dgm:cxn modelId="{18792982-5214-4090-A1A6-8D2389B107E6}" type="presOf" srcId="{C39D6B01-260F-4A4C-826C-9CFF1B6F6F3C}" destId="{E045DA16-E3DB-4C3A-9DC1-4314802E0B2D}" srcOrd="0" destOrd="0" presId="urn:microsoft.com/office/officeart/2005/8/layout/hierarchy2"/>
    <dgm:cxn modelId="{CFC3803F-6187-4D45-8085-1096529A5361}" type="presOf" srcId="{45993110-47CA-429A-A226-5BE240498561}" destId="{0789D6F5-E0F6-4D72-A0DF-BA44D9E7DAFF}" srcOrd="0" destOrd="0" presId="urn:microsoft.com/office/officeart/2005/8/layout/hierarchy2"/>
    <dgm:cxn modelId="{B28761DA-FB75-47D8-AC8D-3E48271D84B1}" type="presOf" srcId="{1B6C38EE-0106-42F5-BFDE-F708BAF5139B}" destId="{C0FB1EE3-1600-4ECC-A158-84A6E0508629}" srcOrd="0" destOrd="0" presId="urn:microsoft.com/office/officeart/2005/8/layout/hierarchy2"/>
    <dgm:cxn modelId="{00E3488A-1332-4D88-AF30-BFED0B0044C4}" type="presOf" srcId="{5ABABD5B-A46B-437C-8FCF-5F7DB32B1277}" destId="{B59CC138-6E59-4635-9BCC-7700CB9326A7}"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9ADF1167-1FFB-48F9-A77F-389687A073DE}" srcId="{767EC5A2-4B77-466C-A072-0B8307A02AB3}" destId="{C2601243-1BEE-43AD-B076-59981A9EF2A5}" srcOrd="3" destOrd="0" parTransId="{EE885992-2BEA-4926-B702-6008C6AF5097}" sibTransId="{9DB14C22-270E-4049-9655-AA061CD10052}"/>
    <dgm:cxn modelId="{4357BDBC-72C4-4DA6-AD42-AF2837C322A4}" srcId="{9EB7E3D8-0D11-4E80-823D-492B50986BD9}" destId="{29D5F61E-1CFE-4D06-9E4F-4C289DB841B2}" srcOrd="0" destOrd="0" parTransId="{45993110-47CA-429A-A226-5BE240498561}" sibTransId="{D051EF27-0EA1-41DB-81AA-CEFDE06D5324}"/>
    <dgm:cxn modelId="{DE9E6C81-12D6-4719-99CB-9F3C26AFC1CA}" type="presOf" srcId="{2A379ED9-6D3C-45CA-8756-86DBD129CD0C}" destId="{5937F1B2-B020-4EB6-983F-111BB09AE414}" srcOrd="0"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31D59D27-C1B2-4F30-B728-C796750670A8}" type="presOf" srcId="{BAC0EB25-FC2E-40C8-BB49-714E62D7ACF1}" destId="{0A145BCE-6198-4F25-B43B-3618301E13F0}" srcOrd="1" destOrd="0" presId="urn:microsoft.com/office/officeart/2005/8/layout/hierarchy2"/>
    <dgm:cxn modelId="{36B9D161-B305-48FF-8D7A-D0019989C6C3}" type="presOf" srcId="{F30650AC-6523-41D4-BEFF-F87C75C3A1A8}" destId="{0FA03EE5-538B-45D7-AE54-164B087D5CC2}" srcOrd="0" destOrd="0" presId="urn:microsoft.com/office/officeart/2005/8/layout/hierarchy2"/>
    <dgm:cxn modelId="{2AB8318C-4D31-44E9-A524-675051C6B359}" type="presOf" srcId="{22F489BA-7AF8-4D28-AFF1-81994DDA9D7B}" destId="{E4975F3D-C350-41E3-95EF-F4638F798686}"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5EB4D59D-27C6-4D0C-BEEC-4B8F5DFE24A9}" srcId="{9EB7E3D8-0D11-4E80-823D-492B50986BD9}" destId="{3B798081-D53C-428D-9A8A-C6B430D0676E}" srcOrd="2" destOrd="0" parTransId="{3F6A5EDE-7F02-44C9-AF33-23999382B84B}" sibTransId="{BAF6ADB5-4AF0-4129-8A62-009AA8A67D64}"/>
    <dgm:cxn modelId="{8DB0EB63-783D-496C-91BA-29F3F765E0DF}" type="presOf" srcId="{64410DB8-F655-4B90-9A96-2325D0212977}" destId="{F74CEFCE-AE50-40FB-98E1-BD45C93AA385}"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4A8D791D-FCC3-4C22-9056-33B754C91FC6}" type="presOf" srcId="{B4DC0CA7-4284-47E5-8103-F93DAD70B5A7}" destId="{C498114F-350E-41A3-9193-D88A6280E55B}" srcOrd="0" destOrd="0" presId="urn:microsoft.com/office/officeart/2005/8/layout/hierarchy2"/>
    <dgm:cxn modelId="{535BAEB3-7FF7-42A4-BC82-4B497F4E122D}" type="presOf" srcId="{494ACA62-AAC0-4951-9C9D-4B583911638D}" destId="{2B40320C-27AB-4BDA-84D1-61C50A3BABC5}" srcOrd="1" destOrd="0" presId="urn:microsoft.com/office/officeart/2005/8/layout/hierarchy2"/>
    <dgm:cxn modelId="{6E4167CD-7560-4E15-8DB0-7DD42106EC16}" type="presOf" srcId="{1055F0B1-DA74-4E7B-B527-AEDFDD16057D}" destId="{80B075A0-6EED-4416-BD30-D34B7B6B244A}" srcOrd="0" destOrd="0" presId="urn:microsoft.com/office/officeart/2005/8/layout/hierarchy2"/>
    <dgm:cxn modelId="{3591E783-76BF-4845-9051-796E4422CEEE}" type="presOf" srcId="{767EC5A2-4B77-466C-A072-0B8307A02AB3}" destId="{F15D6494-9362-431D-8D0C-12A143564090}"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132999D8-C1F5-4E67-90E2-9ED334B89EE2}" type="presOf" srcId="{19F3ECDB-1ED7-474B-92C1-2E72D83ACFE8}" destId="{A9C12F11-1210-4444-A1FD-68998DEE217C}"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CDB4264E-BD42-42F4-BA53-478DFB2BA275}" type="presOf" srcId="{C2A848E1-61B5-4DCC-BFBB-D417A3B756B4}" destId="{BA54242D-F02C-4E4F-8455-69939E154ED1}" srcOrd="0" destOrd="0" presId="urn:microsoft.com/office/officeart/2005/8/layout/hierarchy2"/>
    <dgm:cxn modelId="{C1130505-DCCF-4B4C-B5E9-DC12271CD81A}" type="presOf" srcId="{B78E8AC8-BFC5-4DF9-996A-E3ADAD9E91C9}" destId="{94066D15-53AA-4DDA-9682-053F754F270E}"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F67CE478-1EF1-499C-9101-6C8ADAD3975B}" type="presOf" srcId="{9EB7E3D8-0D11-4E80-823D-492B50986BD9}" destId="{418C437C-17BF-4B0B-B4FE-5B3030058BF1}" srcOrd="0" destOrd="0" presId="urn:microsoft.com/office/officeart/2005/8/layout/hierarchy2"/>
    <dgm:cxn modelId="{7028B4AF-4C31-4680-AA3A-04EFAC55AFE3}" type="presOf" srcId="{B4DC0CA7-4284-47E5-8103-F93DAD70B5A7}" destId="{1929B4BE-FB30-4C89-8473-49590CD4D932}" srcOrd="1" destOrd="0" presId="urn:microsoft.com/office/officeart/2005/8/layout/hierarchy2"/>
    <dgm:cxn modelId="{0D81546C-CC6D-45A3-A283-ED39CFE01F11}" type="presOf" srcId="{E527BE7C-F111-4D11-8FD8-A64790F908E6}" destId="{3C823CB9-6646-45EA-927C-BAAED8D908D1}" srcOrd="0" destOrd="0" presId="urn:microsoft.com/office/officeart/2005/8/layout/hierarchy2"/>
    <dgm:cxn modelId="{4AD2D560-A244-4252-93BD-81D8CD51FF08}" type="presOf" srcId="{DF03A72C-632B-4C09-AA60-11E1D77BAE98}" destId="{BCC70EED-4AC6-47A8-97E4-A7D63A75F83B}" srcOrd="0" destOrd="0" presId="urn:microsoft.com/office/officeart/2005/8/layout/hierarchy2"/>
    <dgm:cxn modelId="{87CBDA4F-F3A6-4C64-9314-B677A26360AA}" type="presOf" srcId="{3BAA5B4F-AA92-45D6-9A6B-2C43B02FBCB2}" destId="{8677BBF0-60CC-4896-BDB3-000DD63E373D}" srcOrd="1" destOrd="0" presId="urn:microsoft.com/office/officeart/2005/8/layout/hierarchy2"/>
    <dgm:cxn modelId="{882932E3-899A-46BB-8B8A-B4C057A313DF}" type="presOf" srcId="{29D5F61E-1CFE-4D06-9E4F-4C289DB841B2}" destId="{BC065D8B-0208-43AD-ABEB-09B43B6478F9}" srcOrd="0" destOrd="0" presId="urn:microsoft.com/office/officeart/2005/8/layout/hierarchy2"/>
    <dgm:cxn modelId="{93BEDA8F-5A0D-4D0D-8279-9D0C1C3A9E23}" type="presOf" srcId="{3BAA5B4F-AA92-45D6-9A6B-2C43B02FBCB2}" destId="{F065EB8E-04AE-4472-B39D-637CB520C526}" srcOrd="0" destOrd="0" presId="urn:microsoft.com/office/officeart/2005/8/layout/hierarchy2"/>
    <dgm:cxn modelId="{09F41753-1DEE-4044-8930-674CEC9B59B2}" type="presOf" srcId="{64410DB8-F655-4B90-9A96-2325D0212977}" destId="{2E9F86E8-11BD-4C20-8CF1-078EFE599DDE}" srcOrd="1" destOrd="0" presId="urn:microsoft.com/office/officeart/2005/8/layout/hierarchy2"/>
    <dgm:cxn modelId="{CA840824-1D56-4F3B-95B5-E4231CBCF086}" type="presOf" srcId="{BBBB4BC1-397B-42FB-A590-86ABD4708BA1}" destId="{01AE466B-0249-4A63-910F-DFF3C04D856B}" srcOrd="0" destOrd="0" presId="urn:microsoft.com/office/officeart/2005/8/layout/hierarchy2"/>
    <dgm:cxn modelId="{84475FE6-6F27-4A75-BDF7-D874D687EFF9}" type="presOf" srcId="{166961A0-6659-4CA6-A993-20CB2D27CA51}" destId="{F3025B66-7540-4E3A-8E55-A978E22397A7}" srcOrd="1" destOrd="0" presId="urn:microsoft.com/office/officeart/2005/8/layout/hierarchy2"/>
    <dgm:cxn modelId="{4DB8A16D-B6E8-4436-B675-37F4CECD504A}" type="presOf" srcId="{8B31BB6A-A4D8-431C-9B01-9B2034755868}" destId="{9C2F6C3E-00BF-4160-BA53-202223A2EE2E}" srcOrd="0" destOrd="0" presId="urn:microsoft.com/office/officeart/2005/8/layout/hierarchy2"/>
    <dgm:cxn modelId="{453A1163-B6BF-4313-9A21-9173B0736D48}" type="presOf" srcId="{3F6A5EDE-7F02-44C9-AF33-23999382B84B}" destId="{50040A1C-D961-4A90-9F57-B34776F19709}"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7FDFA9C9-9230-4C57-8002-3325CFF777E7}" type="presOf" srcId="{DF03A72C-632B-4C09-AA60-11E1D77BAE98}" destId="{60A8F4D4-A87A-4461-A52F-D148B600E263}" srcOrd="1" destOrd="0" presId="urn:microsoft.com/office/officeart/2005/8/layout/hierarchy2"/>
    <dgm:cxn modelId="{12465889-686C-4AAD-A5D2-3093C80F3558}" type="presOf" srcId="{5ABABD5B-A46B-437C-8FCF-5F7DB32B1277}" destId="{030C4BD4-E117-424F-894B-5000F19EC59A}" srcOrd="0" destOrd="0" presId="urn:microsoft.com/office/officeart/2005/8/layout/hierarchy2"/>
    <dgm:cxn modelId="{93ED962C-46E6-472D-8CB0-FF3342148A15}" type="presOf" srcId="{45993110-47CA-429A-A226-5BE240498561}" destId="{B8E34989-5719-4CA4-8C97-D4EDD34C87C5}" srcOrd="1" destOrd="0" presId="urn:microsoft.com/office/officeart/2005/8/layout/hierarchy2"/>
    <dgm:cxn modelId="{1E4E131C-43F7-41AA-B4D4-09228E8B6DC6}" type="presOf" srcId="{494ACA62-AAC0-4951-9C9D-4B583911638D}" destId="{5F158D59-AD79-4180-AC01-6F79F6FA82DB}" srcOrd="0" destOrd="0" presId="urn:microsoft.com/office/officeart/2005/8/layout/hierarchy2"/>
    <dgm:cxn modelId="{4E7A0359-A0F2-4840-B020-5EEB4F436023}" type="presOf" srcId="{3B798081-D53C-428D-9A8A-C6B430D0676E}" destId="{E3CE5594-F3F1-49F6-A7C8-E25853455CFA}"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B6600F98-8385-42D2-BB24-9D663BF34CF5}" type="presOf" srcId="{57EA6F02-2674-477B-9506-59D3B2C4A94B}" destId="{E8D07454-23B3-441F-9B23-CDA001B258D3}" srcOrd="1"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36454354-54B3-448E-B2EA-BED6C7B718ED}" type="presOf" srcId="{E527BE7C-F111-4D11-8FD8-A64790F908E6}" destId="{E86E44DF-D0B6-490D-969C-50D2431AF93E}" srcOrd="1" destOrd="0" presId="urn:microsoft.com/office/officeart/2005/8/layout/hierarchy2"/>
    <dgm:cxn modelId="{C7BC6DC8-3C09-4399-BDC3-304979BD7ED1}" type="presOf" srcId="{5BDA034E-E10D-4A3F-95C7-86E352EFE1E2}" destId="{B58CAB39-7A43-4E7D-93B0-4EB0E985F7BF}" srcOrd="0" destOrd="0" presId="urn:microsoft.com/office/officeart/2005/8/layout/hierarchy2"/>
    <dgm:cxn modelId="{72091954-39C8-40FD-A3D6-ABBE2D2BE368}" type="presParOf" srcId="{9C2F6C3E-00BF-4160-BA53-202223A2EE2E}" destId="{422962DA-79B5-4391-85F2-5C83AC2DDC7A}" srcOrd="0" destOrd="0" presId="urn:microsoft.com/office/officeart/2005/8/layout/hierarchy2"/>
    <dgm:cxn modelId="{D16112BF-5825-4EF4-BF28-B84A5C9D7A89}" type="presParOf" srcId="{422962DA-79B5-4391-85F2-5C83AC2DDC7A}" destId="{F15D6494-9362-431D-8D0C-12A143564090}" srcOrd="0" destOrd="0" presId="urn:microsoft.com/office/officeart/2005/8/layout/hierarchy2"/>
    <dgm:cxn modelId="{EBD06ED8-1250-40D8-A33E-7153B343CEF8}" type="presParOf" srcId="{422962DA-79B5-4391-85F2-5C83AC2DDC7A}" destId="{6B7A97A5-5187-4846-A9CB-0A7AE0532CBF}" srcOrd="1" destOrd="0" presId="urn:microsoft.com/office/officeart/2005/8/layout/hierarchy2"/>
    <dgm:cxn modelId="{8EB4F174-833D-45B9-9B56-EAB2EE33FBA9}" type="presParOf" srcId="{6B7A97A5-5187-4846-A9CB-0A7AE0532CBF}" destId="{C498114F-350E-41A3-9193-D88A6280E55B}" srcOrd="0" destOrd="0" presId="urn:microsoft.com/office/officeart/2005/8/layout/hierarchy2"/>
    <dgm:cxn modelId="{E84FFC99-42ED-4BF2-B116-F60A399A1D75}" type="presParOf" srcId="{C498114F-350E-41A3-9193-D88A6280E55B}" destId="{1929B4BE-FB30-4C89-8473-49590CD4D932}" srcOrd="0" destOrd="0" presId="urn:microsoft.com/office/officeart/2005/8/layout/hierarchy2"/>
    <dgm:cxn modelId="{BF128045-E51F-4365-A59C-812AE600C9B0}" type="presParOf" srcId="{6B7A97A5-5187-4846-A9CB-0A7AE0532CBF}" destId="{4BC0D68C-B3F7-4187-AD42-F9881C97EDA9}" srcOrd="1" destOrd="0" presId="urn:microsoft.com/office/officeart/2005/8/layout/hierarchy2"/>
    <dgm:cxn modelId="{EB9C946A-3D92-4F04-B7A9-0E562D207906}" type="presParOf" srcId="{4BC0D68C-B3F7-4187-AD42-F9881C97EDA9}" destId="{C0FB1EE3-1600-4ECC-A158-84A6E0508629}" srcOrd="0" destOrd="0" presId="urn:microsoft.com/office/officeart/2005/8/layout/hierarchy2"/>
    <dgm:cxn modelId="{77420EA2-7CA3-4922-99B4-22E4272387EA}" type="presParOf" srcId="{4BC0D68C-B3F7-4187-AD42-F9881C97EDA9}" destId="{1EEA82D7-11B2-4776-A10F-396B67713554}" srcOrd="1" destOrd="0" presId="urn:microsoft.com/office/officeart/2005/8/layout/hierarchy2"/>
    <dgm:cxn modelId="{46973EEF-6F8D-4FB7-955A-7455515CBC62}" type="presParOf" srcId="{1EEA82D7-11B2-4776-A10F-396B67713554}" destId="{94066D15-53AA-4DDA-9682-053F754F270E}" srcOrd="0" destOrd="0" presId="urn:microsoft.com/office/officeart/2005/8/layout/hierarchy2"/>
    <dgm:cxn modelId="{8642EFDA-5E2D-464A-9983-84805B954FED}" type="presParOf" srcId="{94066D15-53AA-4DDA-9682-053F754F270E}" destId="{B680152B-BBF7-42CC-80E2-A156B071C1EB}" srcOrd="0" destOrd="0" presId="urn:microsoft.com/office/officeart/2005/8/layout/hierarchy2"/>
    <dgm:cxn modelId="{CCE32673-C979-4DAE-B858-6AF7C23F773F}" type="presParOf" srcId="{1EEA82D7-11B2-4776-A10F-396B67713554}" destId="{0981ABDE-06ED-4AF7-A618-25843B77D777}" srcOrd="1" destOrd="0" presId="urn:microsoft.com/office/officeart/2005/8/layout/hierarchy2"/>
    <dgm:cxn modelId="{89DC6D67-BEA5-4CF1-95DF-1C5BECF10E0D}" type="presParOf" srcId="{0981ABDE-06ED-4AF7-A618-25843B77D777}" destId="{C8B696FB-B26B-4AEB-A6C7-7996DE285DEE}" srcOrd="0" destOrd="0" presId="urn:microsoft.com/office/officeart/2005/8/layout/hierarchy2"/>
    <dgm:cxn modelId="{CAEAB78D-22CE-4D68-A88A-A8B348775223}" type="presParOf" srcId="{0981ABDE-06ED-4AF7-A618-25843B77D777}" destId="{1EBF9220-0EA9-4879-831D-B7F02029CA6F}" srcOrd="1" destOrd="0" presId="urn:microsoft.com/office/officeart/2005/8/layout/hierarchy2"/>
    <dgm:cxn modelId="{183AD8E2-8927-4CF3-973A-3311F4FB8280}" type="presParOf" srcId="{1EEA82D7-11B2-4776-A10F-396B67713554}" destId="{DDBCB7B8-5B67-4623-B3B3-D1AC0E78FE9B}" srcOrd="2" destOrd="0" presId="urn:microsoft.com/office/officeart/2005/8/layout/hierarchy2"/>
    <dgm:cxn modelId="{7F769FFA-A643-4304-B966-E86D99FFCB3D}" type="presParOf" srcId="{DDBCB7B8-5B67-4623-B3B3-D1AC0E78FE9B}" destId="{7AF1181C-2A33-4ED9-B3AD-C4ACFCC7DACF}" srcOrd="0" destOrd="0" presId="urn:microsoft.com/office/officeart/2005/8/layout/hierarchy2"/>
    <dgm:cxn modelId="{064CD794-4CCC-4C67-BE8F-599A2995AE7E}" type="presParOf" srcId="{1EEA82D7-11B2-4776-A10F-396B67713554}" destId="{24724133-326B-4A09-91C1-81FE02C30686}" srcOrd="3" destOrd="0" presId="urn:microsoft.com/office/officeart/2005/8/layout/hierarchy2"/>
    <dgm:cxn modelId="{01868592-7881-4B0B-B826-E80B9A9D2C65}" type="presParOf" srcId="{24724133-326B-4A09-91C1-81FE02C30686}" destId="{5937F1B2-B020-4EB6-983F-111BB09AE414}" srcOrd="0" destOrd="0" presId="urn:microsoft.com/office/officeart/2005/8/layout/hierarchy2"/>
    <dgm:cxn modelId="{EAE51978-8E2A-4848-9690-934A2349AEE1}" type="presParOf" srcId="{24724133-326B-4A09-91C1-81FE02C30686}" destId="{E1E6DD61-89B2-4AF3-8AC4-44F09AEDAE25}" srcOrd="1" destOrd="0" presId="urn:microsoft.com/office/officeart/2005/8/layout/hierarchy2"/>
    <dgm:cxn modelId="{7C074EC6-17D7-4B70-89BF-8C9D23F782C8}" type="presParOf" srcId="{1EEA82D7-11B2-4776-A10F-396B67713554}" destId="{1E5FCCE3-BB6C-46B6-BE90-0C1FE816FF09}" srcOrd="4" destOrd="0" presId="urn:microsoft.com/office/officeart/2005/8/layout/hierarchy2"/>
    <dgm:cxn modelId="{DBC3D0C2-355D-46BA-9693-0746E6932857}" type="presParOf" srcId="{1E5FCCE3-BB6C-46B6-BE90-0C1FE816FF09}" destId="{0A145BCE-6198-4F25-B43B-3618301E13F0}" srcOrd="0" destOrd="0" presId="urn:microsoft.com/office/officeart/2005/8/layout/hierarchy2"/>
    <dgm:cxn modelId="{AE0F684B-D08C-4CD1-86E7-065C57928D4A}" type="presParOf" srcId="{1EEA82D7-11B2-4776-A10F-396B67713554}" destId="{EB689018-3E26-427F-B400-2A48242A7DAB}" srcOrd="5" destOrd="0" presId="urn:microsoft.com/office/officeart/2005/8/layout/hierarchy2"/>
    <dgm:cxn modelId="{E9426E40-D8EF-4F8F-895F-218274F244F0}" type="presParOf" srcId="{EB689018-3E26-427F-B400-2A48242A7DAB}" destId="{C7DB363B-7218-4E89-908E-26E8BED225D3}" srcOrd="0" destOrd="0" presId="urn:microsoft.com/office/officeart/2005/8/layout/hierarchy2"/>
    <dgm:cxn modelId="{A23C0980-8119-426D-9CAA-30AA2E3AEF16}" type="presParOf" srcId="{EB689018-3E26-427F-B400-2A48242A7DAB}" destId="{947CBDEE-55D6-4B22-B219-DDAD927C70B1}" srcOrd="1" destOrd="0" presId="urn:microsoft.com/office/officeart/2005/8/layout/hierarchy2"/>
    <dgm:cxn modelId="{FFE23AC7-CB3F-4A7E-9D91-CD3909FC992D}" type="presParOf" srcId="{947CBDEE-55D6-4B22-B219-DDAD927C70B1}" destId="{8367E3EC-EDE8-4478-9B14-EAFA4B0303C7}" srcOrd="0" destOrd="0" presId="urn:microsoft.com/office/officeart/2005/8/layout/hierarchy2"/>
    <dgm:cxn modelId="{7008F2E1-E815-43FA-8D01-54ADC63B7DF0}" type="presParOf" srcId="{8367E3EC-EDE8-4478-9B14-EAFA4B0303C7}" destId="{E8D07454-23B3-441F-9B23-CDA001B258D3}" srcOrd="0" destOrd="0" presId="urn:microsoft.com/office/officeart/2005/8/layout/hierarchy2"/>
    <dgm:cxn modelId="{1CBF43D1-30FA-4A9A-8046-701735B19F44}" type="presParOf" srcId="{947CBDEE-55D6-4B22-B219-DDAD927C70B1}" destId="{68A66CD3-959A-403B-A57F-87A9D8451471}" srcOrd="1" destOrd="0" presId="urn:microsoft.com/office/officeart/2005/8/layout/hierarchy2"/>
    <dgm:cxn modelId="{D2127ED1-2B4C-4BD7-BE70-AD0D9772747E}" type="presParOf" srcId="{68A66CD3-959A-403B-A57F-87A9D8451471}" destId="{BA54242D-F02C-4E4F-8455-69939E154ED1}" srcOrd="0" destOrd="0" presId="urn:microsoft.com/office/officeart/2005/8/layout/hierarchy2"/>
    <dgm:cxn modelId="{7ABE8A98-2316-4737-8A9E-1E73AA554545}" type="presParOf" srcId="{68A66CD3-959A-403B-A57F-87A9D8451471}" destId="{5CE4419F-7D16-4B5A-8BF7-01ACA79458C1}" srcOrd="1" destOrd="0" presId="urn:microsoft.com/office/officeart/2005/8/layout/hierarchy2"/>
    <dgm:cxn modelId="{D4600E22-22F3-4A8F-87B3-B6EC9F77E781}" type="presParOf" srcId="{947CBDEE-55D6-4B22-B219-DDAD927C70B1}" destId="{3C823CB9-6646-45EA-927C-BAAED8D908D1}" srcOrd="2" destOrd="0" presId="urn:microsoft.com/office/officeart/2005/8/layout/hierarchy2"/>
    <dgm:cxn modelId="{AB929547-97D6-43DA-93E3-0AE4C1BAC9C4}" type="presParOf" srcId="{3C823CB9-6646-45EA-927C-BAAED8D908D1}" destId="{E86E44DF-D0B6-490D-969C-50D2431AF93E}" srcOrd="0" destOrd="0" presId="urn:microsoft.com/office/officeart/2005/8/layout/hierarchy2"/>
    <dgm:cxn modelId="{76B1CA01-817F-427B-9DFF-E711B38CF4DB}" type="presParOf" srcId="{947CBDEE-55D6-4B22-B219-DDAD927C70B1}" destId="{D50F42E0-D0D0-401A-A036-46103263EA84}" srcOrd="3" destOrd="0" presId="urn:microsoft.com/office/officeart/2005/8/layout/hierarchy2"/>
    <dgm:cxn modelId="{285D3E7C-5F2B-4419-AB93-DDCCB57A0AC3}" type="presParOf" srcId="{D50F42E0-D0D0-401A-A036-46103263EA84}" destId="{990310B2-5112-4727-B4A0-C2E12E4945BB}" srcOrd="0" destOrd="0" presId="urn:microsoft.com/office/officeart/2005/8/layout/hierarchy2"/>
    <dgm:cxn modelId="{DD464BCC-8F00-42B8-AEF3-E98720BCAD31}" type="presParOf" srcId="{D50F42E0-D0D0-401A-A036-46103263EA84}" destId="{524EF8AB-F75C-4759-82C1-A01ED2208B7D}" srcOrd="1" destOrd="0" presId="urn:microsoft.com/office/officeart/2005/8/layout/hierarchy2"/>
    <dgm:cxn modelId="{8E9F6D7C-E400-4824-8E8A-0E52DB81B988}" type="presParOf" srcId="{6B7A97A5-5187-4846-A9CB-0A7AE0532CBF}" destId="{030C4BD4-E117-424F-894B-5000F19EC59A}" srcOrd="2" destOrd="0" presId="urn:microsoft.com/office/officeart/2005/8/layout/hierarchy2"/>
    <dgm:cxn modelId="{08F49447-7B81-4669-B05F-722ECCEA1391}" type="presParOf" srcId="{030C4BD4-E117-424F-894B-5000F19EC59A}" destId="{B59CC138-6E59-4635-9BCC-7700CB9326A7}" srcOrd="0" destOrd="0" presId="urn:microsoft.com/office/officeart/2005/8/layout/hierarchy2"/>
    <dgm:cxn modelId="{23D3F552-8F32-4DE3-BF09-B761E04BA3FF}" type="presParOf" srcId="{6B7A97A5-5187-4846-A9CB-0A7AE0532CBF}" destId="{5F219121-9A37-47EF-87F0-762E6ABBFD2D}" srcOrd="3" destOrd="0" presId="urn:microsoft.com/office/officeart/2005/8/layout/hierarchy2"/>
    <dgm:cxn modelId="{762ACCBE-A767-4DAF-A82A-67171D3C94D9}" type="presParOf" srcId="{5F219121-9A37-47EF-87F0-762E6ABBFD2D}" destId="{6F0F170F-FE3D-4134-BB96-EA6665A6036D}" srcOrd="0" destOrd="0" presId="urn:microsoft.com/office/officeart/2005/8/layout/hierarchy2"/>
    <dgm:cxn modelId="{9CF72F40-8511-4C97-B723-0887E8765F3A}" type="presParOf" srcId="{5F219121-9A37-47EF-87F0-762E6ABBFD2D}" destId="{887D7BAE-69D9-4031-8C7B-63AF77DAA974}" srcOrd="1" destOrd="0" presId="urn:microsoft.com/office/officeart/2005/8/layout/hierarchy2"/>
    <dgm:cxn modelId="{8A1ADA14-C810-4147-8FED-EDE0B3F4456A}" type="presParOf" srcId="{887D7BAE-69D9-4031-8C7B-63AF77DAA974}" destId="{01AE466B-0249-4A63-910F-DFF3C04D856B}" srcOrd="0" destOrd="0" presId="urn:microsoft.com/office/officeart/2005/8/layout/hierarchy2"/>
    <dgm:cxn modelId="{D75DBB14-B2B5-47E5-A42A-61EAC72C1F80}" type="presParOf" srcId="{01AE466B-0249-4A63-910F-DFF3C04D856B}" destId="{2AA311D8-CC01-4472-A54F-19D0AFF10979}" srcOrd="0" destOrd="0" presId="urn:microsoft.com/office/officeart/2005/8/layout/hierarchy2"/>
    <dgm:cxn modelId="{A3DD144B-875E-4E1D-8F55-C9E9B402B2E1}" type="presParOf" srcId="{887D7BAE-69D9-4031-8C7B-63AF77DAA974}" destId="{C06C5CEC-90AD-4EA8-AD01-C2D1861D1F78}" srcOrd="1" destOrd="0" presId="urn:microsoft.com/office/officeart/2005/8/layout/hierarchy2"/>
    <dgm:cxn modelId="{35154E71-53FF-4865-852E-E261CADA170F}" type="presParOf" srcId="{C06C5CEC-90AD-4EA8-AD01-C2D1861D1F78}" destId="{8A58203B-60D5-42CF-9578-203C0120EC5E}" srcOrd="0" destOrd="0" presId="urn:microsoft.com/office/officeart/2005/8/layout/hierarchy2"/>
    <dgm:cxn modelId="{36FA7F63-FCA3-4CB5-A9A5-A189C6974C4B}" type="presParOf" srcId="{C06C5CEC-90AD-4EA8-AD01-C2D1861D1F78}" destId="{59816630-B2C0-4547-BCE4-EA5205456959}" srcOrd="1" destOrd="0" presId="urn:microsoft.com/office/officeart/2005/8/layout/hierarchy2"/>
    <dgm:cxn modelId="{5E244A8E-6610-44E5-8101-AAE2236AC7E4}" type="presParOf" srcId="{887D7BAE-69D9-4031-8C7B-63AF77DAA974}" destId="{CC1ABDC6-6B6E-46CC-8F3E-DD15562897FA}" srcOrd="2" destOrd="0" presId="urn:microsoft.com/office/officeart/2005/8/layout/hierarchy2"/>
    <dgm:cxn modelId="{F98014FA-EFF3-4301-B3A0-3CF9E527096C}" type="presParOf" srcId="{CC1ABDC6-6B6E-46CC-8F3E-DD15562897FA}" destId="{F3025B66-7540-4E3A-8E55-A978E22397A7}" srcOrd="0" destOrd="0" presId="urn:microsoft.com/office/officeart/2005/8/layout/hierarchy2"/>
    <dgm:cxn modelId="{5E934B19-93E7-46AC-A0C9-98CDDE77EEB2}" type="presParOf" srcId="{887D7BAE-69D9-4031-8C7B-63AF77DAA974}" destId="{D5718173-34C3-4545-97AA-AF6977FD7D74}" srcOrd="3" destOrd="0" presId="urn:microsoft.com/office/officeart/2005/8/layout/hierarchy2"/>
    <dgm:cxn modelId="{6F6EE2FF-09D6-49B0-8395-074D799E75EE}" type="presParOf" srcId="{D5718173-34C3-4545-97AA-AF6977FD7D74}" destId="{BB4E4D16-71CF-4C1A-AF17-AA238805B63F}" srcOrd="0" destOrd="0" presId="urn:microsoft.com/office/officeart/2005/8/layout/hierarchy2"/>
    <dgm:cxn modelId="{90B5A57B-988E-4EB8-8FE6-D4A1C01A8F30}" type="presParOf" srcId="{D5718173-34C3-4545-97AA-AF6977FD7D74}" destId="{76FF324C-96C1-476A-AA1D-ACC804736D00}" srcOrd="1" destOrd="0" presId="urn:microsoft.com/office/officeart/2005/8/layout/hierarchy2"/>
    <dgm:cxn modelId="{9B7DD612-19F1-45E9-AF64-8E9A5F08291D}" type="presParOf" srcId="{887D7BAE-69D9-4031-8C7B-63AF77DAA974}" destId="{E4975F3D-C350-41E3-95EF-F4638F798686}" srcOrd="4" destOrd="0" presId="urn:microsoft.com/office/officeart/2005/8/layout/hierarchy2"/>
    <dgm:cxn modelId="{A887D52F-2E1F-41C0-A3B7-30D4117336F0}" type="presParOf" srcId="{E4975F3D-C350-41E3-95EF-F4638F798686}" destId="{644D500C-2D0D-4D40-8242-8B689E49552E}" srcOrd="0" destOrd="0" presId="urn:microsoft.com/office/officeart/2005/8/layout/hierarchy2"/>
    <dgm:cxn modelId="{3C4F790C-6950-4F6A-8056-DAF25BACD79D}" type="presParOf" srcId="{887D7BAE-69D9-4031-8C7B-63AF77DAA974}" destId="{88BCA496-AD51-4127-BE44-9C105EA0259D}" srcOrd="5" destOrd="0" presId="urn:microsoft.com/office/officeart/2005/8/layout/hierarchy2"/>
    <dgm:cxn modelId="{93659056-F69C-4BFC-AE50-AD7E074F4121}" type="presParOf" srcId="{88BCA496-AD51-4127-BE44-9C105EA0259D}" destId="{B58CAB39-7A43-4E7D-93B0-4EB0E985F7BF}" srcOrd="0" destOrd="0" presId="urn:microsoft.com/office/officeart/2005/8/layout/hierarchy2"/>
    <dgm:cxn modelId="{56E0047C-97DF-4D8B-A6AF-D3E207E0D476}" type="presParOf" srcId="{88BCA496-AD51-4127-BE44-9C105EA0259D}" destId="{A973866D-54AC-4670-BB39-07EEB7983DED}" srcOrd="1" destOrd="0" presId="urn:microsoft.com/office/officeart/2005/8/layout/hierarchy2"/>
    <dgm:cxn modelId="{7D625EDF-1D3C-446E-BBD5-132937B28F5D}" type="presParOf" srcId="{6B7A97A5-5187-4846-A9CB-0A7AE0532CBF}" destId="{5F158D59-AD79-4180-AC01-6F79F6FA82DB}" srcOrd="4" destOrd="0" presId="urn:microsoft.com/office/officeart/2005/8/layout/hierarchy2"/>
    <dgm:cxn modelId="{A0FC1E72-6AD3-482A-9753-28E450585139}" type="presParOf" srcId="{5F158D59-AD79-4180-AC01-6F79F6FA82DB}" destId="{2B40320C-27AB-4BDA-84D1-61C50A3BABC5}" srcOrd="0" destOrd="0" presId="urn:microsoft.com/office/officeart/2005/8/layout/hierarchy2"/>
    <dgm:cxn modelId="{E779DC34-5277-4320-9586-2F000195B596}" type="presParOf" srcId="{6B7A97A5-5187-4846-A9CB-0A7AE0532CBF}" destId="{44BB7C2B-7DA9-4C32-8097-575A4607CA60}" srcOrd="5" destOrd="0" presId="urn:microsoft.com/office/officeart/2005/8/layout/hierarchy2"/>
    <dgm:cxn modelId="{8D9EFAE8-104E-4415-841A-29DEE23DA975}" type="presParOf" srcId="{44BB7C2B-7DA9-4C32-8097-575A4607CA60}" destId="{418C437C-17BF-4B0B-B4FE-5B3030058BF1}" srcOrd="0" destOrd="0" presId="urn:microsoft.com/office/officeart/2005/8/layout/hierarchy2"/>
    <dgm:cxn modelId="{82CF8ADF-0008-4A8E-8402-523F8F3B5824}" type="presParOf" srcId="{44BB7C2B-7DA9-4C32-8097-575A4607CA60}" destId="{C4F0F48A-B6AF-43C3-AFCA-6A658A4CC862}" srcOrd="1" destOrd="0" presId="urn:microsoft.com/office/officeart/2005/8/layout/hierarchy2"/>
    <dgm:cxn modelId="{596294E2-A153-4C94-87EC-84FD52D72123}" type="presParOf" srcId="{C4F0F48A-B6AF-43C3-AFCA-6A658A4CC862}" destId="{0789D6F5-E0F6-4D72-A0DF-BA44D9E7DAFF}" srcOrd="0" destOrd="0" presId="urn:microsoft.com/office/officeart/2005/8/layout/hierarchy2"/>
    <dgm:cxn modelId="{27ADC6E7-36E0-4C7D-99CD-5477A76CDE54}" type="presParOf" srcId="{0789D6F5-E0F6-4D72-A0DF-BA44D9E7DAFF}" destId="{B8E34989-5719-4CA4-8C97-D4EDD34C87C5}" srcOrd="0" destOrd="0" presId="urn:microsoft.com/office/officeart/2005/8/layout/hierarchy2"/>
    <dgm:cxn modelId="{BC7AF638-6169-4592-A44C-FF211C718B66}" type="presParOf" srcId="{C4F0F48A-B6AF-43C3-AFCA-6A658A4CC862}" destId="{D4A65FF0-9E85-44C0-991E-4C339D0091A6}" srcOrd="1" destOrd="0" presId="urn:microsoft.com/office/officeart/2005/8/layout/hierarchy2"/>
    <dgm:cxn modelId="{426BD8B8-BA36-48CA-8CDD-80814D1188DA}" type="presParOf" srcId="{D4A65FF0-9E85-44C0-991E-4C339D0091A6}" destId="{BC065D8B-0208-43AD-ABEB-09B43B6478F9}" srcOrd="0" destOrd="0" presId="urn:microsoft.com/office/officeart/2005/8/layout/hierarchy2"/>
    <dgm:cxn modelId="{BAB35FAD-786F-454C-B8E0-440382DE1E84}" type="presParOf" srcId="{D4A65FF0-9E85-44C0-991E-4C339D0091A6}" destId="{5DD4EAC1-DB30-4462-AEDC-91E2CE068914}" srcOrd="1" destOrd="0" presId="urn:microsoft.com/office/officeart/2005/8/layout/hierarchy2"/>
    <dgm:cxn modelId="{47451DE7-A985-4C71-B165-4C1EFD0A3F78}" type="presParOf" srcId="{C4F0F48A-B6AF-43C3-AFCA-6A658A4CC862}" destId="{E798F118-A524-4343-8813-0F2112D52D97}" srcOrd="2" destOrd="0" presId="urn:microsoft.com/office/officeart/2005/8/layout/hierarchy2"/>
    <dgm:cxn modelId="{92493F22-4562-4109-953D-91B161C747ED}" type="presParOf" srcId="{E798F118-A524-4343-8813-0F2112D52D97}" destId="{4AEB7D09-1624-4AD9-99D9-830F9B16DFD7}" srcOrd="0" destOrd="0" presId="urn:microsoft.com/office/officeart/2005/8/layout/hierarchy2"/>
    <dgm:cxn modelId="{1FE68374-F9E1-4242-A660-163992842B6A}" type="presParOf" srcId="{C4F0F48A-B6AF-43C3-AFCA-6A658A4CC862}" destId="{8EB9B5B9-C0B0-4D87-B1A4-D7CFAB89B201}" srcOrd="3" destOrd="0" presId="urn:microsoft.com/office/officeart/2005/8/layout/hierarchy2"/>
    <dgm:cxn modelId="{8CA4C281-60F5-4E5E-8D28-A498EB08C095}" type="presParOf" srcId="{8EB9B5B9-C0B0-4D87-B1A4-D7CFAB89B201}" destId="{1E1C0BF7-E2E9-47E2-846E-3FB060800201}" srcOrd="0" destOrd="0" presId="urn:microsoft.com/office/officeart/2005/8/layout/hierarchy2"/>
    <dgm:cxn modelId="{E78FA41A-778F-4899-B264-F04E6446E9EB}" type="presParOf" srcId="{8EB9B5B9-C0B0-4D87-B1A4-D7CFAB89B201}" destId="{E5712CCB-46FF-4A81-B1E7-40E7DEEE19EB}" srcOrd="1" destOrd="0" presId="urn:microsoft.com/office/officeart/2005/8/layout/hierarchy2"/>
    <dgm:cxn modelId="{ED35EDE7-CE8D-40F5-80BD-45B32B692956}" type="presParOf" srcId="{C4F0F48A-B6AF-43C3-AFCA-6A658A4CC862}" destId="{50040A1C-D961-4A90-9F57-B34776F19709}" srcOrd="4" destOrd="0" presId="urn:microsoft.com/office/officeart/2005/8/layout/hierarchy2"/>
    <dgm:cxn modelId="{6433A272-A2AB-4EC2-BAE1-E35F7E7FFEC1}" type="presParOf" srcId="{50040A1C-D961-4A90-9F57-B34776F19709}" destId="{01EEE390-AB4A-4786-A88B-F7E74EBF73F0}" srcOrd="0" destOrd="0" presId="urn:microsoft.com/office/officeart/2005/8/layout/hierarchy2"/>
    <dgm:cxn modelId="{F33F93F5-B1A9-421A-A54B-E2DD9770202B}" type="presParOf" srcId="{C4F0F48A-B6AF-43C3-AFCA-6A658A4CC862}" destId="{30F4D837-9120-4F26-8C5B-BCAE6FF813DB}" srcOrd="5" destOrd="0" presId="urn:microsoft.com/office/officeart/2005/8/layout/hierarchy2"/>
    <dgm:cxn modelId="{FD029F9E-1DC4-4190-8BCB-388C1BBFC95E}" type="presParOf" srcId="{30F4D837-9120-4F26-8C5B-BCAE6FF813DB}" destId="{E3CE5594-F3F1-49F6-A7C8-E25853455CFA}" srcOrd="0" destOrd="0" presId="urn:microsoft.com/office/officeart/2005/8/layout/hierarchy2"/>
    <dgm:cxn modelId="{6D7CEF15-D693-4C7C-B36A-EC801BB58C2E}" type="presParOf" srcId="{30F4D837-9120-4F26-8C5B-BCAE6FF813DB}" destId="{BD57A623-3339-4228-BD78-268BE1FAB47E}" srcOrd="1" destOrd="0" presId="urn:microsoft.com/office/officeart/2005/8/layout/hierarchy2"/>
    <dgm:cxn modelId="{D1466AF8-1D9F-4254-83D3-C9E6A2380D9A}" type="presParOf" srcId="{BD57A623-3339-4228-BD78-268BE1FAB47E}" destId="{5FCB55BA-7053-458B-8A88-8DD239DA6331}" srcOrd="0" destOrd="0" presId="urn:microsoft.com/office/officeart/2005/8/layout/hierarchy2"/>
    <dgm:cxn modelId="{C6C5CF05-BBD2-42FB-94A8-BB3BE9AFF817}" type="presParOf" srcId="{5FCB55BA-7053-458B-8A88-8DD239DA6331}" destId="{5B49F615-01AC-4E8D-8243-024C52065BB2}" srcOrd="0" destOrd="0" presId="urn:microsoft.com/office/officeart/2005/8/layout/hierarchy2"/>
    <dgm:cxn modelId="{76882669-7A7A-4630-AB18-3713A1C62ECE}" type="presParOf" srcId="{BD57A623-3339-4228-BD78-268BE1FAB47E}" destId="{6C3863C9-DC80-4268-9745-FB988AE50073}" srcOrd="1" destOrd="0" presId="urn:microsoft.com/office/officeart/2005/8/layout/hierarchy2"/>
    <dgm:cxn modelId="{BFE6B53A-EB2E-4B30-A042-D596E47F163C}" type="presParOf" srcId="{6C3863C9-DC80-4268-9745-FB988AE50073}" destId="{E045DA16-E3DB-4C3A-9DC1-4314802E0B2D}" srcOrd="0" destOrd="0" presId="urn:microsoft.com/office/officeart/2005/8/layout/hierarchy2"/>
    <dgm:cxn modelId="{637E2790-12A0-422C-87EC-4815108F9DA5}" type="presParOf" srcId="{6C3863C9-DC80-4268-9745-FB988AE50073}" destId="{92412803-5AC7-4429-B1C7-DBE7707ADBA4}" srcOrd="1" destOrd="0" presId="urn:microsoft.com/office/officeart/2005/8/layout/hierarchy2"/>
    <dgm:cxn modelId="{70FA6792-8A88-4380-9F79-BA568F3DE8A1}" type="presParOf" srcId="{BD57A623-3339-4228-BD78-268BE1FAB47E}" destId="{906F5F46-922A-41D3-BC0C-AA6B408A8D4A}" srcOrd="2" destOrd="0" presId="urn:microsoft.com/office/officeart/2005/8/layout/hierarchy2"/>
    <dgm:cxn modelId="{E1926483-8CE9-4B59-8362-267310744C8E}" type="presParOf" srcId="{906F5F46-922A-41D3-BC0C-AA6B408A8D4A}" destId="{BAAD048F-539D-477C-AF35-C3394849D7C3}" srcOrd="0" destOrd="0" presId="urn:microsoft.com/office/officeart/2005/8/layout/hierarchy2"/>
    <dgm:cxn modelId="{BA37A808-549C-48CF-AB38-428F34954119}" type="presParOf" srcId="{BD57A623-3339-4228-BD78-268BE1FAB47E}" destId="{2FE90066-E92A-4C0B-BDFC-21CAE7D77095}" srcOrd="3" destOrd="0" presId="urn:microsoft.com/office/officeart/2005/8/layout/hierarchy2"/>
    <dgm:cxn modelId="{2A8073DA-470D-4343-9CE2-70C59CF5E0AA}" type="presParOf" srcId="{2FE90066-E92A-4C0B-BDFC-21CAE7D77095}" destId="{0FA03EE5-538B-45D7-AE54-164B087D5CC2}" srcOrd="0" destOrd="0" presId="urn:microsoft.com/office/officeart/2005/8/layout/hierarchy2"/>
    <dgm:cxn modelId="{C6D0A8A2-D3A9-4472-B6B6-255F367B3CA0}" type="presParOf" srcId="{2FE90066-E92A-4C0B-BDFC-21CAE7D77095}" destId="{CEE0DACE-462C-44E1-913B-F805EF4ADA61}" srcOrd="1" destOrd="0" presId="urn:microsoft.com/office/officeart/2005/8/layout/hierarchy2"/>
    <dgm:cxn modelId="{599285CE-221C-410B-BC24-6C4CE77FE418}" type="presParOf" srcId="{6B7A97A5-5187-4846-A9CB-0A7AE0532CBF}" destId="{87EC5DDD-9F69-4B6C-95BE-68FC167C1752}" srcOrd="6" destOrd="0" presId="urn:microsoft.com/office/officeart/2005/8/layout/hierarchy2"/>
    <dgm:cxn modelId="{E4584406-34FB-4353-ADA8-D77EFC689661}" type="presParOf" srcId="{87EC5DDD-9F69-4B6C-95BE-68FC167C1752}" destId="{CE61E191-C724-4270-8BE7-8C77375FCF61}" srcOrd="0" destOrd="0" presId="urn:microsoft.com/office/officeart/2005/8/layout/hierarchy2"/>
    <dgm:cxn modelId="{7D9006B5-F216-4496-874A-6AAC5A7204D3}" type="presParOf" srcId="{6B7A97A5-5187-4846-A9CB-0A7AE0532CBF}" destId="{BB538379-F8AB-45E6-8FB5-88F1D118ABCF}" srcOrd="7" destOrd="0" presId="urn:microsoft.com/office/officeart/2005/8/layout/hierarchy2"/>
    <dgm:cxn modelId="{FF7E7421-0676-491B-A3C5-290ED53FA3F7}" type="presParOf" srcId="{BB538379-F8AB-45E6-8FB5-88F1D118ABCF}" destId="{167F1204-AFBB-4464-B292-B7B9C368137A}" srcOrd="0" destOrd="0" presId="urn:microsoft.com/office/officeart/2005/8/layout/hierarchy2"/>
    <dgm:cxn modelId="{B947A67E-5AEB-47A8-9FCA-02E26A0FDB39}" type="presParOf" srcId="{BB538379-F8AB-45E6-8FB5-88F1D118ABCF}" destId="{517931A0-D3AB-4F7E-BDF9-5ABFA7AE4065}" srcOrd="1" destOrd="0" presId="urn:microsoft.com/office/officeart/2005/8/layout/hierarchy2"/>
    <dgm:cxn modelId="{F580B25B-60A7-4D7D-9528-AFFC1608866D}" type="presParOf" srcId="{517931A0-D3AB-4F7E-BDF9-5ABFA7AE4065}" destId="{2FD12931-E91F-4883-ABCC-E2B4ACCC31CA}" srcOrd="0" destOrd="0" presId="urn:microsoft.com/office/officeart/2005/8/layout/hierarchy2"/>
    <dgm:cxn modelId="{18FDE128-A562-4462-B03B-F35F221AE602}" type="presParOf" srcId="{2FD12931-E91F-4883-ABCC-E2B4ACCC31CA}" destId="{C33F84F2-5EFE-42A4-A5D4-F49723480AE6}" srcOrd="0" destOrd="0" presId="urn:microsoft.com/office/officeart/2005/8/layout/hierarchy2"/>
    <dgm:cxn modelId="{87905BE7-41EE-4CAD-8F2F-13A94AFD0EFE}" type="presParOf" srcId="{517931A0-D3AB-4F7E-BDF9-5ABFA7AE4065}" destId="{24AF0030-EA04-45D9-9335-E79ECF6792A4}" srcOrd="1" destOrd="0" presId="urn:microsoft.com/office/officeart/2005/8/layout/hierarchy2"/>
    <dgm:cxn modelId="{21D42460-BB7E-46F3-8113-59168375818A}" type="presParOf" srcId="{24AF0030-EA04-45D9-9335-E79ECF6792A4}" destId="{A9C12F11-1210-4444-A1FD-68998DEE217C}" srcOrd="0" destOrd="0" presId="urn:microsoft.com/office/officeart/2005/8/layout/hierarchy2"/>
    <dgm:cxn modelId="{CE9F3F6D-9884-42CB-9D2D-82C16ECC8B30}" type="presParOf" srcId="{24AF0030-EA04-45D9-9335-E79ECF6792A4}" destId="{CC0794A1-4E02-4512-BE44-D35FBBDDFF2B}" srcOrd="1" destOrd="0" presId="urn:microsoft.com/office/officeart/2005/8/layout/hierarchy2"/>
    <dgm:cxn modelId="{860E6660-D2E6-4037-9A8D-199AABBB8C74}" type="presParOf" srcId="{CC0794A1-4E02-4512-BE44-D35FBBDDFF2B}" destId="{80B075A0-6EED-4416-BD30-D34B7B6B244A}" srcOrd="0" destOrd="0" presId="urn:microsoft.com/office/officeart/2005/8/layout/hierarchy2"/>
    <dgm:cxn modelId="{6FA8DEE4-24E9-4B78-AD37-F5DC40A7AB1F}" type="presParOf" srcId="{80B075A0-6EED-4416-BD30-D34B7B6B244A}" destId="{0B6A28E5-6192-4A5C-8A6E-370AC7A96B9E}" srcOrd="0" destOrd="0" presId="urn:microsoft.com/office/officeart/2005/8/layout/hierarchy2"/>
    <dgm:cxn modelId="{6B9FAAEF-DCBD-4B1E-BFCA-FB15E5E2CB62}" type="presParOf" srcId="{CC0794A1-4E02-4512-BE44-D35FBBDDFF2B}" destId="{863EF402-D78D-4156-BEDD-69F00223A46D}" srcOrd="1" destOrd="0" presId="urn:microsoft.com/office/officeart/2005/8/layout/hierarchy2"/>
    <dgm:cxn modelId="{AEA5B5F3-70F6-44AA-9328-5C7B25EE2132}" type="presParOf" srcId="{863EF402-D78D-4156-BEDD-69F00223A46D}" destId="{593B41E3-CA5E-4DA9-AD44-1949E854049E}" srcOrd="0" destOrd="0" presId="urn:microsoft.com/office/officeart/2005/8/layout/hierarchy2"/>
    <dgm:cxn modelId="{88307DD6-CADB-4018-8CF6-86DD9147497E}" type="presParOf" srcId="{863EF402-D78D-4156-BEDD-69F00223A46D}" destId="{3509EFBB-C5F0-4A3A-B429-463FEF9B7E01}" srcOrd="1" destOrd="0" presId="urn:microsoft.com/office/officeart/2005/8/layout/hierarchy2"/>
    <dgm:cxn modelId="{34CEB0BA-4A61-4D2F-8229-31E12678DE78}" type="presParOf" srcId="{CC0794A1-4E02-4512-BE44-D35FBBDDFF2B}" destId="{F74CEFCE-AE50-40FB-98E1-BD45C93AA385}" srcOrd="2" destOrd="0" presId="urn:microsoft.com/office/officeart/2005/8/layout/hierarchy2"/>
    <dgm:cxn modelId="{3BE9BE4B-EBBD-4626-A955-7DFEAF6DD68A}" type="presParOf" srcId="{F74CEFCE-AE50-40FB-98E1-BD45C93AA385}" destId="{2E9F86E8-11BD-4C20-8CF1-078EFE599DDE}" srcOrd="0" destOrd="0" presId="urn:microsoft.com/office/officeart/2005/8/layout/hierarchy2"/>
    <dgm:cxn modelId="{85A1CF4F-9904-4115-9DD8-B610B39D4E57}" type="presParOf" srcId="{CC0794A1-4E02-4512-BE44-D35FBBDDFF2B}" destId="{E498A7D0-9D5F-43C3-9A3F-53F76F471F2F}" srcOrd="3" destOrd="0" presId="urn:microsoft.com/office/officeart/2005/8/layout/hierarchy2"/>
    <dgm:cxn modelId="{11EFEF39-AC39-4B94-9F2F-AC9932DC8C02}" type="presParOf" srcId="{E498A7D0-9D5F-43C3-9A3F-53F76F471F2F}" destId="{37A875F9-3746-426A-8766-FFA1C0118C48}" srcOrd="0" destOrd="0" presId="urn:microsoft.com/office/officeart/2005/8/layout/hierarchy2"/>
    <dgm:cxn modelId="{FF91C033-A52C-4F97-AD34-4AA5F8EB1A8C}" type="presParOf" srcId="{E498A7D0-9D5F-43C3-9A3F-53F76F471F2F}" destId="{D8249A95-6AD9-4FE5-A1AD-963CBDB3B96D}" srcOrd="1" destOrd="0" presId="urn:microsoft.com/office/officeart/2005/8/layout/hierarchy2"/>
    <dgm:cxn modelId="{6EADF9AA-7678-4C32-BCA2-10576ED99464}" type="presParOf" srcId="{517931A0-D3AB-4F7E-BDF9-5ABFA7AE4065}" destId="{F065EB8E-04AE-4472-B39D-637CB520C526}" srcOrd="2" destOrd="0" presId="urn:microsoft.com/office/officeart/2005/8/layout/hierarchy2"/>
    <dgm:cxn modelId="{B1060A51-CA5A-4AC6-A4A6-1499ABF517D4}" type="presParOf" srcId="{F065EB8E-04AE-4472-B39D-637CB520C526}" destId="{8677BBF0-60CC-4896-BDB3-000DD63E373D}" srcOrd="0" destOrd="0" presId="urn:microsoft.com/office/officeart/2005/8/layout/hierarchy2"/>
    <dgm:cxn modelId="{0E4DE235-6A17-4C40-A515-A38ED5F4B1E0}" type="presParOf" srcId="{517931A0-D3AB-4F7E-BDF9-5ABFA7AE4065}" destId="{DF751847-0BE4-4D32-B4FA-5CD6A56B6400}" srcOrd="3" destOrd="0" presId="urn:microsoft.com/office/officeart/2005/8/layout/hierarchy2"/>
    <dgm:cxn modelId="{165F1AD9-FFE4-4FBE-96A3-62659195825F}" type="presParOf" srcId="{DF751847-0BE4-4D32-B4FA-5CD6A56B6400}" destId="{95523093-FECA-4419-A878-E6086CB8B61F}" srcOrd="0" destOrd="0" presId="urn:microsoft.com/office/officeart/2005/8/layout/hierarchy2"/>
    <dgm:cxn modelId="{2547A33A-BACC-419B-BD7B-1A056346ED04}" type="presParOf" srcId="{DF751847-0BE4-4D32-B4FA-5CD6A56B6400}" destId="{7FF2E24C-EAE3-4CAE-92D8-3BBF20B85369}" srcOrd="1" destOrd="0" presId="urn:microsoft.com/office/officeart/2005/8/layout/hierarchy2"/>
    <dgm:cxn modelId="{E18716DD-A010-4B16-AA13-F230CE359639}" type="presParOf" srcId="{517931A0-D3AB-4F7E-BDF9-5ABFA7AE4065}" destId="{BCC70EED-4AC6-47A8-97E4-A7D63A75F83B}" srcOrd="4" destOrd="0" presId="urn:microsoft.com/office/officeart/2005/8/layout/hierarchy2"/>
    <dgm:cxn modelId="{0828199D-9419-43EA-BFFE-F3738ABA0B6D}" type="presParOf" srcId="{BCC70EED-4AC6-47A8-97E4-A7D63A75F83B}" destId="{60A8F4D4-A87A-4461-A52F-D148B600E263}" srcOrd="0" destOrd="0" presId="urn:microsoft.com/office/officeart/2005/8/layout/hierarchy2"/>
    <dgm:cxn modelId="{BE0C39CB-285D-4052-A7FB-5CF4C2076D36}" type="presParOf" srcId="{517931A0-D3AB-4F7E-BDF9-5ABFA7AE4065}" destId="{F1B69955-39A0-4C96-BF15-25AEF37CFCD5}" srcOrd="5" destOrd="0" presId="urn:microsoft.com/office/officeart/2005/8/layout/hierarchy2"/>
    <dgm:cxn modelId="{32C2F8AB-278C-4384-A3BE-EF4E30D1F8C2}" type="presParOf" srcId="{F1B69955-39A0-4C96-BF15-25AEF37CFCD5}" destId="{A0865725-8F13-4D66-9B6B-D81956252699}" srcOrd="0" destOrd="0" presId="urn:microsoft.com/office/officeart/2005/8/layout/hierarchy2"/>
    <dgm:cxn modelId="{7799CDE3-1F7B-42B5-8961-F78E565317FA}"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rgbClr val="FF0000"/>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noFill/>
            </a:rPr>
            <a:t>B</a:t>
          </a:r>
          <a:endParaRPr lang="en-US" dirty="0">
            <a:noFill/>
          </a:endParaRPr>
        </a:p>
      </dgm:t>
    </dgm:pt>
    <dgm:pt modelId="{B78E8AC8-BFC5-4DF9-996A-E3ADAD9E91C9}" type="parTrans" cxnId="{000744E3-535A-4AA7-AA82-B9BDC128EAA2}">
      <dgm:prSet/>
      <dgm:spPr>
        <a:noFill/>
        <a:ln>
          <a:noFill/>
        </a:ln>
      </dgm:spPr>
      <dgm:t>
        <a:bodyPr/>
        <a:lstStyle/>
        <a:p>
          <a:endParaRPr lang="en-US">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noFill/>
            </a:rPr>
            <a:t>C</a:t>
          </a:r>
          <a:endParaRPr lang="en-US" dirty="0">
            <a:noFill/>
          </a:endParaRPr>
        </a:p>
      </dgm:t>
    </dgm:pt>
    <dgm:pt modelId="{B716BBAA-853E-4021-A8EE-711FD7E3D665}" type="parTrans" cxnId="{F59B7A17-4477-4379-957D-A5646D42D687}">
      <dgm:prSet/>
      <dgm:spPr>
        <a:noFill/>
        <a:ln>
          <a:noFill/>
        </a:ln>
      </dgm:spPr>
      <dgm:t>
        <a:bodyPr/>
        <a:lstStyle/>
        <a:p>
          <a:endParaRPr lang="en-US">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noFill/>
            </a:rPr>
            <a:t>D</a:t>
          </a:r>
          <a:endParaRPr lang="en-US" dirty="0">
            <a:noFill/>
          </a:endParaRPr>
        </a:p>
      </dgm:t>
    </dgm:pt>
    <dgm:pt modelId="{BAC0EB25-FC2E-40C8-BB49-714E62D7ACF1}" type="parTrans" cxnId="{1282B0E4-C41C-4156-A3D9-C6A10EBC5111}">
      <dgm:prSet/>
      <dgm:spPr>
        <a:noFill/>
        <a:ln>
          <a:noFill/>
        </a:ln>
      </dgm:spPr>
      <dgm:t>
        <a:bodyPr/>
        <a:lstStyle/>
        <a:p>
          <a:endParaRPr lang="en-US">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noFill/>
            </a:rPr>
            <a:t>B</a:t>
          </a:r>
          <a:endParaRPr lang="en-US" dirty="0">
            <a:noFill/>
          </a:endParaRPr>
        </a:p>
      </dgm:t>
    </dgm:pt>
    <dgm:pt modelId="{57EA6F02-2674-477B-9506-59D3B2C4A94B}" type="parTrans" cxnId="{B31450B8-50A1-4070-A0BD-876F861C42A7}">
      <dgm:prSet/>
      <dgm:spPr>
        <a:noFill/>
        <a:ln>
          <a:noFill/>
        </a:ln>
      </dgm:spPr>
      <dgm:t>
        <a:bodyPr/>
        <a:lstStyle/>
        <a:p>
          <a:endParaRPr lang="en-US">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noFill/>
            </a:rPr>
            <a:t>C</a:t>
          </a:r>
          <a:endParaRPr lang="en-US" dirty="0">
            <a:noFill/>
          </a:endParaRPr>
        </a:p>
      </dgm:t>
    </dgm:pt>
    <dgm:pt modelId="{E527BE7C-F111-4D11-8FD8-A64790F908E6}" type="parTrans" cxnId="{F7135EB8-54C6-4278-9CC0-77F1C7B9D8F7}">
      <dgm:prSet/>
      <dgm:spPr>
        <a:noFill/>
        <a:ln>
          <a:noFill/>
        </a:ln>
      </dgm:spPr>
      <dgm:t>
        <a:bodyPr/>
        <a:lstStyle/>
        <a:p>
          <a:endParaRPr lang="en-US">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solidFill>
          <a:schemeClr val="accent1"/>
        </a:solidFill>
      </dgm:spPr>
      <dgm:t>
        <a:bodyPr/>
        <a:lstStyle/>
        <a:p>
          <a:r>
            <a:rPr lang="en-US" dirty="0" smtClean="0"/>
            <a:t>A</a:t>
          </a:r>
          <a:endParaRPr lang="en-US" dirty="0"/>
        </a:p>
      </dgm:t>
    </dgm:pt>
    <dgm:pt modelId="{BBBB4BC1-397B-42FB-A590-86ABD4708BA1}" type="parTrans" cxnId="{049C6E4C-DCD1-4E01-B314-6517CC281FD2}">
      <dgm:prSet/>
      <dgm:spPr/>
      <dgm:t>
        <a:bodyPr/>
        <a:lstStyle/>
        <a:p>
          <a:endParaRPr lang="en-US"/>
        </a:p>
      </dgm:t>
    </dgm:pt>
    <dgm:pt modelId="{FEC540A7-C1D3-4038-B45A-52D2A1CD1BE6}" type="sibTrans" cxnId="{049C6E4C-DCD1-4E01-B314-6517CC281FD2}">
      <dgm:prSet/>
      <dgm:spPr/>
      <dgm:t>
        <a:bodyPr/>
        <a:lstStyle/>
        <a:p>
          <a:endParaRPr lang="en-US"/>
        </a:p>
      </dgm:t>
    </dgm:pt>
    <dgm:pt modelId="{D46399B7-6072-4C73-88BB-AE05116F9ECC}">
      <dgm:prSet phldrT="[Text]"/>
      <dgm:spPr>
        <a:solidFill>
          <a:schemeClr val="accent1"/>
        </a:solidFill>
      </dgm:spPr>
      <dgm:t>
        <a:bodyPr/>
        <a:lstStyle/>
        <a:p>
          <a:r>
            <a:rPr lang="en-US" dirty="0" smtClean="0"/>
            <a:t>C</a:t>
          </a:r>
          <a:endParaRPr lang="en-US" dirty="0"/>
        </a:p>
      </dgm:t>
    </dgm:pt>
    <dgm:pt modelId="{166961A0-6659-4CA6-A993-20CB2D27CA51}" type="parTrans" cxnId="{EC9CE024-42B4-4A70-B226-98060F76D561}">
      <dgm:prSet/>
      <dgm:spPr/>
      <dgm:t>
        <a:bodyPr/>
        <a:lstStyle/>
        <a:p>
          <a:endParaRPr lang="en-US"/>
        </a:p>
      </dgm:t>
    </dgm:pt>
    <dgm:pt modelId="{AC98B61D-1E6E-4E04-8C26-55301F5683BC}" type="sibTrans" cxnId="{EC9CE024-42B4-4A70-B226-98060F76D561}">
      <dgm:prSet/>
      <dgm:spPr/>
      <dgm:t>
        <a:bodyPr/>
        <a:lstStyle/>
        <a:p>
          <a:endParaRPr lang="en-US"/>
        </a:p>
      </dgm:t>
    </dgm:pt>
    <dgm:pt modelId="{5BDA034E-E10D-4A3F-95C7-86E352EFE1E2}">
      <dgm:prSet phldrT="[Text]"/>
      <dgm:spPr>
        <a:solidFill>
          <a:schemeClr val="accent1"/>
        </a:solidFill>
      </dgm:spPr>
      <dgm:t>
        <a:bodyPr/>
        <a:lstStyle/>
        <a:p>
          <a:r>
            <a:rPr lang="en-US" dirty="0" smtClean="0"/>
            <a:t>D</a:t>
          </a:r>
          <a:endParaRPr lang="en-US" dirty="0"/>
        </a:p>
      </dgm:t>
    </dgm:pt>
    <dgm:pt modelId="{22F489BA-7AF8-4D28-AFF1-81994DDA9D7B}" type="parTrans" cxnId="{D84DB6A7-AEA5-454A-A2FD-182B80A15CE7}">
      <dgm:prSet/>
      <dgm:spPr/>
      <dgm:t>
        <a:bodyPr/>
        <a:lstStyle/>
        <a:p>
          <a:endParaRPr lang="en-US"/>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noFill/>
            </a:rPr>
            <a:t>A</a:t>
          </a:r>
          <a:endParaRPr lang="en-US" dirty="0">
            <a:noFill/>
          </a:endParaRPr>
        </a:p>
      </dgm:t>
    </dgm:pt>
    <dgm:pt modelId="{45993110-47CA-429A-A226-5BE240498561}" type="parTrans" cxnId="{4357BDBC-72C4-4DA6-AD42-AF2837C322A4}">
      <dgm:prSet/>
      <dgm:spPr>
        <a:noFill/>
        <a:ln>
          <a:noFill/>
        </a:ln>
      </dgm:spPr>
      <dgm:t>
        <a:bodyPr/>
        <a:lstStyle/>
        <a:p>
          <a:endParaRPr lang="en-US">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noFill/>
            </a:rPr>
            <a:t>B</a:t>
          </a:r>
          <a:endParaRPr lang="en-US" dirty="0">
            <a:noFill/>
          </a:endParaRPr>
        </a:p>
      </dgm:t>
    </dgm:pt>
    <dgm:pt modelId="{A564CD81-167D-42C5-9353-07481038A983}" type="parTrans" cxnId="{D3ED3C34-8965-4CE9-BA0A-8A21844E6E43}">
      <dgm:prSet/>
      <dgm:spPr>
        <a:noFill/>
        <a:ln>
          <a:noFill/>
        </a:ln>
      </dgm:spPr>
      <dgm:t>
        <a:bodyPr/>
        <a:lstStyle/>
        <a:p>
          <a:endParaRPr lang="en-US">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noFill/>
            </a:rPr>
            <a:t>A</a:t>
          </a:r>
          <a:endParaRPr lang="en-US" dirty="0">
            <a:noFill/>
          </a:endParaRPr>
        </a:p>
      </dgm:t>
    </dgm:pt>
    <dgm:pt modelId="{1CEB5BF8-9573-44DB-AA52-2664C57B5BC0}" type="parTrans" cxnId="{9F183540-BEBB-491C-B7E6-749704A50110}">
      <dgm:prSet/>
      <dgm:spPr>
        <a:noFill/>
        <a:ln>
          <a:noFill/>
        </a:ln>
      </dgm:spPr>
      <dgm:t>
        <a:bodyPr/>
        <a:lstStyle/>
        <a:p>
          <a:endParaRPr lang="en-US">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noFill/>
            </a:rPr>
            <a:t>B</a:t>
          </a:r>
          <a:endParaRPr lang="en-US" dirty="0">
            <a:noFill/>
          </a:endParaRPr>
        </a:p>
      </dgm:t>
    </dgm:pt>
    <dgm:pt modelId="{3BAA5B4F-AA92-45D6-9A6B-2C43B02FBCB2}" type="parTrans" cxnId="{1B4E5E40-4DB3-4D0F-9867-0B80C1BBA08A}">
      <dgm:prSet/>
      <dgm:spPr>
        <a:noFill/>
        <a:ln>
          <a:noFill/>
        </a:ln>
      </dgm:spPr>
      <dgm:t>
        <a:bodyPr/>
        <a:lstStyle/>
        <a:p>
          <a:endParaRPr lang="en-US">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noFill/>
            </a:rPr>
            <a:t>B</a:t>
          </a:r>
          <a:endParaRPr lang="en-US" dirty="0">
            <a:noFill/>
          </a:endParaRPr>
        </a:p>
      </dgm:t>
    </dgm:pt>
    <dgm:pt modelId="{1055F0B1-DA74-4E7B-B527-AEDFDD16057D}" type="parTrans" cxnId="{186891E4-738D-41FE-B0AE-74A0015DD565}">
      <dgm:prSet/>
      <dgm:spPr>
        <a:noFill/>
        <a:ln>
          <a:noFill/>
        </a:ln>
      </dgm:spPr>
      <dgm:t>
        <a:bodyPr/>
        <a:lstStyle/>
        <a:p>
          <a:endParaRPr lang="en-US">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9F183540-BEBB-491C-B7E6-749704A50110}" srcId="{3B798081-D53C-428D-9A8A-C6B430D0676E}" destId="{C39D6B01-260F-4A4C-826C-9CFF1B6F6F3C}" srcOrd="0" destOrd="0" parTransId="{1CEB5BF8-9573-44DB-AA52-2664C57B5BC0}" sibTransId="{8ACC4B51-902E-41B9-8927-C4CC81C36EEB}"/>
    <dgm:cxn modelId="{7890CD28-EDD0-43A8-9ED1-A13E6838FDA4}" type="presOf" srcId="{DF03A72C-632B-4C09-AA60-11E1D77BAE98}" destId="{60A8F4D4-A87A-4461-A52F-D148B600E263}"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078AC984-3D17-4FA7-98C5-4760D5714821}" type="presOf" srcId="{D571DD33-A7E4-4BE5-8590-2D3E0E3995FB}" destId="{37A875F9-3746-426A-8766-FFA1C0118C48}" srcOrd="0" destOrd="0" presId="urn:microsoft.com/office/officeart/2005/8/layout/hierarchy2"/>
    <dgm:cxn modelId="{5241ADC4-2DE0-40F3-963F-B4C2CA220B85}" type="presOf" srcId="{2A379ED9-6D3C-45CA-8756-86DBD129CD0C}" destId="{5937F1B2-B020-4EB6-983F-111BB09AE414}" srcOrd="0" destOrd="0" presId="urn:microsoft.com/office/officeart/2005/8/layout/hierarchy2"/>
    <dgm:cxn modelId="{B891B1A4-43A2-4003-9532-DBBB3848F859}" type="presOf" srcId="{BAC0EB25-FC2E-40C8-BB49-714E62D7ACF1}" destId="{1E5FCCE3-BB6C-46B6-BE90-0C1FE816FF09}"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D84DB6A7-AEA5-454A-A2FD-182B80A15CE7}" srcId="{E0DE11BA-B518-407C-B505-1DE471394911}" destId="{5BDA034E-E10D-4A3F-95C7-86E352EFE1E2}" srcOrd="2" destOrd="0" parTransId="{22F489BA-7AF8-4D28-AFF1-81994DDA9D7B}" sibTransId="{29EC800B-BCD0-428C-9947-A693866B299E}"/>
    <dgm:cxn modelId="{43E07CE2-1129-40C1-88AF-5704B35EC330}" type="presOf" srcId="{494ACA62-AAC0-4951-9C9D-4B583911638D}" destId="{5F158D59-AD79-4180-AC01-6F79F6FA82DB}"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1067E4FA-B701-4400-B8DB-C4E9452D1DE2}" type="presOf" srcId="{1055F0B1-DA74-4E7B-B527-AEDFDD16057D}" destId="{0B6A28E5-6192-4A5C-8A6E-370AC7A96B9E}" srcOrd="1" destOrd="0" presId="urn:microsoft.com/office/officeart/2005/8/layout/hierarchy2"/>
    <dgm:cxn modelId="{E1F672EE-BEA1-42E1-A1CF-C229F5433A5C}" type="presOf" srcId="{57EA6F02-2674-477B-9506-59D3B2C4A94B}" destId="{E8D07454-23B3-441F-9B23-CDA001B258D3}" srcOrd="1" destOrd="0" presId="urn:microsoft.com/office/officeart/2005/8/layout/hierarchy2"/>
    <dgm:cxn modelId="{F8D3FE5D-D2E0-4821-8DB6-459CEA1851F1}" type="presOf" srcId="{B4DC0CA7-4284-47E5-8103-F93DAD70B5A7}" destId="{1929B4BE-FB30-4C89-8473-49590CD4D932}" srcOrd="1" destOrd="0" presId="urn:microsoft.com/office/officeart/2005/8/layout/hierarchy2"/>
    <dgm:cxn modelId="{DAB5405E-9D0F-4D2E-AB36-0BD9208CE9A5}" type="presOf" srcId="{DF03A72C-632B-4C09-AA60-11E1D77BAE98}" destId="{BCC70EED-4AC6-47A8-97E4-A7D63A75F83B}" srcOrd="0" destOrd="0" presId="urn:microsoft.com/office/officeart/2005/8/layout/hierarchy2"/>
    <dgm:cxn modelId="{06F65D2E-A71D-4A31-8F59-1907662801B8}" type="presOf" srcId="{B716BBAA-853E-4021-A8EE-711FD7E3D665}" destId="{7AF1181C-2A33-4ED9-B3AD-C4ACFCC7DACF}" srcOrd="1"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2115F44B-E030-49D7-9418-97293A9FF45F}" type="presOf" srcId="{19F3ECDB-1ED7-474B-92C1-2E72D83ACFE8}" destId="{A9C12F11-1210-4444-A1FD-68998DEE217C}" srcOrd="0" destOrd="0" presId="urn:microsoft.com/office/officeart/2005/8/layout/hierarchy2"/>
    <dgm:cxn modelId="{886DA5EB-9153-4DBC-8C50-FA72CA32809F}" type="presOf" srcId="{22F489BA-7AF8-4D28-AFF1-81994DDA9D7B}" destId="{644D500C-2D0D-4D40-8242-8B689E49552E}" srcOrd="1"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0F5A5238-A358-4622-95F9-844E4F27EAD1}" type="presOf" srcId="{E527BE7C-F111-4D11-8FD8-A64790F908E6}" destId="{E86E44DF-D0B6-490D-969C-50D2431AF93E}" srcOrd="1" destOrd="0" presId="urn:microsoft.com/office/officeart/2005/8/layout/hierarchy2"/>
    <dgm:cxn modelId="{93672EC5-C6F5-43FD-BAA1-FC6FEBEFABD8}" type="presOf" srcId="{1CEB5BF8-9573-44DB-AA52-2664C57B5BC0}" destId="{5FCB55BA-7053-458B-8A88-8DD239DA6331}" srcOrd="0" destOrd="0" presId="urn:microsoft.com/office/officeart/2005/8/layout/hierarchy2"/>
    <dgm:cxn modelId="{D6BF0EB4-376D-4A47-96B8-3BDCAB0526E1}" type="presOf" srcId="{29D5F61E-1CFE-4D06-9E4F-4C289DB841B2}" destId="{BC065D8B-0208-43AD-ABEB-09B43B6478F9}" srcOrd="0" destOrd="0" presId="urn:microsoft.com/office/officeart/2005/8/layout/hierarchy2"/>
    <dgm:cxn modelId="{E7925971-15EE-4E65-9043-844B52A54AB5}" type="presOf" srcId="{3F6A5EDE-7F02-44C9-AF33-23999382B84B}" destId="{50040A1C-D961-4A90-9F57-B34776F19709}" srcOrd="0" destOrd="0" presId="urn:microsoft.com/office/officeart/2005/8/layout/hierarchy2"/>
    <dgm:cxn modelId="{BE7D7FDC-5017-4963-8B32-9AACEA68334C}" type="presOf" srcId="{2CA901C4-D46B-4889-AB07-3E85CAB3F55A}" destId="{1E1C0BF7-E2E9-47E2-846E-3FB060800201}" srcOrd="0" destOrd="0" presId="urn:microsoft.com/office/officeart/2005/8/layout/hierarchy2"/>
    <dgm:cxn modelId="{B22873D2-2CC6-4084-AE60-B56CD73D51E4}" type="presOf" srcId="{3B798081-D53C-428D-9A8A-C6B430D0676E}" destId="{E3CE5594-F3F1-49F6-A7C8-E25853455CFA}"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87809A46-0F1B-4FA9-8CC5-12376650338C}" type="presOf" srcId="{166961A0-6659-4CA6-A993-20CB2D27CA51}" destId="{CC1ABDC6-6B6E-46CC-8F3E-DD15562897FA}"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B578CB69-D6C6-43B0-BDF5-2836B13C4F94}" srcId="{C2601243-1BEE-43AD-B076-59981A9EF2A5}" destId="{3904DB79-83CF-4567-8961-2516E1FF2621}" srcOrd="2" destOrd="0" parTransId="{DF03A72C-632B-4C09-AA60-11E1D77BAE98}" sibTransId="{3A2C820A-2BAE-478D-BE78-1233BCFE86B5}"/>
    <dgm:cxn modelId="{C248E4FE-B35A-44B9-8D2F-3EA6D426E678}" type="presOf" srcId="{95073BCA-5637-4B74-B003-F6EBD1486D61}" destId="{C7DB363B-7218-4E89-908E-26E8BED225D3}" srcOrd="0" destOrd="0" presId="urn:microsoft.com/office/officeart/2005/8/layout/hierarchy2"/>
    <dgm:cxn modelId="{9E6945C4-F673-4F9E-8567-177646F532FA}" type="presOf" srcId="{CB605075-F51A-47C3-9B5B-5822A6019E26}" destId="{906F5F46-922A-41D3-BC0C-AA6B408A8D4A}" srcOrd="0" destOrd="0" presId="urn:microsoft.com/office/officeart/2005/8/layout/hierarchy2"/>
    <dgm:cxn modelId="{C510F51A-A076-441F-B7D1-64133CC14B8A}" type="presOf" srcId="{64410DB8-F655-4B90-9A96-2325D0212977}" destId="{F74CEFCE-AE50-40FB-98E1-BD45C93AA385}" srcOrd="0" destOrd="0" presId="urn:microsoft.com/office/officeart/2005/8/layout/hierarchy2"/>
    <dgm:cxn modelId="{54C921B1-242A-4D19-A3FE-524072662368}" type="presOf" srcId="{C2A848E1-61B5-4DCC-BFBB-D417A3B756B4}" destId="{BA54242D-F02C-4E4F-8455-69939E154ED1}" srcOrd="0" destOrd="0" presId="urn:microsoft.com/office/officeart/2005/8/layout/hierarchy2"/>
    <dgm:cxn modelId="{7963A689-7849-419F-8057-F9F655C2683C}" type="presOf" srcId="{767EC5A2-4B77-466C-A072-0B8307A02AB3}" destId="{F15D6494-9362-431D-8D0C-12A143564090}" srcOrd="0" destOrd="0" presId="urn:microsoft.com/office/officeart/2005/8/layout/hierarchy2"/>
    <dgm:cxn modelId="{8B9D6ECB-5156-442D-B6FC-686AF2086396}" type="presOf" srcId="{57EA6F02-2674-477B-9506-59D3B2C4A94B}" destId="{8367E3EC-EDE8-4478-9B14-EAFA4B0303C7}" srcOrd="0" destOrd="0" presId="urn:microsoft.com/office/officeart/2005/8/layout/hierarchy2"/>
    <dgm:cxn modelId="{AE7239D4-D508-4768-9D36-6FFFB333895C}" type="presOf" srcId="{CB605075-F51A-47C3-9B5B-5822A6019E26}" destId="{BAAD048F-539D-477C-AF35-C3394849D7C3}"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EA417FC0-3765-46B8-9328-4AE04CA97F14}" type="presOf" srcId="{D46399B7-6072-4C73-88BB-AE05116F9ECC}" destId="{BB4E4D16-71CF-4C1A-AF17-AA238805B63F}"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C534E985-935F-42B3-90C7-A9F57795888E}" type="presOf" srcId="{8B31BB6A-A4D8-431C-9B01-9B2034755868}" destId="{9C2F6C3E-00BF-4160-BA53-202223A2EE2E}" srcOrd="0" destOrd="0" presId="urn:microsoft.com/office/officeart/2005/8/layout/hierarchy2"/>
    <dgm:cxn modelId="{EF8979B0-8E11-4F25-8111-EC6B8AFC38A9}" type="presOf" srcId="{2090ADF3-5CF7-491C-8EEF-DB35DEC658CA}" destId="{95523093-FECA-4419-A878-E6086CB8B61F}" srcOrd="0" destOrd="0" presId="urn:microsoft.com/office/officeart/2005/8/layout/hierarchy2"/>
    <dgm:cxn modelId="{A77506DB-BB42-418A-813A-CAF82FE95014}" type="presOf" srcId="{5BDA034E-E10D-4A3F-95C7-86E352EFE1E2}" destId="{B58CAB39-7A43-4E7D-93B0-4EB0E985F7BF}" srcOrd="0" destOrd="0" presId="urn:microsoft.com/office/officeart/2005/8/layout/hierarchy2"/>
    <dgm:cxn modelId="{B1177D19-9C71-494C-B850-731E9FE631BF}" type="presOf" srcId="{45993110-47CA-429A-A226-5BE240498561}" destId="{B8E34989-5719-4CA4-8C97-D4EDD34C87C5}" srcOrd="1" destOrd="0" presId="urn:microsoft.com/office/officeart/2005/8/layout/hierarchy2"/>
    <dgm:cxn modelId="{3A44B0DF-AB97-48AC-8596-BEB74AABE2E7}" type="presOf" srcId="{BAC0EB25-FC2E-40C8-BB49-714E62D7ACF1}" destId="{0A145BCE-6198-4F25-B43B-3618301E13F0}" srcOrd="1" destOrd="0" presId="urn:microsoft.com/office/officeart/2005/8/layout/hierarchy2"/>
    <dgm:cxn modelId="{56C193E2-DCA8-47BC-A638-EA1E5A7F9712}" type="presOf" srcId="{5ABABD5B-A46B-437C-8FCF-5F7DB32B1277}" destId="{030C4BD4-E117-424F-894B-5000F19EC59A}" srcOrd="0" destOrd="0" presId="urn:microsoft.com/office/officeart/2005/8/layout/hierarchy2"/>
    <dgm:cxn modelId="{EC32C1FB-308A-4C39-856F-2591650EE709}" type="presOf" srcId="{EE885992-2BEA-4926-B702-6008C6AF5097}" destId="{87EC5DDD-9F69-4B6C-95BE-68FC167C1752}"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FA75D36B-DF32-4B8F-B0A3-0754B530F8A3}" type="presOf" srcId="{1CEB5BF8-9573-44DB-AA52-2664C57B5BC0}" destId="{5B49F615-01AC-4E8D-8243-024C52065BB2}" srcOrd="1" destOrd="0" presId="urn:microsoft.com/office/officeart/2005/8/layout/hierarchy2"/>
    <dgm:cxn modelId="{8CA9D341-1053-4603-8142-B19AD8BE3C60}" type="presOf" srcId="{3F6A5EDE-7F02-44C9-AF33-23999382B84B}" destId="{01EEE390-AB4A-4786-A88B-F7E74EBF73F0}" srcOrd="1" destOrd="0" presId="urn:microsoft.com/office/officeart/2005/8/layout/hierarchy2"/>
    <dgm:cxn modelId="{D6107576-B364-4BCB-BEDE-F21127412C10}" type="presOf" srcId="{494ACA62-AAC0-4951-9C9D-4B583911638D}" destId="{2B40320C-27AB-4BDA-84D1-61C50A3BABC5}" srcOrd="1" destOrd="0" presId="urn:microsoft.com/office/officeart/2005/8/layout/hierarchy2"/>
    <dgm:cxn modelId="{726416D7-CDFC-4C48-B406-954AE5431C12}" type="presOf" srcId="{F30650AC-6523-41D4-BEFF-F87C75C3A1A8}" destId="{0FA03EE5-538B-45D7-AE54-164B087D5CC2}" srcOrd="0" destOrd="0" presId="urn:microsoft.com/office/officeart/2005/8/layout/hierarchy2"/>
    <dgm:cxn modelId="{63D080C3-5A8B-4C7C-8734-76742B8513BC}" type="presOf" srcId="{3BAA5B4F-AA92-45D6-9A6B-2C43B02FBCB2}" destId="{F065EB8E-04AE-4472-B39D-637CB520C526}"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CB76238E-5044-4E3A-90C4-2E8D48BDB8E4}" srcId="{767EC5A2-4B77-466C-A072-0B8307A02AB3}" destId="{9EB7E3D8-0D11-4E80-823D-492B50986BD9}" srcOrd="2" destOrd="0" parTransId="{494ACA62-AAC0-4951-9C9D-4B583911638D}" sibTransId="{8FBA2B65-0D65-41D4-9585-42583949422A}"/>
    <dgm:cxn modelId="{F7CC589C-8A85-44C7-8C16-FBE74251A7F8}" type="presOf" srcId="{BBBB4BC1-397B-42FB-A590-86ABD4708BA1}" destId="{01AE466B-0249-4A63-910F-DFF3C04D856B}"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4357BDBC-72C4-4DA6-AD42-AF2837C322A4}" srcId="{9EB7E3D8-0D11-4E80-823D-492B50986BD9}" destId="{29D5F61E-1CFE-4D06-9E4F-4C289DB841B2}" srcOrd="0" destOrd="0" parTransId="{45993110-47CA-429A-A226-5BE240498561}" sibTransId="{D051EF27-0EA1-41DB-81AA-CEFDE06D5324}"/>
    <dgm:cxn modelId="{1282B0E4-C41C-4156-A3D9-C6A10EBC5111}" srcId="{1B6C38EE-0106-42F5-BFDE-F708BAF5139B}" destId="{95073BCA-5637-4B74-B003-F6EBD1486D61}" srcOrd="2" destOrd="0" parTransId="{BAC0EB25-FC2E-40C8-BB49-714E62D7ACF1}" sibTransId="{BE32EC16-AF06-4745-A929-6422365CC521}"/>
    <dgm:cxn modelId="{0F51A674-0C67-4585-A777-3C186513A19E}" type="presOf" srcId="{B78E8AC8-BFC5-4DF9-996A-E3ADAD9E91C9}" destId="{94066D15-53AA-4DDA-9682-053F754F270E}"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06B64286-A115-4E78-85A7-A5772DDE860B}" type="presOf" srcId="{64410DB8-F655-4B90-9A96-2325D0212977}" destId="{2E9F86E8-11BD-4C20-8CF1-078EFE599DDE}" srcOrd="1" destOrd="0" presId="urn:microsoft.com/office/officeart/2005/8/layout/hierarchy2"/>
    <dgm:cxn modelId="{31B9E36E-EBA3-46A1-8BAA-9C509E094C66}" type="presOf" srcId="{3BAA5B4F-AA92-45D6-9A6B-2C43B02FBCB2}" destId="{8677BBF0-60CC-4896-BDB3-000DD63E373D}" srcOrd="1" destOrd="0" presId="urn:microsoft.com/office/officeart/2005/8/layout/hierarchy2"/>
    <dgm:cxn modelId="{586AB0C7-A70C-4267-926C-A27774815CB1}" type="presOf" srcId="{89C9E179-D2A2-4A4E-831C-766C0FCE59CD}" destId="{C33F84F2-5EFE-42A4-A5D4-F49723480AE6}"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B31450B8-50A1-4070-A0BD-876F861C42A7}" srcId="{95073BCA-5637-4B74-B003-F6EBD1486D61}" destId="{C2A848E1-61B5-4DCC-BFBB-D417A3B756B4}" srcOrd="0" destOrd="0" parTransId="{57EA6F02-2674-477B-9506-59D3B2C4A94B}" sibTransId="{BE8ED1AD-C61E-4CE0-A4E2-84167303EB6C}"/>
    <dgm:cxn modelId="{409E41F7-51D9-42CB-9E46-2EE7559085E8}" type="presOf" srcId="{E527BE7C-F111-4D11-8FD8-A64790F908E6}" destId="{3C823CB9-6646-45EA-927C-BAAED8D908D1}" srcOrd="0" destOrd="0" presId="urn:microsoft.com/office/officeart/2005/8/layout/hierarchy2"/>
    <dgm:cxn modelId="{BC704726-7D36-4611-A994-270950B1BD07}" type="presOf" srcId="{9EB7E3D8-0D11-4E80-823D-492B50986BD9}" destId="{418C437C-17BF-4B0B-B4FE-5B3030058BF1}" srcOrd="0" destOrd="0" presId="urn:microsoft.com/office/officeart/2005/8/layout/hierarchy2"/>
    <dgm:cxn modelId="{7E0ACEE6-E8AD-4F31-9AC1-DC0D0A7216D0}" type="presOf" srcId="{AC10A985-E08A-4B6F-BF7F-A700AF2A50C5}" destId="{593B41E3-CA5E-4DA9-AD44-1949E854049E}" srcOrd="0" destOrd="0" presId="urn:microsoft.com/office/officeart/2005/8/layout/hierarchy2"/>
    <dgm:cxn modelId="{FE4C5CAC-0FBF-468E-8AC6-3CB3422A92E9}" type="presOf" srcId="{A564CD81-167D-42C5-9353-07481038A983}" destId="{4AEB7D09-1624-4AD9-99D9-830F9B16DFD7}" srcOrd="1" destOrd="0" presId="urn:microsoft.com/office/officeart/2005/8/layout/hierarchy2"/>
    <dgm:cxn modelId="{EB57033F-D6D9-4E6B-B744-504460682593}" type="presOf" srcId="{E0DE11BA-B518-407C-B505-1DE471394911}" destId="{6F0F170F-FE3D-4134-BB96-EA6665A6036D}" srcOrd="0" destOrd="0" presId="urn:microsoft.com/office/officeart/2005/8/layout/hierarchy2"/>
    <dgm:cxn modelId="{CCC1B878-D89E-4741-8112-085DA53CB9F2}" type="presOf" srcId="{EE885992-2BEA-4926-B702-6008C6AF5097}" destId="{CE61E191-C724-4270-8BE7-8C77375FCF61}" srcOrd="1" destOrd="0" presId="urn:microsoft.com/office/officeart/2005/8/layout/hierarchy2"/>
    <dgm:cxn modelId="{A6F32C3A-755E-43D3-8CF1-FD02A89352FC}" type="presOf" srcId="{C2601243-1BEE-43AD-B076-59981A9EF2A5}" destId="{167F1204-AFBB-4464-B292-B7B9C368137A}" srcOrd="0" destOrd="0" presId="urn:microsoft.com/office/officeart/2005/8/layout/hierarchy2"/>
    <dgm:cxn modelId="{A192B11A-64BF-42D9-AEA5-06E887E8782C}" type="presOf" srcId="{C39D6B01-260F-4A4C-826C-9CFF1B6F6F3C}" destId="{E045DA16-E3DB-4C3A-9DC1-4314802E0B2D}" srcOrd="0" destOrd="0" presId="urn:microsoft.com/office/officeart/2005/8/layout/hierarchy2"/>
    <dgm:cxn modelId="{3E64C0F2-6788-4AFC-AFC4-9DB68895362F}" type="presOf" srcId="{1B6C38EE-0106-42F5-BFDE-F708BAF5139B}" destId="{C0FB1EE3-1600-4ECC-A158-84A6E0508629}" srcOrd="0" destOrd="0" presId="urn:microsoft.com/office/officeart/2005/8/layout/hierarchy2"/>
    <dgm:cxn modelId="{273732E9-365C-4207-8096-EE3431A4B80E}" type="presOf" srcId="{7E0ED1B5-DF2B-4C39-94A2-2A0C2BBEA676}" destId="{C8B696FB-B26B-4AEB-A6C7-7996DE285DEE}" srcOrd="0" destOrd="0" presId="urn:microsoft.com/office/officeart/2005/8/layout/hierarchy2"/>
    <dgm:cxn modelId="{D137E437-E127-4822-A674-F3F48AB000C0}" type="presOf" srcId="{3904DB79-83CF-4567-8961-2516E1FF2621}" destId="{A0865725-8F13-4D66-9B6B-D81956252699}" srcOrd="0" destOrd="0" presId="urn:microsoft.com/office/officeart/2005/8/layout/hierarchy2"/>
    <dgm:cxn modelId="{7DC5462E-E5C1-4274-8F98-E6FCE1DB8D8A}" type="presOf" srcId="{BBBB4BC1-397B-42FB-A590-86ABD4708BA1}" destId="{2AA311D8-CC01-4472-A54F-19D0AFF10979}" srcOrd="1" destOrd="0" presId="urn:microsoft.com/office/officeart/2005/8/layout/hierarchy2"/>
    <dgm:cxn modelId="{90571878-E5AA-4F4B-B467-123109280709}" type="presOf" srcId="{166961A0-6659-4CA6-A993-20CB2D27CA51}" destId="{F3025B66-7540-4E3A-8E55-A978E22397A7}" srcOrd="1" destOrd="0" presId="urn:microsoft.com/office/officeart/2005/8/layout/hierarchy2"/>
    <dgm:cxn modelId="{0BD47B1A-8775-44BA-9267-8FB6F33475D7}" type="presOf" srcId="{5ABABD5B-A46B-437C-8FCF-5F7DB32B1277}" destId="{B59CC138-6E59-4635-9BCC-7700CB9326A7}" srcOrd="1" destOrd="0" presId="urn:microsoft.com/office/officeart/2005/8/layout/hierarchy2"/>
    <dgm:cxn modelId="{202B6661-B8DF-4D9D-92DC-A1B4770D509B}" type="presOf" srcId="{1055F0B1-DA74-4E7B-B527-AEDFDD16057D}" destId="{80B075A0-6EED-4416-BD30-D34B7B6B244A}"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C8020874-2962-49EA-9130-7CA2BDE25A34}" type="presOf" srcId="{A564CD81-167D-42C5-9353-07481038A983}" destId="{E798F118-A524-4343-8813-0F2112D52D97}" srcOrd="0" destOrd="0" presId="urn:microsoft.com/office/officeart/2005/8/layout/hierarchy2"/>
    <dgm:cxn modelId="{4161C161-A8CA-4B09-BE27-21AE36053247}" type="presOf" srcId="{B78E8AC8-BFC5-4DF9-996A-E3ADAD9E91C9}" destId="{B680152B-BBF7-42CC-80E2-A156B071C1EB}" srcOrd="1" destOrd="0" presId="urn:microsoft.com/office/officeart/2005/8/layout/hierarchy2"/>
    <dgm:cxn modelId="{A193076C-CD82-442B-8D02-9579B05B1699}" type="presOf" srcId="{89C9E179-D2A2-4A4E-831C-766C0FCE59CD}" destId="{2FD12931-E91F-4883-ABCC-E2B4ACCC31CA}" srcOrd="0" destOrd="0" presId="urn:microsoft.com/office/officeart/2005/8/layout/hierarchy2"/>
    <dgm:cxn modelId="{EF1AFE13-CBB1-4C3D-97D5-6972D6B19E3E}" type="presOf" srcId="{4C182C5A-560D-43AA-8092-727DB2D4F9AA}" destId="{990310B2-5112-4727-B4A0-C2E12E4945BB}" srcOrd="0" destOrd="0" presId="urn:microsoft.com/office/officeart/2005/8/layout/hierarchy2"/>
    <dgm:cxn modelId="{45D97BBF-338A-48B6-9052-E45B93CF735A}" type="presOf" srcId="{B4DC0CA7-4284-47E5-8103-F93DAD70B5A7}" destId="{C498114F-350E-41A3-9193-D88A6280E55B}" srcOrd="0" destOrd="0" presId="urn:microsoft.com/office/officeart/2005/8/layout/hierarchy2"/>
    <dgm:cxn modelId="{EB55D2AE-9D47-43CC-B2FF-1E1C3DFD5EAC}" type="presOf" srcId="{22F489BA-7AF8-4D28-AFF1-81994DDA9D7B}" destId="{E4975F3D-C350-41E3-95EF-F4638F798686}" srcOrd="0" destOrd="0" presId="urn:microsoft.com/office/officeart/2005/8/layout/hierarchy2"/>
    <dgm:cxn modelId="{74B64258-3BC6-4DDE-AB81-6E11CDD6BEC4}" type="presOf" srcId="{1C4C4948-25D8-4936-BD8C-06CE52540229}" destId="{8A58203B-60D5-42CF-9578-203C0120EC5E}"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9233EF54-7A52-49DF-A322-00962FD247BB}" type="presOf" srcId="{45993110-47CA-429A-A226-5BE240498561}" destId="{0789D6F5-E0F6-4D72-A0DF-BA44D9E7DAFF}" srcOrd="0" destOrd="0" presId="urn:microsoft.com/office/officeart/2005/8/layout/hierarchy2"/>
    <dgm:cxn modelId="{4C14B5AD-03ED-48A1-A7C2-9271B42DFEA3}" type="presOf" srcId="{B716BBAA-853E-4021-A8EE-711FD7E3D665}" destId="{DDBCB7B8-5B67-4623-B3B3-D1AC0E78FE9B}" srcOrd="0" destOrd="0" presId="urn:microsoft.com/office/officeart/2005/8/layout/hierarchy2"/>
    <dgm:cxn modelId="{5EA3303D-CB0E-48C3-A187-E20D99BC9297}" type="presParOf" srcId="{9C2F6C3E-00BF-4160-BA53-202223A2EE2E}" destId="{422962DA-79B5-4391-85F2-5C83AC2DDC7A}" srcOrd="0" destOrd="0" presId="urn:microsoft.com/office/officeart/2005/8/layout/hierarchy2"/>
    <dgm:cxn modelId="{140AEF40-7327-4D1C-8310-E8C39A8C93CB}" type="presParOf" srcId="{422962DA-79B5-4391-85F2-5C83AC2DDC7A}" destId="{F15D6494-9362-431D-8D0C-12A143564090}" srcOrd="0" destOrd="0" presId="urn:microsoft.com/office/officeart/2005/8/layout/hierarchy2"/>
    <dgm:cxn modelId="{CC9DFF23-9A58-4658-97BF-5357B661A357}" type="presParOf" srcId="{422962DA-79B5-4391-85F2-5C83AC2DDC7A}" destId="{6B7A97A5-5187-4846-A9CB-0A7AE0532CBF}" srcOrd="1" destOrd="0" presId="urn:microsoft.com/office/officeart/2005/8/layout/hierarchy2"/>
    <dgm:cxn modelId="{F439F01F-7044-4517-B9A6-255E1CAE0992}" type="presParOf" srcId="{6B7A97A5-5187-4846-A9CB-0A7AE0532CBF}" destId="{C498114F-350E-41A3-9193-D88A6280E55B}" srcOrd="0" destOrd="0" presId="urn:microsoft.com/office/officeart/2005/8/layout/hierarchy2"/>
    <dgm:cxn modelId="{90D56407-A731-4507-AE61-6EF04FF90B3C}" type="presParOf" srcId="{C498114F-350E-41A3-9193-D88A6280E55B}" destId="{1929B4BE-FB30-4C89-8473-49590CD4D932}" srcOrd="0" destOrd="0" presId="urn:microsoft.com/office/officeart/2005/8/layout/hierarchy2"/>
    <dgm:cxn modelId="{9B12079C-889D-4B4B-A3A2-B4411FC2CAC1}" type="presParOf" srcId="{6B7A97A5-5187-4846-A9CB-0A7AE0532CBF}" destId="{4BC0D68C-B3F7-4187-AD42-F9881C97EDA9}" srcOrd="1" destOrd="0" presId="urn:microsoft.com/office/officeart/2005/8/layout/hierarchy2"/>
    <dgm:cxn modelId="{818EC698-F32A-4D78-9A27-085315D5EA79}" type="presParOf" srcId="{4BC0D68C-B3F7-4187-AD42-F9881C97EDA9}" destId="{C0FB1EE3-1600-4ECC-A158-84A6E0508629}" srcOrd="0" destOrd="0" presId="urn:microsoft.com/office/officeart/2005/8/layout/hierarchy2"/>
    <dgm:cxn modelId="{EC6B9FC4-1B76-48AD-88C5-E4ADF4F627D2}" type="presParOf" srcId="{4BC0D68C-B3F7-4187-AD42-F9881C97EDA9}" destId="{1EEA82D7-11B2-4776-A10F-396B67713554}" srcOrd="1" destOrd="0" presId="urn:microsoft.com/office/officeart/2005/8/layout/hierarchy2"/>
    <dgm:cxn modelId="{BEBCB402-E369-495E-9BEE-28677831D6CC}" type="presParOf" srcId="{1EEA82D7-11B2-4776-A10F-396B67713554}" destId="{94066D15-53AA-4DDA-9682-053F754F270E}" srcOrd="0" destOrd="0" presId="urn:microsoft.com/office/officeart/2005/8/layout/hierarchy2"/>
    <dgm:cxn modelId="{5DF07821-56FB-4544-81A4-02DF16682AEE}" type="presParOf" srcId="{94066D15-53AA-4DDA-9682-053F754F270E}" destId="{B680152B-BBF7-42CC-80E2-A156B071C1EB}" srcOrd="0" destOrd="0" presId="urn:microsoft.com/office/officeart/2005/8/layout/hierarchy2"/>
    <dgm:cxn modelId="{976FB5A4-55F7-4DB0-A234-68A14A7BFE42}" type="presParOf" srcId="{1EEA82D7-11B2-4776-A10F-396B67713554}" destId="{0981ABDE-06ED-4AF7-A618-25843B77D777}" srcOrd="1" destOrd="0" presId="urn:microsoft.com/office/officeart/2005/8/layout/hierarchy2"/>
    <dgm:cxn modelId="{A3DF51F7-8FD0-40AA-8067-894A7F0A720C}" type="presParOf" srcId="{0981ABDE-06ED-4AF7-A618-25843B77D777}" destId="{C8B696FB-B26B-4AEB-A6C7-7996DE285DEE}" srcOrd="0" destOrd="0" presId="urn:microsoft.com/office/officeart/2005/8/layout/hierarchy2"/>
    <dgm:cxn modelId="{5FF05FC4-D4BB-4091-B314-27F9BA8B8043}" type="presParOf" srcId="{0981ABDE-06ED-4AF7-A618-25843B77D777}" destId="{1EBF9220-0EA9-4879-831D-B7F02029CA6F}" srcOrd="1" destOrd="0" presId="urn:microsoft.com/office/officeart/2005/8/layout/hierarchy2"/>
    <dgm:cxn modelId="{0E54C8DB-41FD-4D88-9CC5-A68C0F86D871}" type="presParOf" srcId="{1EEA82D7-11B2-4776-A10F-396B67713554}" destId="{DDBCB7B8-5B67-4623-B3B3-D1AC0E78FE9B}" srcOrd="2" destOrd="0" presId="urn:microsoft.com/office/officeart/2005/8/layout/hierarchy2"/>
    <dgm:cxn modelId="{87555E72-7797-47E8-8A83-ED7E04ECD67D}" type="presParOf" srcId="{DDBCB7B8-5B67-4623-B3B3-D1AC0E78FE9B}" destId="{7AF1181C-2A33-4ED9-B3AD-C4ACFCC7DACF}" srcOrd="0" destOrd="0" presId="urn:microsoft.com/office/officeart/2005/8/layout/hierarchy2"/>
    <dgm:cxn modelId="{ECEB15CD-C836-4E00-A384-1D93FCD9E045}" type="presParOf" srcId="{1EEA82D7-11B2-4776-A10F-396B67713554}" destId="{24724133-326B-4A09-91C1-81FE02C30686}" srcOrd="3" destOrd="0" presId="urn:microsoft.com/office/officeart/2005/8/layout/hierarchy2"/>
    <dgm:cxn modelId="{AEE532A7-AA70-4F5C-A65B-14511A812EA3}" type="presParOf" srcId="{24724133-326B-4A09-91C1-81FE02C30686}" destId="{5937F1B2-B020-4EB6-983F-111BB09AE414}" srcOrd="0" destOrd="0" presId="urn:microsoft.com/office/officeart/2005/8/layout/hierarchy2"/>
    <dgm:cxn modelId="{9B8B6044-A81D-4710-9BD3-0742D78D716F}" type="presParOf" srcId="{24724133-326B-4A09-91C1-81FE02C30686}" destId="{E1E6DD61-89B2-4AF3-8AC4-44F09AEDAE25}" srcOrd="1" destOrd="0" presId="urn:microsoft.com/office/officeart/2005/8/layout/hierarchy2"/>
    <dgm:cxn modelId="{C5F2F757-3341-4240-9194-3E9EE3DDB704}" type="presParOf" srcId="{1EEA82D7-11B2-4776-A10F-396B67713554}" destId="{1E5FCCE3-BB6C-46B6-BE90-0C1FE816FF09}" srcOrd="4" destOrd="0" presId="urn:microsoft.com/office/officeart/2005/8/layout/hierarchy2"/>
    <dgm:cxn modelId="{536C9B4B-E838-4525-86B9-1788971E1C9D}" type="presParOf" srcId="{1E5FCCE3-BB6C-46B6-BE90-0C1FE816FF09}" destId="{0A145BCE-6198-4F25-B43B-3618301E13F0}" srcOrd="0" destOrd="0" presId="urn:microsoft.com/office/officeart/2005/8/layout/hierarchy2"/>
    <dgm:cxn modelId="{64B8112D-964F-42FA-AB85-95962CDC11FE}" type="presParOf" srcId="{1EEA82D7-11B2-4776-A10F-396B67713554}" destId="{EB689018-3E26-427F-B400-2A48242A7DAB}" srcOrd="5" destOrd="0" presId="urn:microsoft.com/office/officeart/2005/8/layout/hierarchy2"/>
    <dgm:cxn modelId="{6875D0B4-2040-4EF2-A9FD-621B84B1E376}" type="presParOf" srcId="{EB689018-3E26-427F-B400-2A48242A7DAB}" destId="{C7DB363B-7218-4E89-908E-26E8BED225D3}" srcOrd="0" destOrd="0" presId="urn:microsoft.com/office/officeart/2005/8/layout/hierarchy2"/>
    <dgm:cxn modelId="{9C6BFB11-DAA1-4246-BB3A-E694A96CE9FD}" type="presParOf" srcId="{EB689018-3E26-427F-B400-2A48242A7DAB}" destId="{947CBDEE-55D6-4B22-B219-DDAD927C70B1}" srcOrd="1" destOrd="0" presId="urn:microsoft.com/office/officeart/2005/8/layout/hierarchy2"/>
    <dgm:cxn modelId="{570DBCB6-C238-4C3A-9723-F3B0678E72E2}" type="presParOf" srcId="{947CBDEE-55D6-4B22-B219-DDAD927C70B1}" destId="{8367E3EC-EDE8-4478-9B14-EAFA4B0303C7}" srcOrd="0" destOrd="0" presId="urn:microsoft.com/office/officeart/2005/8/layout/hierarchy2"/>
    <dgm:cxn modelId="{2DADC6FB-BDEF-46D4-942F-60DA7C60CB3B}" type="presParOf" srcId="{8367E3EC-EDE8-4478-9B14-EAFA4B0303C7}" destId="{E8D07454-23B3-441F-9B23-CDA001B258D3}" srcOrd="0" destOrd="0" presId="urn:microsoft.com/office/officeart/2005/8/layout/hierarchy2"/>
    <dgm:cxn modelId="{1475C915-D5E1-42E2-8239-0F0193CC6A42}" type="presParOf" srcId="{947CBDEE-55D6-4B22-B219-DDAD927C70B1}" destId="{68A66CD3-959A-403B-A57F-87A9D8451471}" srcOrd="1" destOrd="0" presId="urn:microsoft.com/office/officeart/2005/8/layout/hierarchy2"/>
    <dgm:cxn modelId="{9AF8B932-2778-4C61-8911-77A87379D105}" type="presParOf" srcId="{68A66CD3-959A-403B-A57F-87A9D8451471}" destId="{BA54242D-F02C-4E4F-8455-69939E154ED1}" srcOrd="0" destOrd="0" presId="urn:microsoft.com/office/officeart/2005/8/layout/hierarchy2"/>
    <dgm:cxn modelId="{C4110DAE-8D37-4E02-BB1A-6F27341710E2}" type="presParOf" srcId="{68A66CD3-959A-403B-A57F-87A9D8451471}" destId="{5CE4419F-7D16-4B5A-8BF7-01ACA79458C1}" srcOrd="1" destOrd="0" presId="urn:microsoft.com/office/officeart/2005/8/layout/hierarchy2"/>
    <dgm:cxn modelId="{F275BC4D-9D29-4CAD-BB4E-4F093DBA6D32}" type="presParOf" srcId="{947CBDEE-55D6-4B22-B219-DDAD927C70B1}" destId="{3C823CB9-6646-45EA-927C-BAAED8D908D1}" srcOrd="2" destOrd="0" presId="urn:microsoft.com/office/officeart/2005/8/layout/hierarchy2"/>
    <dgm:cxn modelId="{9BCB30B5-1D55-4904-B73E-BC36BB14AFCF}" type="presParOf" srcId="{3C823CB9-6646-45EA-927C-BAAED8D908D1}" destId="{E86E44DF-D0B6-490D-969C-50D2431AF93E}" srcOrd="0" destOrd="0" presId="urn:microsoft.com/office/officeart/2005/8/layout/hierarchy2"/>
    <dgm:cxn modelId="{F16D9E9B-D32F-47C7-AF18-3BA68D82DF2A}" type="presParOf" srcId="{947CBDEE-55D6-4B22-B219-DDAD927C70B1}" destId="{D50F42E0-D0D0-401A-A036-46103263EA84}" srcOrd="3" destOrd="0" presId="urn:microsoft.com/office/officeart/2005/8/layout/hierarchy2"/>
    <dgm:cxn modelId="{48D06103-B286-4848-A35D-F42032A85155}" type="presParOf" srcId="{D50F42E0-D0D0-401A-A036-46103263EA84}" destId="{990310B2-5112-4727-B4A0-C2E12E4945BB}" srcOrd="0" destOrd="0" presId="urn:microsoft.com/office/officeart/2005/8/layout/hierarchy2"/>
    <dgm:cxn modelId="{3C8B7567-53C4-46AF-8F3C-BCDB7C50ECF2}" type="presParOf" srcId="{D50F42E0-D0D0-401A-A036-46103263EA84}" destId="{524EF8AB-F75C-4759-82C1-A01ED2208B7D}" srcOrd="1" destOrd="0" presId="urn:microsoft.com/office/officeart/2005/8/layout/hierarchy2"/>
    <dgm:cxn modelId="{D181757F-652F-448B-A2ED-2DAAD96E3DDA}" type="presParOf" srcId="{6B7A97A5-5187-4846-A9CB-0A7AE0532CBF}" destId="{030C4BD4-E117-424F-894B-5000F19EC59A}" srcOrd="2" destOrd="0" presId="urn:microsoft.com/office/officeart/2005/8/layout/hierarchy2"/>
    <dgm:cxn modelId="{7F69C8FA-E414-46AA-96B0-AABB0BEDCE81}" type="presParOf" srcId="{030C4BD4-E117-424F-894B-5000F19EC59A}" destId="{B59CC138-6E59-4635-9BCC-7700CB9326A7}" srcOrd="0" destOrd="0" presId="urn:microsoft.com/office/officeart/2005/8/layout/hierarchy2"/>
    <dgm:cxn modelId="{1F42AF66-6B77-4753-8A27-5DA347487CFC}" type="presParOf" srcId="{6B7A97A5-5187-4846-A9CB-0A7AE0532CBF}" destId="{5F219121-9A37-47EF-87F0-762E6ABBFD2D}" srcOrd="3" destOrd="0" presId="urn:microsoft.com/office/officeart/2005/8/layout/hierarchy2"/>
    <dgm:cxn modelId="{EDA5443B-6BEB-48A9-9EEB-B6BB1953343A}" type="presParOf" srcId="{5F219121-9A37-47EF-87F0-762E6ABBFD2D}" destId="{6F0F170F-FE3D-4134-BB96-EA6665A6036D}" srcOrd="0" destOrd="0" presId="urn:microsoft.com/office/officeart/2005/8/layout/hierarchy2"/>
    <dgm:cxn modelId="{ED7771B8-CA26-411E-8079-BE624628A2E2}" type="presParOf" srcId="{5F219121-9A37-47EF-87F0-762E6ABBFD2D}" destId="{887D7BAE-69D9-4031-8C7B-63AF77DAA974}" srcOrd="1" destOrd="0" presId="urn:microsoft.com/office/officeart/2005/8/layout/hierarchy2"/>
    <dgm:cxn modelId="{A2A7BEF6-EF25-4E2B-90B1-2E8BAD63280A}" type="presParOf" srcId="{887D7BAE-69D9-4031-8C7B-63AF77DAA974}" destId="{01AE466B-0249-4A63-910F-DFF3C04D856B}" srcOrd="0" destOrd="0" presId="urn:microsoft.com/office/officeart/2005/8/layout/hierarchy2"/>
    <dgm:cxn modelId="{4D64340B-43BB-4C74-9EE7-1DFE171DB2EA}" type="presParOf" srcId="{01AE466B-0249-4A63-910F-DFF3C04D856B}" destId="{2AA311D8-CC01-4472-A54F-19D0AFF10979}" srcOrd="0" destOrd="0" presId="urn:microsoft.com/office/officeart/2005/8/layout/hierarchy2"/>
    <dgm:cxn modelId="{9D5B12EB-239C-4A09-95F2-60F06CED2873}" type="presParOf" srcId="{887D7BAE-69D9-4031-8C7B-63AF77DAA974}" destId="{C06C5CEC-90AD-4EA8-AD01-C2D1861D1F78}" srcOrd="1" destOrd="0" presId="urn:microsoft.com/office/officeart/2005/8/layout/hierarchy2"/>
    <dgm:cxn modelId="{BBE2C0D1-9193-4599-8725-E3A01DD4AD54}" type="presParOf" srcId="{C06C5CEC-90AD-4EA8-AD01-C2D1861D1F78}" destId="{8A58203B-60D5-42CF-9578-203C0120EC5E}" srcOrd="0" destOrd="0" presId="urn:microsoft.com/office/officeart/2005/8/layout/hierarchy2"/>
    <dgm:cxn modelId="{4910D460-B082-4B45-B47F-6CE935AE3216}" type="presParOf" srcId="{C06C5CEC-90AD-4EA8-AD01-C2D1861D1F78}" destId="{59816630-B2C0-4547-BCE4-EA5205456959}" srcOrd="1" destOrd="0" presId="urn:microsoft.com/office/officeart/2005/8/layout/hierarchy2"/>
    <dgm:cxn modelId="{CF47C9A2-6371-4CC2-B0F8-BD7A30895B49}" type="presParOf" srcId="{887D7BAE-69D9-4031-8C7B-63AF77DAA974}" destId="{CC1ABDC6-6B6E-46CC-8F3E-DD15562897FA}" srcOrd="2" destOrd="0" presId="urn:microsoft.com/office/officeart/2005/8/layout/hierarchy2"/>
    <dgm:cxn modelId="{151739EB-0346-4D08-91E2-25F03C644BCB}" type="presParOf" srcId="{CC1ABDC6-6B6E-46CC-8F3E-DD15562897FA}" destId="{F3025B66-7540-4E3A-8E55-A978E22397A7}" srcOrd="0" destOrd="0" presId="urn:microsoft.com/office/officeart/2005/8/layout/hierarchy2"/>
    <dgm:cxn modelId="{EA1CA5C0-E850-4F8A-A1EB-32B77978A537}" type="presParOf" srcId="{887D7BAE-69D9-4031-8C7B-63AF77DAA974}" destId="{D5718173-34C3-4545-97AA-AF6977FD7D74}" srcOrd="3" destOrd="0" presId="urn:microsoft.com/office/officeart/2005/8/layout/hierarchy2"/>
    <dgm:cxn modelId="{83C2E082-3423-463C-957D-A9DC163FB2A5}" type="presParOf" srcId="{D5718173-34C3-4545-97AA-AF6977FD7D74}" destId="{BB4E4D16-71CF-4C1A-AF17-AA238805B63F}" srcOrd="0" destOrd="0" presId="urn:microsoft.com/office/officeart/2005/8/layout/hierarchy2"/>
    <dgm:cxn modelId="{9BF0DB58-2ED8-4300-9E53-4A143511F17F}" type="presParOf" srcId="{D5718173-34C3-4545-97AA-AF6977FD7D74}" destId="{76FF324C-96C1-476A-AA1D-ACC804736D00}" srcOrd="1" destOrd="0" presId="urn:microsoft.com/office/officeart/2005/8/layout/hierarchy2"/>
    <dgm:cxn modelId="{9066B3FF-A7F3-48D9-9B27-A604DFFFBBAC}" type="presParOf" srcId="{887D7BAE-69D9-4031-8C7B-63AF77DAA974}" destId="{E4975F3D-C350-41E3-95EF-F4638F798686}" srcOrd="4" destOrd="0" presId="urn:microsoft.com/office/officeart/2005/8/layout/hierarchy2"/>
    <dgm:cxn modelId="{26D96F9A-FECD-48AB-B64C-AFC2D2FC53BF}" type="presParOf" srcId="{E4975F3D-C350-41E3-95EF-F4638F798686}" destId="{644D500C-2D0D-4D40-8242-8B689E49552E}" srcOrd="0" destOrd="0" presId="urn:microsoft.com/office/officeart/2005/8/layout/hierarchy2"/>
    <dgm:cxn modelId="{D97E9060-2425-4FAC-BC07-D6B79A900732}" type="presParOf" srcId="{887D7BAE-69D9-4031-8C7B-63AF77DAA974}" destId="{88BCA496-AD51-4127-BE44-9C105EA0259D}" srcOrd="5" destOrd="0" presId="urn:microsoft.com/office/officeart/2005/8/layout/hierarchy2"/>
    <dgm:cxn modelId="{8507E6A7-63E0-427A-8C34-B9B4AD35AF38}" type="presParOf" srcId="{88BCA496-AD51-4127-BE44-9C105EA0259D}" destId="{B58CAB39-7A43-4E7D-93B0-4EB0E985F7BF}" srcOrd="0" destOrd="0" presId="urn:microsoft.com/office/officeart/2005/8/layout/hierarchy2"/>
    <dgm:cxn modelId="{87608EFD-B036-48F3-91BC-0DFAC4080356}" type="presParOf" srcId="{88BCA496-AD51-4127-BE44-9C105EA0259D}" destId="{A973866D-54AC-4670-BB39-07EEB7983DED}" srcOrd="1" destOrd="0" presId="urn:microsoft.com/office/officeart/2005/8/layout/hierarchy2"/>
    <dgm:cxn modelId="{A09B543D-6000-4EA6-B68E-54736704D4F7}" type="presParOf" srcId="{6B7A97A5-5187-4846-A9CB-0A7AE0532CBF}" destId="{5F158D59-AD79-4180-AC01-6F79F6FA82DB}" srcOrd="4" destOrd="0" presId="urn:microsoft.com/office/officeart/2005/8/layout/hierarchy2"/>
    <dgm:cxn modelId="{83AC7E63-7250-4F5C-88A7-0136101D7279}" type="presParOf" srcId="{5F158D59-AD79-4180-AC01-6F79F6FA82DB}" destId="{2B40320C-27AB-4BDA-84D1-61C50A3BABC5}" srcOrd="0" destOrd="0" presId="urn:microsoft.com/office/officeart/2005/8/layout/hierarchy2"/>
    <dgm:cxn modelId="{6EDC6F35-EBEB-41DE-B418-97E434E14CE0}" type="presParOf" srcId="{6B7A97A5-5187-4846-A9CB-0A7AE0532CBF}" destId="{44BB7C2B-7DA9-4C32-8097-575A4607CA60}" srcOrd="5" destOrd="0" presId="urn:microsoft.com/office/officeart/2005/8/layout/hierarchy2"/>
    <dgm:cxn modelId="{A16BF51A-52ED-4965-BC1E-C672BDE766C6}" type="presParOf" srcId="{44BB7C2B-7DA9-4C32-8097-575A4607CA60}" destId="{418C437C-17BF-4B0B-B4FE-5B3030058BF1}" srcOrd="0" destOrd="0" presId="urn:microsoft.com/office/officeart/2005/8/layout/hierarchy2"/>
    <dgm:cxn modelId="{AEC1750E-64EF-4916-BB3E-3102141D8985}" type="presParOf" srcId="{44BB7C2B-7DA9-4C32-8097-575A4607CA60}" destId="{C4F0F48A-B6AF-43C3-AFCA-6A658A4CC862}" srcOrd="1" destOrd="0" presId="urn:microsoft.com/office/officeart/2005/8/layout/hierarchy2"/>
    <dgm:cxn modelId="{30ECBCEA-1718-473B-9ED5-7D50FC0224AC}" type="presParOf" srcId="{C4F0F48A-B6AF-43C3-AFCA-6A658A4CC862}" destId="{0789D6F5-E0F6-4D72-A0DF-BA44D9E7DAFF}" srcOrd="0" destOrd="0" presId="urn:microsoft.com/office/officeart/2005/8/layout/hierarchy2"/>
    <dgm:cxn modelId="{B5EF6275-5627-42EF-89BB-2685C5BA3FDA}" type="presParOf" srcId="{0789D6F5-E0F6-4D72-A0DF-BA44D9E7DAFF}" destId="{B8E34989-5719-4CA4-8C97-D4EDD34C87C5}" srcOrd="0" destOrd="0" presId="urn:microsoft.com/office/officeart/2005/8/layout/hierarchy2"/>
    <dgm:cxn modelId="{B520D054-9F4F-4291-B77F-6B2E57E4042F}" type="presParOf" srcId="{C4F0F48A-B6AF-43C3-AFCA-6A658A4CC862}" destId="{D4A65FF0-9E85-44C0-991E-4C339D0091A6}" srcOrd="1" destOrd="0" presId="urn:microsoft.com/office/officeart/2005/8/layout/hierarchy2"/>
    <dgm:cxn modelId="{C073AFE8-35E8-4694-A5B3-0EE35E64B107}" type="presParOf" srcId="{D4A65FF0-9E85-44C0-991E-4C339D0091A6}" destId="{BC065D8B-0208-43AD-ABEB-09B43B6478F9}" srcOrd="0" destOrd="0" presId="urn:microsoft.com/office/officeart/2005/8/layout/hierarchy2"/>
    <dgm:cxn modelId="{93068005-8E74-4048-82EF-1AB4E2CD5D98}" type="presParOf" srcId="{D4A65FF0-9E85-44C0-991E-4C339D0091A6}" destId="{5DD4EAC1-DB30-4462-AEDC-91E2CE068914}" srcOrd="1" destOrd="0" presId="urn:microsoft.com/office/officeart/2005/8/layout/hierarchy2"/>
    <dgm:cxn modelId="{B20B33FD-1B42-4D30-90CF-0A2514169D6A}" type="presParOf" srcId="{C4F0F48A-B6AF-43C3-AFCA-6A658A4CC862}" destId="{E798F118-A524-4343-8813-0F2112D52D97}" srcOrd="2" destOrd="0" presId="urn:microsoft.com/office/officeart/2005/8/layout/hierarchy2"/>
    <dgm:cxn modelId="{B56787C4-3989-4D70-858C-BB39E49FCC6D}" type="presParOf" srcId="{E798F118-A524-4343-8813-0F2112D52D97}" destId="{4AEB7D09-1624-4AD9-99D9-830F9B16DFD7}" srcOrd="0" destOrd="0" presId="urn:microsoft.com/office/officeart/2005/8/layout/hierarchy2"/>
    <dgm:cxn modelId="{0191E5F6-09BB-42EE-8FE1-B76AAB7944ED}" type="presParOf" srcId="{C4F0F48A-B6AF-43C3-AFCA-6A658A4CC862}" destId="{8EB9B5B9-C0B0-4D87-B1A4-D7CFAB89B201}" srcOrd="3" destOrd="0" presId="urn:microsoft.com/office/officeart/2005/8/layout/hierarchy2"/>
    <dgm:cxn modelId="{6B8CAB03-635C-4AFD-B939-583FE275FBDE}" type="presParOf" srcId="{8EB9B5B9-C0B0-4D87-B1A4-D7CFAB89B201}" destId="{1E1C0BF7-E2E9-47E2-846E-3FB060800201}" srcOrd="0" destOrd="0" presId="urn:microsoft.com/office/officeart/2005/8/layout/hierarchy2"/>
    <dgm:cxn modelId="{DB2E0690-594F-4E75-9AA0-9C9DE1189951}" type="presParOf" srcId="{8EB9B5B9-C0B0-4D87-B1A4-D7CFAB89B201}" destId="{E5712CCB-46FF-4A81-B1E7-40E7DEEE19EB}" srcOrd="1" destOrd="0" presId="urn:microsoft.com/office/officeart/2005/8/layout/hierarchy2"/>
    <dgm:cxn modelId="{AA044020-8716-4E2C-9326-5DCA20793317}" type="presParOf" srcId="{C4F0F48A-B6AF-43C3-AFCA-6A658A4CC862}" destId="{50040A1C-D961-4A90-9F57-B34776F19709}" srcOrd="4" destOrd="0" presId="urn:microsoft.com/office/officeart/2005/8/layout/hierarchy2"/>
    <dgm:cxn modelId="{7AFB896A-316E-4E6A-9558-70D92B26FA35}" type="presParOf" srcId="{50040A1C-D961-4A90-9F57-B34776F19709}" destId="{01EEE390-AB4A-4786-A88B-F7E74EBF73F0}" srcOrd="0" destOrd="0" presId="urn:microsoft.com/office/officeart/2005/8/layout/hierarchy2"/>
    <dgm:cxn modelId="{C0C5C79C-D029-4EBC-BCA5-EC650801AECA}" type="presParOf" srcId="{C4F0F48A-B6AF-43C3-AFCA-6A658A4CC862}" destId="{30F4D837-9120-4F26-8C5B-BCAE6FF813DB}" srcOrd="5" destOrd="0" presId="urn:microsoft.com/office/officeart/2005/8/layout/hierarchy2"/>
    <dgm:cxn modelId="{45D02AD3-7278-42E0-A1CD-A04F2DF0818C}" type="presParOf" srcId="{30F4D837-9120-4F26-8C5B-BCAE6FF813DB}" destId="{E3CE5594-F3F1-49F6-A7C8-E25853455CFA}" srcOrd="0" destOrd="0" presId="urn:microsoft.com/office/officeart/2005/8/layout/hierarchy2"/>
    <dgm:cxn modelId="{BABB458D-F557-4F3A-AA22-9E622B76916D}" type="presParOf" srcId="{30F4D837-9120-4F26-8C5B-BCAE6FF813DB}" destId="{BD57A623-3339-4228-BD78-268BE1FAB47E}" srcOrd="1" destOrd="0" presId="urn:microsoft.com/office/officeart/2005/8/layout/hierarchy2"/>
    <dgm:cxn modelId="{CAD35057-E5B4-42CF-910A-3A4A9BDD8D96}" type="presParOf" srcId="{BD57A623-3339-4228-BD78-268BE1FAB47E}" destId="{5FCB55BA-7053-458B-8A88-8DD239DA6331}" srcOrd="0" destOrd="0" presId="urn:microsoft.com/office/officeart/2005/8/layout/hierarchy2"/>
    <dgm:cxn modelId="{EBD45C9C-E0EB-433F-B0FA-965B943749F3}" type="presParOf" srcId="{5FCB55BA-7053-458B-8A88-8DD239DA6331}" destId="{5B49F615-01AC-4E8D-8243-024C52065BB2}" srcOrd="0" destOrd="0" presId="urn:microsoft.com/office/officeart/2005/8/layout/hierarchy2"/>
    <dgm:cxn modelId="{56CA0933-7FAE-440F-BAB4-35AC05C4BF30}" type="presParOf" srcId="{BD57A623-3339-4228-BD78-268BE1FAB47E}" destId="{6C3863C9-DC80-4268-9745-FB988AE50073}" srcOrd="1" destOrd="0" presId="urn:microsoft.com/office/officeart/2005/8/layout/hierarchy2"/>
    <dgm:cxn modelId="{B1A518ED-15D6-4C79-A351-6612842EFE04}" type="presParOf" srcId="{6C3863C9-DC80-4268-9745-FB988AE50073}" destId="{E045DA16-E3DB-4C3A-9DC1-4314802E0B2D}" srcOrd="0" destOrd="0" presId="urn:microsoft.com/office/officeart/2005/8/layout/hierarchy2"/>
    <dgm:cxn modelId="{3D6461E4-F39A-4023-890C-2A246408EF1F}" type="presParOf" srcId="{6C3863C9-DC80-4268-9745-FB988AE50073}" destId="{92412803-5AC7-4429-B1C7-DBE7707ADBA4}" srcOrd="1" destOrd="0" presId="urn:microsoft.com/office/officeart/2005/8/layout/hierarchy2"/>
    <dgm:cxn modelId="{5D1A525D-0343-4780-BB40-DB445D30CDAF}" type="presParOf" srcId="{BD57A623-3339-4228-BD78-268BE1FAB47E}" destId="{906F5F46-922A-41D3-BC0C-AA6B408A8D4A}" srcOrd="2" destOrd="0" presId="urn:microsoft.com/office/officeart/2005/8/layout/hierarchy2"/>
    <dgm:cxn modelId="{049A872B-EE80-4CC9-9062-F70CD2DE5C12}" type="presParOf" srcId="{906F5F46-922A-41D3-BC0C-AA6B408A8D4A}" destId="{BAAD048F-539D-477C-AF35-C3394849D7C3}" srcOrd="0" destOrd="0" presId="urn:microsoft.com/office/officeart/2005/8/layout/hierarchy2"/>
    <dgm:cxn modelId="{CE458774-1C1B-4891-8E12-CB2A6EDDCE96}" type="presParOf" srcId="{BD57A623-3339-4228-BD78-268BE1FAB47E}" destId="{2FE90066-E92A-4C0B-BDFC-21CAE7D77095}" srcOrd="3" destOrd="0" presId="urn:microsoft.com/office/officeart/2005/8/layout/hierarchy2"/>
    <dgm:cxn modelId="{A33623A4-0762-40DE-918A-7B7B7EA8434B}" type="presParOf" srcId="{2FE90066-E92A-4C0B-BDFC-21CAE7D77095}" destId="{0FA03EE5-538B-45D7-AE54-164B087D5CC2}" srcOrd="0" destOrd="0" presId="urn:microsoft.com/office/officeart/2005/8/layout/hierarchy2"/>
    <dgm:cxn modelId="{C37B815A-B9CD-4D16-BA16-7C04D592FDFF}" type="presParOf" srcId="{2FE90066-E92A-4C0B-BDFC-21CAE7D77095}" destId="{CEE0DACE-462C-44E1-913B-F805EF4ADA61}" srcOrd="1" destOrd="0" presId="urn:microsoft.com/office/officeart/2005/8/layout/hierarchy2"/>
    <dgm:cxn modelId="{44C19CD7-29BB-45E8-8A69-2535D3F22646}" type="presParOf" srcId="{6B7A97A5-5187-4846-A9CB-0A7AE0532CBF}" destId="{87EC5DDD-9F69-4B6C-95BE-68FC167C1752}" srcOrd="6" destOrd="0" presId="urn:microsoft.com/office/officeart/2005/8/layout/hierarchy2"/>
    <dgm:cxn modelId="{DF579A6B-7DE8-4DAB-A1A0-53C0567A53E9}" type="presParOf" srcId="{87EC5DDD-9F69-4B6C-95BE-68FC167C1752}" destId="{CE61E191-C724-4270-8BE7-8C77375FCF61}" srcOrd="0" destOrd="0" presId="urn:microsoft.com/office/officeart/2005/8/layout/hierarchy2"/>
    <dgm:cxn modelId="{24FFF120-235C-4585-9B25-2495E83727F5}" type="presParOf" srcId="{6B7A97A5-5187-4846-A9CB-0A7AE0532CBF}" destId="{BB538379-F8AB-45E6-8FB5-88F1D118ABCF}" srcOrd="7" destOrd="0" presId="urn:microsoft.com/office/officeart/2005/8/layout/hierarchy2"/>
    <dgm:cxn modelId="{04F39482-37E6-4C26-B3B8-356A02ABAE4E}" type="presParOf" srcId="{BB538379-F8AB-45E6-8FB5-88F1D118ABCF}" destId="{167F1204-AFBB-4464-B292-B7B9C368137A}" srcOrd="0" destOrd="0" presId="urn:microsoft.com/office/officeart/2005/8/layout/hierarchy2"/>
    <dgm:cxn modelId="{5188712C-2ACC-4B2C-9341-4BFD01E3CAF6}" type="presParOf" srcId="{BB538379-F8AB-45E6-8FB5-88F1D118ABCF}" destId="{517931A0-D3AB-4F7E-BDF9-5ABFA7AE4065}" srcOrd="1" destOrd="0" presId="urn:microsoft.com/office/officeart/2005/8/layout/hierarchy2"/>
    <dgm:cxn modelId="{4BDE8890-A12F-4375-8AC6-2FC822CFE9BE}" type="presParOf" srcId="{517931A0-D3AB-4F7E-BDF9-5ABFA7AE4065}" destId="{2FD12931-E91F-4883-ABCC-E2B4ACCC31CA}" srcOrd="0" destOrd="0" presId="urn:microsoft.com/office/officeart/2005/8/layout/hierarchy2"/>
    <dgm:cxn modelId="{3B2A60DD-BC4C-4EBB-B5A7-74A1DA31D4B9}" type="presParOf" srcId="{2FD12931-E91F-4883-ABCC-E2B4ACCC31CA}" destId="{C33F84F2-5EFE-42A4-A5D4-F49723480AE6}" srcOrd="0" destOrd="0" presId="urn:microsoft.com/office/officeart/2005/8/layout/hierarchy2"/>
    <dgm:cxn modelId="{2A6776F1-3ED3-4903-A92C-CC7C145BE56A}" type="presParOf" srcId="{517931A0-D3AB-4F7E-BDF9-5ABFA7AE4065}" destId="{24AF0030-EA04-45D9-9335-E79ECF6792A4}" srcOrd="1" destOrd="0" presId="urn:microsoft.com/office/officeart/2005/8/layout/hierarchy2"/>
    <dgm:cxn modelId="{83370F0A-4771-4898-BF60-68D7303DF7D2}" type="presParOf" srcId="{24AF0030-EA04-45D9-9335-E79ECF6792A4}" destId="{A9C12F11-1210-4444-A1FD-68998DEE217C}" srcOrd="0" destOrd="0" presId="urn:microsoft.com/office/officeart/2005/8/layout/hierarchy2"/>
    <dgm:cxn modelId="{1CFE4EEF-D84C-4E69-9E8E-42E226FE5366}" type="presParOf" srcId="{24AF0030-EA04-45D9-9335-E79ECF6792A4}" destId="{CC0794A1-4E02-4512-BE44-D35FBBDDFF2B}" srcOrd="1" destOrd="0" presId="urn:microsoft.com/office/officeart/2005/8/layout/hierarchy2"/>
    <dgm:cxn modelId="{4C2703D8-FD3A-4070-A272-9B9855398C6E}" type="presParOf" srcId="{CC0794A1-4E02-4512-BE44-D35FBBDDFF2B}" destId="{80B075A0-6EED-4416-BD30-D34B7B6B244A}" srcOrd="0" destOrd="0" presId="urn:microsoft.com/office/officeart/2005/8/layout/hierarchy2"/>
    <dgm:cxn modelId="{759D33C6-0115-404B-A9F6-7EEBBEC7155A}" type="presParOf" srcId="{80B075A0-6EED-4416-BD30-D34B7B6B244A}" destId="{0B6A28E5-6192-4A5C-8A6E-370AC7A96B9E}" srcOrd="0" destOrd="0" presId="urn:microsoft.com/office/officeart/2005/8/layout/hierarchy2"/>
    <dgm:cxn modelId="{69CDC8C4-ABAF-4263-A432-A214F390F039}" type="presParOf" srcId="{CC0794A1-4E02-4512-BE44-D35FBBDDFF2B}" destId="{863EF402-D78D-4156-BEDD-69F00223A46D}" srcOrd="1" destOrd="0" presId="urn:microsoft.com/office/officeart/2005/8/layout/hierarchy2"/>
    <dgm:cxn modelId="{2C87D17B-73F6-4165-BBEA-2E9A2059CF6A}" type="presParOf" srcId="{863EF402-D78D-4156-BEDD-69F00223A46D}" destId="{593B41E3-CA5E-4DA9-AD44-1949E854049E}" srcOrd="0" destOrd="0" presId="urn:microsoft.com/office/officeart/2005/8/layout/hierarchy2"/>
    <dgm:cxn modelId="{A3313D35-8D21-411C-A35C-1EA60B5FBD69}" type="presParOf" srcId="{863EF402-D78D-4156-BEDD-69F00223A46D}" destId="{3509EFBB-C5F0-4A3A-B429-463FEF9B7E01}" srcOrd="1" destOrd="0" presId="urn:microsoft.com/office/officeart/2005/8/layout/hierarchy2"/>
    <dgm:cxn modelId="{A381673E-A949-4E66-9CBF-1FA8A59E9F4F}" type="presParOf" srcId="{CC0794A1-4E02-4512-BE44-D35FBBDDFF2B}" destId="{F74CEFCE-AE50-40FB-98E1-BD45C93AA385}" srcOrd="2" destOrd="0" presId="urn:microsoft.com/office/officeart/2005/8/layout/hierarchy2"/>
    <dgm:cxn modelId="{BD55F9D0-C078-4719-8761-FE6FE93FA654}" type="presParOf" srcId="{F74CEFCE-AE50-40FB-98E1-BD45C93AA385}" destId="{2E9F86E8-11BD-4C20-8CF1-078EFE599DDE}" srcOrd="0" destOrd="0" presId="urn:microsoft.com/office/officeart/2005/8/layout/hierarchy2"/>
    <dgm:cxn modelId="{675C3DD2-D814-4294-BC75-037A4476B182}" type="presParOf" srcId="{CC0794A1-4E02-4512-BE44-D35FBBDDFF2B}" destId="{E498A7D0-9D5F-43C3-9A3F-53F76F471F2F}" srcOrd="3" destOrd="0" presId="urn:microsoft.com/office/officeart/2005/8/layout/hierarchy2"/>
    <dgm:cxn modelId="{7D76DB5A-CCA2-4171-9D11-DA28AD36E146}" type="presParOf" srcId="{E498A7D0-9D5F-43C3-9A3F-53F76F471F2F}" destId="{37A875F9-3746-426A-8766-FFA1C0118C48}" srcOrd="0" destOrd="0" presId="urn:microsoft.com/office/officeart/2005/8/layout/hierarchy2"/>
    <dgm:cxn modelId="{4AFBB738-6FBA-4F78-B356-319A9F9AE0A3}" type="presParOf" srcId="{E498A7D0-9D5F-43C3-9A3F-53F76F471F2F}" destId="{D8249A95-6AD9-4FE5-A1AD-963CBDB3B96D}" srcOrd="1" destOrd="0" presId="urn:microsoft.com/office/officeart/2005/8/layout/hierarchy2"/>
    <dgm:cxn modelId="{EEB6D0C6-9F15-4996-BA72-665173918BCD}" type="presParOf" srcId="{517931A0-D3AB-4F7E-BDF9-5ABFA7AE4065}" destId="{F065EB8E-04AE-4472-B39D-637CB520C526}" srcOrd="2" destOrd="0" presId="urn:microsoft.com/office/officeart/2005/8/layout/hierarchy2"/>
    <dgm:cxn modelId="{33284E58-E373-4468-8149-FEE4AB5BA596}" type="presParOf" srcId="{F065EB8E-04AE-4472-B39D-637CB520C526}" destId="{8677BBF0-60CC-4896-BDB3-000DD63E373D}" srcOrd="0" destOrd="0" presId="urn:microsoft.com/office/officeart/2005/8/layout/hierarchy2"/>
    <dgm:cxn modelId="{49E9F815-FC37-4B03-8928-DFB5E47B3B1D}" type="presParOf" srcId="{517931A0-D3AB-4F7E-BDF9-5ABFA7AE4065}" destId="{DF751847-0BE4-4D32-B4FA-5CD6A56B6400}" srcOrd="3" destOrd="0" presId="urn:microsoft.com/office/officeart/2005/8/layout/hierarchy2"/>
    <dgm:cxn modelId="{1D9A8024-2B0C-4EED-A901-7811D26DD0C0}" type="presParOf" srcId="{DF751847-0BE4-4D32-B4FA-5CD6A56B6400}" destId="{95523093-FECA-4419-A878-E6086CB8B61F}" srcOrd="0" destOrd="0" presId="urn:microsoft.com/office/officeart/2005/8/layout/hierarchy2"/>
    <dgm:cxn modelId="{49320E6A-3FEC-45A8-9C70-E9739B5E4C15}" type="presParOf" srcId="{DF751847-0BE4-4D32-B4FA-5CD6A56B6400}" destId="{7FF2E24C-EAE3-4CAE-92D8-3BBF20B85369}" srcOrd="1" destOrd="0" presId="urn:microsoft.com/office/officeart/2005/8/layout/hierarchy2"/>
    <dgm:cxn modelId="{C010D4F8-3F8E-4934-9E87-7FF4B6628CB3}" type="presParOf" srcId="{517931A0-D3AB-4F7E-BDF9-5ABFA7AE4065}" destId="{BCC70EED-4AC6-47A8-97E4-A7D63A75F83B}" srcOrd="4" destOrd="0" presId="urn:microsoft.com/office/officeart/2005/8/layout/hierarchy2"/>
    <dgm:cxn modelId="{A797D9F4-D409-4A56-9294-BC9D041338FE}" type="presParOf" srcId="{BCC70EED-4AC6-47A8-97E4-A7D63A75F83B}" destId="{60A8F4D4-A87A-4461-A52F-D148B600E263}" srcOrd="0" destOrd="0" presId="urn:microsoft.com/office/officeart/2005/8/layout/hierarchy2"/>
    <dgm:cxn modelId="{DEC9687D-D97B-4005-9117-88C00C333804}" type="presParOf" srcId="{517931A0-D3AB-4F7E-BDF9-5ABFA7AE4065}" destId="{F1B69955-39A0-4C96-BF15-25AEF37CFCD5}" srcOrd="5" destOrd="0" presId="urn:microsoft.com/office/officeart/2005/8/layout/hierarchy2"/>
    <dgm:cxn modelId="{EAB91808-D612-4696-8017-400425BA1477}" type="presParOf" srcId="{F1B69955-39A0-4C96-BF15-25AEF37CFCD5}" destId="{A0865725-8F13-4D66-9B6B-D81956252699}" srcOrd="0" destOrd="0" presId="urn:microsoft.com/office/officeart/2005/8/layout/hierarchy2"/>
    <dgm:cxn modelId="{E642F0EF-5334-4665-96A7-89AEF6F254C9}"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noFill/>
            </a:rPr>
            <a:t>B</a:t>
          </a:r>
          <a:endParaRPr lang="en-US" dirty="0">
            <a:noFill/>
          </a:endParaRPr>
        </a:p>
      </dgm:t>
    </dgm:pt>
    <dgm:pt modelId="{B78E8AC8-BFC5-4DF9-996A-E3ADAD9E91C9}" type="parTrans" cxnId="{000744E3-535A-4AA7-AA82-B9BDC128EAA2}">
      <dgm:prSet/>
      <dgm:spPr>
        <a:noFill/>
        <a:ln>
          <a:noFill/>
        </a:ln>
      </dgm:spPr>
      <dgm:t>
        <a:bodyPr/>
        <a:lstStyle/>
        <a:p>
          <a:endParaRPr lang="en-US">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noFill/>
            </a:rPr>
            <a:t>C</a:t>
          </a:r>
          <a:endParaRPr lang="en-US" dirty="0">
            <a:noFill/>
          </a:endParaRPr>
        </a:p>
      </dgm:t>
    </dgm:pt>
    <dgm:pt modelId="{B716BBAA-853E-4021-A8EE-711FD7E3D665}" type="parTrans" cxnId="{F59B7A17-4477-4379-957D-A5646D42D687}">
      <dgm:prSet/>
      <dgm:spPr>
        <a:noFill/>
        <a:ln>
          <a:noFill/>
        </a:ln>
      </dgm:spPr>
      <dgm:t>
        <a:bodyPr/>
        <a:lstStyle/>
        <a:p>
          <a:endParaRPr lang="en-US">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noFill/>
            </a:rPr>
            <a:t>D</a:t>
          </a:r>
          <a:endParaRPr lang="en-US" dirty="0">
            <a:noFill/>
          </a:endParaRPr>
        </a:p>
      </dgm:t>
    </dgm:pt>
    <dgm:pt modelId="{BAC0EB25-FC2E-40C8-BB49-714E62D7ACF1}" type="parTrans" cxnId="{1282B0E4-C41C-4156-A3D9-C6A10EBC5111}">
      <dgm:prSet/>
      <dgm:spPr>
        <a:noFill/>
        <a:ln>
          <a:noFill/>
        </a:ln>
      </dgm:spPr>
      <dgm:t>
        <a:bodyPr/>
        <a:lstStyle/>
        <a:p>
          <a:endParaRPr lang="en-US">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noFill/>
            </a:rPr>
            <a:t>B</a:t>
          </a:r>
          <a:endParaRPr lang="en-US" dirty="0">
            <a:noFill/>
          </a:endParaRPr>
        </a:p>
      </dgm:t>
    </dgm:pt>
    <dgm:pt modelId="{57EA6F02-2674-477B-9506-59D3B2C4A94B}" type="parTrans" cxnId="{B31450B8-50A1-4070-A0BD-876F861C42A7}">
      <dgm:prSet/>
      <dgm:spPr>
        <a:noFill/>
        <a:ln>
          <a:noFill/>
        </a:ln>
      </dgm:spPr>
      <dgm:t>
        <a:bodyPr/>
        <a:lstStyle/>
        <a:p>
          <a:endParaRPr lang="en-US">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noFill/>
            </a:rPr>
            <a:t>C</a:t>
          </a:r>
          <a:endParaRPr lang="en-US" dirty="0">
            <a:noFill/>
          </a:endParaRPr>
        </a:p>
      </dgm:t>
    </dgm:pt>
    <dgm:pt modelId="{E527BE7C-F111-4D11-8FD8-A64790F908E6}" type="parTrans" cxnId="{F7135EB8-54C6-4278-9CC0-77F1C7B9D8F7}">
      <dgm:prSet/>
      <dgm:spPr>
        <a:noFill/>
        <a:ln>
          <a:noFill/>
        </a:ln>
      </dgm:spPr>
      <dgm:t>
        <a:bodyPr/>
        <a:lstStyle/>
        <a:p>
          <a:endParaRPr lang="en-US">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solidFill>
          <a:srgbClr val="FF0000"/>
        </a:solidFill>
      </dgm:spPr>
      <dgm:t>
        <a:bodyPr/>
        <a:lstStyle/>
        <a:p>
          <a:r>
            <a:rPr lang="en-US" dirty="0" smtClean="0"/>
            <a:t>A</a:t>
          </a:r>
          <a:endParaRPr lang="en-US" dirty="0"/>
        </a:p>
      </dgm:t>
    </dgm:pt>
    <dgm:pt modelId="{BBBB4BC1-397B-42FB-A590-86ABD4708BA1}" type="parTrans" cxnId="{049C6E4C-DCD1-4E01-B314-6517CC281FD2}">
      <dgm:prSet/>
      <dgm:spPr/>
      <dgm:t>
        <a:bodyPr/>
        <a:lstStyle/>
        <a:p>
          <a:endParaRPr lang="en-US"/>
        </a:p>
      </dgm:t>
    </dgm:pt>
    <dgm:pt modelId="{FEC540A7-C1D3-4038-B45A-52D2A1CD1BE6}" type="sibTrans" cxnId="{049C6E4C-DCD1-4E01-B314-6517CC281FD2}">
      <dgm:prSet/>
      <dgm:spPr/>
      <dgm:t>
        <a:bodyPr/>
        <a:lstStyle/>
        <a:p>
          <a:endParaRPr lang="en-US"/>
        </a:p>
      </dgm:t>
    </dgm:pt>
    <dgm:pt modelId="{D46399B7-6072-4C73-88BB-AE05116F9ECC}">
      <dgm:prSet phldrT="[Text]"/>
      <dgm:spPr>
        <a:solidFill>
          <a:srgbClr val="FF0000"/>
        </a:solidFill>
      </dgm:spPr>
      <dgm:t>
        <a:bodyPr/>
        <a:lstStyle/>
        <a:p>
          <a:r>
            <a:rPr lang="en-US" dirty="0" smtClean="0"/>
            <a:t>C</a:t>
          </a:r>
          <a:endParaRPr lang="en-US" dirty="0"/>
        </a:p>
      </dgm:t>
    </dgm:pt>
    <dgm:pt modelId="{166961A0-6659-4CA6-A993-20CB2D27CA51}" type="parTrans" cxnId="{EC9CE024-42B4-4A70-B226-98060F76D561}">
      <dgm:prSet/>
      <dgm:spPr/>
      <dgm:t>
        <a:bodyPr/>
        <a:lstStyle/>
        <a:p>
          <a:endParaRPr lang="en-US"/>
        </a:p>
      </dgm:t>
    </dgm:pt>
    <dgm:pt modelId="{AC98B61D-1E6E-4E04-8C26-55301F5683BC}" type="sibTrans" cxnId="{EC9CE024-42B4-4A70-B226-98060F76D561}">
      <dgm:prSet/>
      <dgm:spPr/>
      <dgm:t>
        <a:bodyPr/>
        <a:lstStyle/>
        <a:p>
          <a:endParaRPr lang="en-US"/>
        </a:p>
      </dgm:t>
    </dgm:pt>
    <dgm:pt modelId="{5BDA034E-E10D-4A3F-95C7-86E352EFE1E2}">
      <dgm:prSet phldrT="[Text]"/>
      <dgm:spPr>
        <a:solidFill>
          <a:srgbClr val="FF0000"/>
        </a:solidFill>
      </dgm:spPr>
      <dgm:t>
        <a:bodyPr/>
        <a:lstStyle/>
        <a:p>
          <a:r>
            <a:rPr lang="en-US" dirty="0" smtClean="0"/>
            <a:t>D</a:t>
          </a:r>
          <a:endParaRPr lang="en-US" dirty="0"/>
        </a:p>
      </dgm:t>
    </dgm:pt>
    <dgm:pt modelId="{22F489BA-7AF8-4D28-AFF1-81994DDA9D7B}" type="parTrans" cxnId="{D84DB6A7-AEA5-454A-A2FD-182B80A15CE7}">
      <dgm:prSet/>
      <dgm:spPr/>
      <dgm:t>
        <a:bodyPr/>
        <a:lstStyle/>
        <a:p>
          <a:endParaRPr lang="en-US"/>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noFill/>
            </a:rPr>
            <a:t>A</a:t>
          </a:r>
          <a:endParaRPr lang="en-US" dirty="0">
            <a:noFill/>
          </a:endParaRPr>
        </a:p>
      </dgm:t>
    </dgm:pt>
    <dgm:pt modelId="{45993110-47CA-429A-A226-5BE240498561}" type="parTrans" cxnId="{4357BDBC-72C4-4DA6-AD42-AF2837C322A4}">
      <dgm:prSet/>
      <dgm:spPr>
        <a:noFill/>
        <a:ln>
          <a:noFill/>
        </a:ln>
      </dgm:spPr>
      <dgm:t>
        <a:bodyPr/>
        <a:lstStyle/>
        <a:p>
          <a:endParaRPr lang="en-US">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noFill/>
            </a:rPr>
            <a:t>B</a:t>
          </a:r>
          <a:endParaRPr lang="en-US" dirty="0">
            <a:noFill/>
          </a:endParaRPr>
        </a:p>
      </dgm:t>
    </dgm:pt>
    <dgm:pt modelId="{A564CD81-167D-42C5-9353-07481038A983}" type="parTrans" cxnId="{D3ED3C34-8965-4CE9-BA0A-8A21844E6E43}">
      <dgm:prSet/>
      <dgm:spPr>
        <a:noFill/>
        <a:ln>
          <a:noFill/>
        </a:ln>
      </dgm:spPr>
      <dgm:t>
        <a:bodyPr/>
        <a:lstStyle/>
        <a:p>
          <a:endParaRPr lang="en-US">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noFill/>
            </a:rPr>
            <a:t>A</a:t>
          </a:r>
          <a:endParaRPr lang="en-US" dirty="0">
            <a:noFill/>
          </a:endParaRPr>
        </a:p>
      </dgm:t>
    </dgm:pt>
    <dgm:pt modelId="{1CEB5BF8-9573-44DB-AA52-2664C57B5BC0}" type="parTrans" cxnId="{9F183540-BEBB-491C-B7E6-749704A50110}">
      <dgm:prSet/>
      <dgm:spPr>
        <a:noFill/>
        <a:ln>
          <a:noFill/>
        </a:ln>
      </dgm:spPr>
      <dgm:t>
        <a:bodyPr/>
        <a:lstStyle/>
        <a:p>
          <a:endParaRPr lang="en-US">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noFill/>
            </a:rPr>
            <a:t>B</a:t>
          </a:r>
          <a:endParaRPr lang="en-US" dirty="0">
            <a:noFill/>
          </a:endParaRPr>
        </a:p>
      </dgm:t>
    </dgm:pt>
    <dgm:pt modelId="{3BAA5B4F-AA92-45D6-9A6B-2C43B02FBCB2}" type="parTrans" cxnId="{1B4E5E40-4DB3-4D0F-9867-0B80C1BBA08A}">
      <dgm:prSet/>
      <dgm:spPr>
        <a:noFill/>
        <a:ln>
          <a:noFill/>
        </a:ln>
      </dgm:spPr>
      <dgm:t>
        <a:bodyPr/>
        <a:lstStyle/>
        <a:p>
          <a:endParaRPr lang="en-US">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noFill/>
            </a:rPr>
            <a:t>B</a:t>
          </a:r>
          <a:endParaRPr lang="en-US" dirty="0">
            <a:noFill/>
          </a:endParaRPr>
        </a:p>
      </dgm:t>
    </dgm:pt>
    <dgm:pt modelId="{1055F0B1-DA74-4E7B-B527-AEDFDD16057D}" type="parTrans" cxnId="{186891E4-738D-41FE-B0AE-74A0015DD565}">
      <dgm:prSet/>
      <dgm:spPr>
        <a:noFill/>
        <a:ln>
          <a:noFill/>
        </a:ln>
      </dgm:spPr>
      <dgm:t>
        <a:bodyPr/>
        <a:lstStyle/>
        <a:p>
          <a:endParaRPr lang="en-US">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8FF70295-1628-4107-ADDC-B9EDF17AFE3A}" type="presOf" srcId="{3F6A5EDE-7F02-44C9-AF33-23999382B84B}" destId="{50040A1C-D961-4A90-9F57-B34776F19709}"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9F183540-BEBB-491C-B7E6-749704A50110}" srcId="{3B798081-D53C-428D-9A8A-C6B430D0676E}" destId="{C39D6B01-260F-4A4C-826C-9CFF1B6F6F3C}" srcOrd="0" destOrd="0" parTransId="{1CEB5BF8-9573-44DB-AA52-2664C57B5BC0}" sibTransId="{8ACC4B51-902E-41B9-8927-C4CC81C36EEB}"/>
    <dgm:cxn modelId="{F7135EB8-54C6-4278-9CC0-77F1C7B9D8F7}" srcId="{95073BCA-5637-4B74-B003-F6EBD1486D61}" destId="{4C182C5A-560D-43AA-8092-727DB2D4F9AA}" srcOrd="1" destOrd="0" parTransId="{E527BE7C-F111-4D11-8FD8-A64790F908E6}" sibTransId="{D76F733E-D495-4FC0-8B6F-BF972E1A8820}"/>
    <dgm:cxn modelId="{1282B0E4-C41C-4156-A3D9-C6A10EBC5111}" srcId="{1B6C38EE-0106-42F5-BFDE-F708BAF5139B}" destId="{95073BCA-5637-4B74-B003-F6EBD1486D61}" srcOrd="2" destOrd="0" parTransId="{BAC0EB25-FC2E-40C8-BB49-714E62D7ACF1}" sibTransId="{BE32EC16-AF06-4745-A929-6422365CC521}"/>
    <dgm:cxn modelId="{D798A27E-559C-4FDA-8347-C06D8E49D0BC}" type="presOf" srcId="{D46399B7-6072-4C73-88BB-AE05116F9ECC}" destId="{BB4E4D16-71CF-4C1A-AF17-AA238805B63F}"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D137ECFF-7F05-4F63-A33C-D1E378CC34E0}" type="presOf" srcId="{EE885992-2BEA-4926-B702-6008C6AF5097}" destId="{87EC5DDD-9F69-4B6C-95BE-68FC167C1752}" srcOrd="0" destOrd="0" presId="urn:microsoft.com/office/officeart/2005/8/layout/hierarchy2"/>
    <dgm:cxn modelId="{40AD75EE-3B0D-44F6-8646-E61CA16A7B1D}" type="presOf" srcId="{57EA6F02-2674-477B-9506-59D3B2C4A94B}" destId="{8367E3EC-EDE8-4478-9B14-EAFA4B0303C7}"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36996753-EE1A-4E14-A369-56CD1AEB26EB}" type="presOf" srcId="{E527BE7C-F111-4D11-8FD8-A64790F908E6}" destId="{E86E44DF-D0B6-490D-969C-50D2431AF93E}" srcOrd="1" destOrd="0" presId="urn:microsoft.com/office/officeart/2005/8/layout/hierarchy2"/>
    <dgm:cxn modelId="{DA1FA449-F3CC-4F19-BEF1-548B737A0265}" type="presOf" srcId="{B78E8AC8-BFC5-4DF9-996A-E3ADAD9E91C9}" destId="{94066D15-53AA-4DDA-9682-053F754F270E}"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098345EF-1002-4326-AFAE-BD09848880C5}" type="presOf" srcId="{7E0ED1B5-DF2B-4C39-94A2-2A0C2BBEA676}" destId="{C8B696FB-B26B-4AEB-A6C7-7996DE285DEE}"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B0C94A77-88EC-46A7-97B8-8DA0F6BA5700}" type="presOf" srcId="{D571DD33-A7E4-4BE5-8590-2D3E0E3995FB}" destId="{37A875F9-3746-426A-8766-FFA1C0118C48}" srcOrd="0" destOrd="0" presId="urn:microsoft.com/office/officeart/2005/8/layout/hierarchy2"/>
    <dgm:cxn modelId="{8942A291-0C76-4A53-BC4B-E4F292233A42}" type="presOf" srcId="{494ACA62-AAC0-4951-9C9D-4B583911638D}" destId="{5F158D59-AD79-4180-AC01-6F79F6FA82DB}" srcOrd="0" destOrd="0" presId="urn:microsoft.com/office/officeart/2005/8/layout/hierarchy2"/>
    <dgm:cxn modelId="{D494A00E-306F-49C7-B6BB-9A5F3167D3F4}" type="presOf" srcId="{29D5F61E-1CFE-4D06-9E4F-4C289DB841B2}" destId="{BC065D8B-0208-43AD-ABEB-09B43B6478F9}" srcOrd="0" destOrd="0" presId="urn:microsoft.com/office/officeart/2005/8/layout/hierarchy2"/>
    <dgm:cxn modelId="{11D002C4-55EA-47B0-B8D1-454E06ACC888}" type="presOf" srcId="{2CA901C4-D46B-4889-AB07-3E85CAB3F55A}" destId="{1E1C0BF7-E2E9-47E2-846E-3FB060800201}" srcOrd="0" destOrd="0" presId="urn:microsoft.com/office/officeart/2005/8/layout/hierarchy2"/>
    <dgm:cxn modelId="{5A60E042-D8EB-481F-9654-5793F1A00DD6}" type="presOf" srcId="{EE885992-2BEA-4926-B702-6008C6AF5097}" destId="{CE61E191-C724-4270-8BE7-8C77375FCF61}"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0A5378E1-2FED-4BA9-BDC9-197F7990DAC0}" type="presOf" srcId="{767EC5A2-4B77-466C-A072-0B8307A02AB3}" destId="{F15D6494-9362-431D-8D0C-12A143564090}" srcOrd="0" destOrd="0" presId="urn:microsoft.com/office/officeart/2005/8/layout/hierarchy2"/>
    <dgm:cxn modelId="{72BF3123-6900-42DC-9959-F6B57C43A3B6}" type="presOf" srcId="{B4DC0CA7-4284-47E5-8103-F93DAD70B5A7}" destId="{1929B4BE-FB30-4C89-8473-49590CD4D932}" srcOrd="1" destOrd="0" presId="urn:microsoft.com/office/officeart/2005/8/layout/hierarchy2"/>
    <dgm:cxn modelId="{EA686C13-3B05-4FBE-9023-68DFCE1FFF43}" type="presOf" srcId="{22F489BA-7AF8-4D28-AFF1-81994DDA9D7B}" destId="{644D500C-2D0D-4D40-8242-8B689E49552E}" srcOrd="1" destOrd="0" presId="urn:microsoft.com/office/officeart/2005/8/layout/hierarchy2"/>
    <dgm:cxn modelId="{ACAC97E3-09F3-47C9-87A1-E36699046A42}" type="presOf" srcId="{3B798081-D53C-428D-9A8A-C6B430D0676E}" destId="{E3CE5594-F3F1-49F6-A7C8-E25853455CFA}" srcOrd="0" destOrd="0" presId="urn:microsoft.com/office/officeart/2005/8/layout/hierarchy2"/>
    <dgm:cxn modelId="{A6ACB069-3DE4-4547-BD5E-C50AE2EA4407}" type="presOf" srcId="{64410DB8-F655-4B90-9A96-2325D0212977}" destId="{2E9F86E8-11BD-4C20-8CF1-078EFE599DDE}" srcOrd="1" destOrd="0" presId="urn:microsoft.com/office/officeart/2005/8/layout/hierarchy2"/>
    <dgm:cxn modelId="{145C6692-092A-418C-AF87-99F315845BF1}" type="presOf" srcId="{A564CD81-167D-42C5-9353-07481038A983}" destId="{4AEB7D09-1624-4AD9-99D9-830F9B16DFD7}" srcOrd="1" destOrd="0" presId="urn:microsoft.com/office/officeart/2005/8/layout/hierarchy2"/>
    <dgm:cxn modelId="{381AF978-67C3-4EFC-B106-4FD92205A1F4}" type="presOf" srcId="{45993110-47CA-429A-A226-5BE240498561}" destId="{B8E34989-5719-4CA4-8C97-D4EDD34C87C5}" srcOrd="1" destOrd="0" presId="urn:microsoft.com/office/officeart/2005/8/layout/hierarchy2"/>
    <dgm:cxn modelId="{F05FA664-F2D9-44CD-8543-ED5BD4D19C75}" type="presOf" srcId="{4C182C5A-560D-43AA-8092-727DB2D4F9AA}" destId="{990310B2-5112-4727-B4A0-C2E12E4945BB}" srcOrd="0" destOrd="0" presId="urn:microsoft.com/office/officeart/2005/8/layout/hierarchy2"/>
    <dgm:cxn modelId="{A675C2DC-AB13-461F-9D91-4E9ADF95FFDB}" type="presOf" srcId="{5ABABD5B-A46B-437C-8FCF-5F7DB32B1277}" destId="{B59CC138-6E59-4635-9BCC-7700CB9326A7}" srcOrd="1" destOrd="0" presId="urn:microsoft.com/office/officeart/2005/8/layout/hierarchy2"/>
    <dgm:cxn modelId="{9AD821F1-CE05-4C8A-A9F5-680DF8D5AC7E}" type="presOf" srcId="{BAC0EB25-FC2E-40C8-BB49-714E62D7ACF1}" destId="{0A145BCE-6198-4F25-B43B-3618301E13F0}" srcOrd="1" destOrd="0" presId="urn:microsoft.com/office/officeart/2005/8/layout/hierarchy2"/>
    <dgm:cxn modelId="{86FF7596-7D4B-4F5C-A471-232C8B0E3277}" type="presOf" srcId="{C39D6B01-260F-4A4C-826C-9CFF1B6F6F3C}" destId="{E045DA16-E3DB-4C3A-9DC1-4314802E0B2D}" srcOrd="0" destOrd="0" presId="urn:microsoft.com/office/officeart/2005/8/layout/hierarchy2"/>
    <dgm:cxn modelId="{9941AC2F-0744-4612-9A24-4828DC510EAA}" type="presOf" srcId="{E527BE7C-F111-4D11-8FD8-A64790F908E6}" destId="{3C823CB9-6646-45EA-927C-BAAED8D908D1}"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D84DB6A7-AEA5-454A-A2FD-182B80A15CE7}" srcId="{E0DE11BA-B518-407C-B505-1DE471394911}" destId="{5BDA034E-E10D-4A3F-95C7-86E352EFE1E2}" srcOrd="2" destOrd="0" parTransId="{22F489BA-7AF8-4D28-AFF1-81994DDA9D7B}" sibTransId="{29EC800B-BCD0-428C-9947-A693866B299E}"/>
    <dgm:cxn modelId="{78A29D49-EFA9-44AA-ABE0-6491832E3C9D}" type="presOf" srcId="{B4DC0CA7-4284-47E5-8103-F93DAD70B5A7}" destId="{C498114F-350E-41A3-9193-D88A6280E55B}" srcOrd="0" destOrd="0" presId="urn:microsoft.com/office/officeart/2005/8/layout/hierarchy2"/>
    <dgm:cxn modelId="{825FD502-B228-4AFD-B367-CD3E1C74DFF2}" type="presOf" srcId="{1CEB5BF8-9573-44DB-AA52-2664C57B5BC0}" destId="{5B49F615-01AC-4E8D-8243-024C52065BB2}" srcOrd="1" destOrd="0" presId="urn:microsoft.com/office/officeart/2005/8/layout/hierarchy2"/>
    <dgm:cxn modelId="{A4F9FAAE-4ECC-4525-BB81-BEF6BC652138}" type="presOf" srcId="{AC10A985-E08A-4B6F-BF7F-A700AF2A50C5}" destId="{593B41E3-CA5E-4DA9-AD44-1949E854049E}" srcOrd="0" destOrd="0" presId="urn:microsoft.com/office/officeart/2005/8/layout/hierarchy2"/>
    <dgm:cxn modelId="{515DC5F1-F7E1-4355-B4CE-A3510856BAE9}" type="presOf" srcId="{1055F0B1-DA74-4E7B-B527-AEDFDD16057D}" destId="{0B6A28E5-6192-4A5C-8A6E-370AC7A96B9E}" srcOrd="1" destOrd="0" presId="urn:microsoft.com/office/officeart/2005/8/layout/hierarchy2"/>
    <dgm:cxn modelId="{DBFEA6AD-2234-4D60-838D-62CFC327DE19}" type="presOf" srcId="{166961A0-6659-4CA6-A993-20CB2D27CA51}" destId="{F3025B66-7540-4E3A-8E55-A978E22397A7}" srcOrd="1" destOrd="0" presId="urn:microsoft.com/office/officeart/2005/8/layout/hierarchy2"/>
    <dgm:cxn modelId="{837C82AD-AE2C-4748-BBC1-A3288B11DA92}" type="presOf" srcId="{E0DE11BA-B518-407C-B505-1DE471394911}" destId="{6F0F170F-FE3D-4134-BB96-EA6665A6036D}" srcOrd="0" destOrd="0" presId="urn:microsoft.com/office/officeart/2005/8/layout/hierarchy2"/>
    <dgm:cxn modelId="{E0688AC8-05D4-4050-86BC-85D96DEC1FB3}" type="presOf" srcId="{DF03A72C-632B-4C09-AA60-11E1D77BAE98}" destId="{60A8F4D4-A87A-4461-A52F-D148B600E263}" srcOrd="1" destOrd="0" presId="urn:microsoft.com/office/officeart/2005/8/layout/hierarchy2"/>
    <dgm:cxn modelId="{26F87C1A-CF77-4E98-AC49-4A9329809521}" type="presOf" srcId="{3BAA5B4F-AA92-45D6-9A6B-2C43B02FBCB2}" destId="{8677BBF0-60CC-4896-BDB3-000DD63E373D}" srcOrd="1" destOrd="0" presId="urn:microsoft.com/office/officeart/2005/8/layout/hierarchy2"/>
    <dgm:cxn modelId="{3BF1C1E0-16FD-41CB-AF45-7FADBBA1B293}" type="presOf" srcId="{166961A0-6659-4CA6-A993-20CB2D27CA51}" destId="{CC1ABDC6-6B6E-46CC-8F3E-DD15562897FA}" srcOrd="0" destOrd="0" presId="urn:microsoft.com/office/officeart/2005/8/layout/hierarchy2"/>
    <dgm:cxn modelId="{5161FE02-CBE8-494D-A9F6-D4E85BDFF4A6}" type="presOf" srcId="{45993110-47CA-429A-A226-5BE240498561}" destId="{0789D6F5-E0F6-4D72-A0DF-BA44D9E7DAFF}" srcOrd="0" destOrd="0" presId="urn:microsoft.com/office/officeart/2005/8/layout/hierarchy2"/>
    <dgm:cxn modelId="{7658D54D-6C27-47D6-9C70-325DC6D4B23B}" type="presOf" srcId="{F30650AC-6523-41D4-BEFF-F87C75C3A1A8}" destId="{0FA03EE5-538B-45D7-AE54-164B087D5CC2}" srcOrd="0" destOrd="0" presId="urn:microsoft.com/office/officeart/2005/8/layout/hierarchy2"/>
    <dgm:cxn modelId="{7F6C8658-D38B-4A5C-BFD6-6F253C79853C}" type="presOf" srcId="{9EB7E3D8-0D11-4E80-823D-492B50986BD9}" destId="{418C437C-17BF-4B0B-B4FE-5B3030058BF1}" srcOrd="0" destOrd="0" presId="urn:microsoft.com/office/officeart/2005/8/layout/hierarchy2"/>
    <dgm:cxn modelId="{210462A0-361A-44F9-94B8-EAD711ACC6E9}" type="presOf" srcId="{DF03A72C-632B-4C09-AA60-11E1D77BAE98}" destId="{BCC70EED-4AC6-47A8-97E4-A7D63A75F83B}"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73064B26-7097-4C73-8A40-EB698781F6C8}" type="presOf" srcId="{3BAA5B4F-AA92-45D6-9A6B-2C43B02FBCB2}" destId="{F065EB8E-04AE-4472-B39D-637CB520C526}"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0FFB2F1C-82E0-4E31-B77A-7A72DA4AFE32}" type="presOf" srcId="{57EA6F02-2674-477B-9506-59D3B2C4A94B}" destId="{E8D07454-23B3-441F-9B23-CDA001B258D3}" srcOrd="1" destOrd="0" presId="urn:microsoft.com/office/officeart/2005/8/layout/hierarchy2"/>
    <dgm:cxn modelId="{FDF6695C-9979-465E-B4FC-2A070555FA3B}" type="presOf" srcId="{19F3ECDB-1ED7-474B-92C1-2E72D83ACFE8}" destId="{A9C12F11-1210-4444-A1FD-68998DEE217C}" srcOrd="0" destOrd="0" presId="urn:microsoft.com/office/officeart/2005/8/layout/hierarchy2"/>
    <dgm:cxn modelId="{FE79D45B-17E4-4883-95A8-65D02B0ACF17}" type="presOf" srcId="{2A379ED9-6D3C-45CA-8756-86DBD129CD0C}" destId="{5937F1B2-B020-4EB6-983F-111BB09AE414}" srcOrd="0" destOrd="0" presId="urn:microsoft.com/office/officeart/2005/8/layout/hierarchy2"/>
    <dgm:cxn modelId="{1CD9F7BD-4120-438B-8AEC-113069B9ECB3}" type="presOf" srcId="{64410DB8-F655-4B90-9A96-2325D0212977}" destId="{F74CEFCE-AE50-40FB-98E1-BD45C93AA385}" srcOrd="0" destOrd="0" presId="urn:microsoft.com/office/officeart/2005/8/layout/hierarchy2"/>
    <dgm:cxn modelId="{C71A133A-4776-4EDB-9250-00AF96026D75}" type="presOf" srcId="{1CEB5BF8-9573-44DB-AA52-2664C57B5BC0}" destId="{5FCB55BA-7053-458B-8A88-8DD239DA6331}"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CB76238E-5044-4E3A-90C4-2E8D48BDB8E4}" srcId="{767EC5A2-4B77-466C-A072-0B8307A02AB3}" destId="{9EB7E3D8-0D11-4E80-823D-492B50986BD9}" srcOrd="2" destOrd="0" parTransId="{494ACA62-AAC0-4951-9C9D-4B583911638D}" sibTransId="{8FBA2B65-0D65-41D4-9585-42583949422A}"/>
    <dgm:cxn modelId="{81B2184F-98A0-4ECD-ADF1-DEABACDFBC54}" type="presOf" srcId="{C2A848E1-61B5-4DCC-BFBB-D417A3B756B4}" destId="{BA54242D-F02C-4E4F-8455-69939E154ED1}"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2F5A0DCF-AAB0-4E6E-9F0A-02E096004C21}" type="presOf" srcId="{B78E8AC8-BFC5-4DF9-996A-E3ADAD9E91C9}" destId="{B680152B-BBF7-42CC-80E2-A156B071C1EB}"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80D6F8BA-924A-495B-ADA7-AF2A5B3E54F1}" type="presOf" srcId="{B716BBAA-853E-4021-A8EE-711FD7E3D665}" destId="{7AF1181C-2A33-4ED9-B3AD-C4ACFCC7DACF}" srcOrd="1" destOrd="0" presId="urn:microsoft.com/office/officeart/2005/8/layout/hierarchy2"/>
    <dgm:cxn modelId="{15BF4C20-BD22-49F6-91A5-3F05ED0CE86E}" type="presOf" srcId="{494ACA62-AAC0-4951-9C9D-4B583911638D}" destId="{2B40320C-27AB-4BDA-84D1-61C50A3BABC5}" srcOrd="1" destOrd="0" presId="urn:microsoft.com/office/officeart/2005/8/layout/hierarchy2"/>
    <dgm:cxn modelId="{277FEB03-1432-4049-B25C-345DA1482446}" type="presOf" srcId="{3F6A5EDE-7F02-44C9-AF33-23999382B84B}" destId="{01EEE390-AB4A-4786-A88B-F7E74EBF73F0}" srcOrd="1" destOrd="0" presId="urn:microsoft.com/office/officeart/2005/8/layout/hierarchy2"/>
    <dgm:cxn modelId="{1BFF7281-5931-4EFA-9F3A-5E41C1F4658A}" type="presOf" srcId="{BAC0EB25-FC2E-40C8-BB49-714E62D7ACF1}" destId="{1E5FCCE3-BB6C-46B6-BE90-0C1FE816FF09}" srcOrd="0" destOrd="0" presId="urn:microsoft.com/office/officeart/2005/8/layout/hierarchy2"/>
    <dgm:cxn modelId="{5EA511CB-D8C6-435D-A46F-CB4F2A35A227}" type="presOf" srcId="{1B6C38EE-0106-42F5-BFDE-F708BAF5139B}" destId="{C0FB1EE3-1600-4ECC-A158-84A6E0508629}" srcOrd="0" destOrd="0" presId="urn:microsoft.com/office/officeart/2005/8/layout/hierarchy2"/>
    <dgm:cxn modelId="{69FFD2D9-1B61-48DC-844A-6A8075A8EFBF}" type="presOf" srcId="{1055F0B1-DA74-4E7B-B527-AEDFDD16057D}" destId="{80B075A0-6EED-4416-BD30-D34B7B6B244A}" srcOrd="0" destOrd="0" presId="urn:microsoft.com/office/officeart/2005/8/layout/hierarchy2"/>
    <dgm:cxn modelId="{845D85F7-D68B-4874-8448-4E517AFB6C3F}" type="presOf" srcId="{5BDA034E-E10D-4A3F-95C7-86E352EFE1E2}" destId="{B58CAB39-7A43-4E7D-93B0-4EB0E985F7BF}" srcOrd="0" destOrd="0" presId="urn:microsoft.com/office/officeart/2005/8/layout/hierarchy2"/>
    <dgm:cxn modelId="{C3461DBE-4922-4291-BCB5-AA96221E34CE}" type="presOf" srcId="{BBBB4BC1-397B-42FB-A590-86ABD4708BA1}" destId="{2AA311D8-CC01-4472-A54F-19D0AFF10979}" srcOrd="1" destOrd="0" presId="urn:microsoft.com/office/officeart/2005/8/layout/hierarchy2"/>
    <dgm:cxn modelId="{219DBD64-0C9E-4426-93C9-FCF36EFDCD54}" type="presOf" srcId="{22F489BA-7AF8-4D28-AFF1-81994DDA9D7B}" destId="{E4975F3D-C350-41E3-95EF-F4638F798686}" srcOrd="0" destOrd="0" presId="urn:microsoft.com/office/officeart/2005/8/layout/hierarchy2"/>
    <dgm:cxn modelId="{A9BA3488-D9B9-4F5F-ABA3-5781CA767FBD}" type="presOf" srcId="{5ABABD5B-A46B-437C-8FCF-5F7DB32B1277}" destId="{030C4BD4-E117-424F-894B-5000F19EC59A}" srcOrd="0" destOrd="0" presId="urn:microsoft.com/office/officeart/2005/8/layout/hierarchy2"/>
    <dgm:cxn modelId="{2CE08ACC-5DD0-40EF-AD77-C1558DFCA5DC}" type="presOf" srcId="{A564CD81-167D-42C5-9353-07481038A983}" destId="{E798F118-A524-4343-8813-0F2112D52D97}"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D4A74A3D-76FC-44F5-B307-D38196C0208E}" type="presOf" srcId="{BBBB4BC1-397B-42FB-A590-86ABD4708BA1}" destId="{01AE466B-0249-4A63-910F-DFF3C04D856B}" srcOrd="0" destOrd="0" presId="urn:microsoft.com/office/officeart/2005/8/layout/hierarchy2"/>
    <dgm:cxn modelId="{01A99D32-C049-40F2-BA2A-99D1184F2F83}" type="presOf" srcId="{89C9E179-D2A2-4A4E-831C-766C0FCE59CD}" destId="{C33F84F2-5EFE-42A4-A5D4-F49723480AE6}" srcOrd="1" destOrd="0" presId="urn:microsoft.com/office/officeart/2005/8/layout/hierarchy2"/>
    <dgm:cxn modelId="{7251E294-9DFE-41DE-B564-6B03FFD23A6A}" type="presOf" srcId="{89C9E179-D2A2-4A4E-831C-766C0FCE59CD}" destId="{2FD12931-E91F-4883-ABCC-E2B4ACCC31CA}"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79E0EE3F-1DA9-4B0C-9838-B7B9C7EB5817}" type="presOf" srcId="{B716BBAA-853E-4021-A8EE-711FD7E3D665}" destId="{DDBCB7B8-5B67-4623-B3B3-D1AC0E78FE9B}" srcOrd="0" destOrd="0" presId="urn:microsoft.com/office/officeart/2005/8/layout/hierarchy2"/>
    <dgm:cxn modelId="{A9F090C6-A851-4080-B03F-195E8B8575C5}" type="presOf" srcId="{CB605075-F51A-47C3-9B5B-5822A6019E26}" destId="{BAAD048F-539D-477C-AF35-C3394849D7C3}"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477560C9-8300-48E0-91DA-744C7E579C49}" type="presOf" srcId="{CB605075-F51A-47C3-9B5B-5822A6019E26}" destId="{906F5F46-922A-41D3-BC0C-AA6B408A8D4A}" srcOrd="0" destOrd="0" presId="urn:microsoft.com/office/officeart/2005/8/layout/hierarchy2"/>
    <dgm:cxn modelId="{4C93226A-2FF0-4E21-86DD-A45E430A36D5}" type="presOf" srcId="{C2601243-1BEE-43AD-B076-59981A9EF2A5}" destId="{167F1204-AFBB-4464-B292-B7B9C368137A}" srcOrd="0" destOrd="0" presId="urn:microsoft.com/office/officeart/2005/8/layout/hierarchy2"/>
    <dgm:cxn modelId="{A4D58C98-EA01-4485-BB4F-C1E911375339}" type="presOf" srcId="{95073BCA-5637-4B74-B003-F6EBD1486D61}" destId="{C7DB363B-7218-4E89-908E-26E8BED225D3}" srcOrd="0" destOrd="0" presId="urn:microsoft.com/office/officeart/2005/8/layout/hierarchy2"/>
    <dgm:cxn modelId="{3DE1FE08-35FD-4447-B25F-11078B537586}" type="presOf" srcId="{1C4C4948-25D8-4936-BD8C-06CE52540229}" destId="{8A58203B-60D5-42CF-9578-203C0120EC5E}"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87E0BABD-4EAC-4C21-93CB-F37DCEAAF9D1}" type="presOf" srcId="{3904DB79-83CF-4567-8961-2516E1FF2621}" destId="{A0865725-8F13-4D66-9B6B-D81956252699}" srcOrd="0" destOrd="0" presId="urn:microsoft.com/office/officeart/2005/8/layout/hierarchy2"/>
    <dgm:cxn modelId="{A4668DBB-AA21-489D-A552-6F0B254CF60B}" type="presOf" srcId="{2090ADF3-5CF7-491C-8EEF-DB35DEC658CA}" destId="{95523093-FECA-4419-A878-E6086CB8B61F}"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B31450B8-50A1-4070-A0BD-876F861C42A7}" srcId="{95073BCA-5637-4B74-B003-F6EBD1486D61}" destId="{C2A848E1-61B5-4DCC-BFBB-D417A3B756B4}" srcOrd="0" destOrd="0" parTransId="{57EA6F02-2674-477B-9506-59D3B2C4A94B}" sibTransId="{BE8ED1AD-C61E-4CE0-A4E2-84167303EB6C}"/>
    <dgm:cxn modelId="{FF0DA63F-3E99-4A1F-A224-62D4A7954366}" type="presOf" srcId="{8B31BB6A-A4D8-431C-9B01-9B2034755868}" destId="{9C2F6C3E-00BF-4160-BA53-202223A2EE2E}" srcOrd="0" destOrd="0" presId="urn:microsoft.com/office/officeart/2005/8/layout/hierarchy2"/>
    <dgm:cxn modelId="{31D5E17F-A7E0-42D3-8CDD-4AD5CBBD915E}" type="presParOf" srcId="{9C2F6C3E-00BF-4160-BA53-202223A2EE2E}" destId="{422962DA-79B5-4391-85F2-5C83AC2DDC7A}" srcOrd="0" destOrd="0" presId="urn:microsoft.com/office/officeart/2005/8/layout/hierarchy2"/>
    <dgm:cxn modelId="{A4AD8CC5-B163-4F0D-89AE-6DA1044649AB}" type="presParOf" srcId="{422962DA-79B5-4391-85F2-5C83AC2DDC7A}" destId="{F15D6494-9362-431D-8D0C-12A143564090}" srcOrd="0" destOrd="0" presId="urn:microsoft.com/office/officeart/2005/8/layout/hierarchy2"/>
    <dgm:cxn modelId="{272A452A-548A-4AAF-B53A-809505817AA3}" type="presParOf" srcId="{422962DA-79B5-4391-85F2-5C83AC2DDC7A}" destId="{6B7A97A5-5187-4846-A9CB-0A7AE0532CBF}" srcOrd="1" destOrd="0" presId="urn:microsoft.com/office/officeart/2005/8/layout/hierarchy2"/>
    <dgm:cxn modelId="{512FB849-3F18-47AD-A2E5-346CFBDEA0A0}" type="presParOf" srcId="{6B7A97A5-5187-4846-A9CB-0A7AE0532CBF}" destId="{C498114F-350E-41A3-9193-D88A6280E55B}" srcOrd="0" destOrd="0" presId="urn:microsoft.com/office/officeart/2005/8/layout/hierarchy2"/>
    <dgm:cxn modelId="{51A1795F-DF81-4B75-A2DC-FF384F98017B}" type="presParOf" srcId="{C498114F-350E-41A3-9193-D88A6280E55B}" destId="{1929B4BE-FB30-4C89-8473-49590CD4D932}" srcOrd="0" destOrd="0" presId="urn:microsoft.com/office/officeart/2005/8/layout/hierarchy2"/>
    <dgm:cxn modelId="{14ADFEC6-9299-4769-B571-1F72C6390474}" type="presParOf" srcId="{6B7A97A5-5187-4846-A9CB-0A7AE0532CBF}" destId="{4BC0D68C-B3F7-4187-AD42-F9881C97EDA9}" srcOrd="1" destOrd="0" presId="urn:microsoft.com/office/officeart/2005/8/layout/hierarchy2"/>
    <dgm:cxn modelId="{0D3B7FAF-EAD6-4119-AF6F-20A635E30DC3}" type="presParOf" srcId="{4BC0D68C-B3F7-4187-AD42-F9881C97EDA9}" destId="{C0FB1EE3-1600-4ECC-A158-84A6E0508629}" srcOrd="0" destOrd="0" presId="urn:microsoft.com/office/officeart/2005/8/layout/hierarchy2"/>
    <dgm:cxn modelId="{0EEFE7FA-6860-44A9-8E32-7F01416C487A}" type="presParOf" srcId="{4BC0D68C-B3F7-4187-AD42-F9881C97EDA9}" destId="{1EEA82D7-11B2-4776-A10F-396B67713554}" srcOrd="1" destOrd="0" presId="urn:microsoft.com/office/officeart/2005/8/layout/hierarchy2"/>
    <dgm:cxn modelId="{5D620DC5-1680-4F28-ABBD-4B91FDD462D8}" type="presParOf" srcId="{1EEA82D7-11B2-4776-A10F-396B67713554}" destId="{94066D15-53AA-4DDA-9682-053F754F270E}" srcOrd="0" destOrd="0" presId="urn:microsoft.com/office/officeart/2005/8/layout/hierarchy2"/>
    <dgm:cxn modelId="{13195003-5A1B-417C-BAAA-FC348ABF3FED}" type="presParOf" srcId="{94066D15-53AA-4DDA-9682-053F754F270E}" destId="{B680152B-BBF7-42CC-80E2-A156B071C1EB}" srcOrd="0" destOrd="0" presId="urn:microsoft.com/office/officeart/2005/8/layout/hierarchy2"/>
    <dgm:cxn modelId="{1D0CAD8E-3A38-45F6-8454-C204D17048CF}" type="presParOf" srcId="{1EEA82D7-11B2-4776-A10F-396B67713554}" destId="{0981ABDE-06ED-4AF7-A618-25843B77D777}" srcOrd="1" destOrd="0" presId="urn:microsoft.com/office/officeart/2005/8/layout/hierarchy2"/>
    <dgm:cxn modelId="{641E67E8-C077-4D8A-BE5F-81932B0BFAA4}" type="presParOf" srcId="{0981ABDE-06ED-4AF7-A618-25843B77D777}" destId="{C8B696FB-B26B-4AEB-A6C7-7996DE285DEE}" srcOrd="0" destOrd="0" presId="urn:microsoft.com/office/officeart/2005/8/layout/hierarchy2"/>
    <dgm:cxn modelId="{F1737C1F-D544-4C36-84E7-DA110410C593}" type="presParOf" srcId="{0981ABDE-06ED-4AF7-A618-25843B77D777}" destId="{1EBF9220-0EA9-4879-831D-B7F02029CA6F}" srcOrd="1" destOrd="0" presId="urn:microsoft.com/office/officeart/2005/8/layout/hierarchy2"/>
    <dgm:cxn modelId="{38C2C332-4256-48C4-9AC2-B17E895F10D4}" type="presParOf" srcId="{1EEA82D7-11B2-4776-A10F-396B67713554}" destId="{DDBCB7B8-5B67-4623-B3B3-D1AC0E78FE9B}" srcOrd="2" destOrd="0" presId="urn:microsoft.com/office/officeart/2005/8/layout/hierarchy2"/>
    <dgm:cxn modelId="{A0423F8F-10FC-4743-9A4C-690BEDE20906}" type="presParOf" srcId="{DDBCB7B8-5B67-4623-B3B3-D1AC0E78FE9B}" destId="{7AF1181C-2A33-4ED9-B3AD-C4ACFCC7DACF}" srcOrd="0" destOrd="0" presId="urn:microsoft.com/office/officeart/2005/8/layout/hierarchy2"/>
    <dgm:cxn modelId="{FD3CF8D6-2229-4F98-9949-8D61579E5DC2}" type="presParOf" srcId="{1EEA82D7-11B2-4776-A10F-396B67713554}" destId="{24724133-326B-4A09-91C1-81FE02C30686}" srcOrd="3" destOrd="0" presId="urn:microsoft.com/office/officeart/2005/8/layout/hierarchy2"/>
    <dgm:cxn modelId="{9716CB24-3762-4A61-87B3-BB666E3D3FD4}" type="presParOf" srcId="{24724133-326B-4A09-91C1-81FE02C30686}" destId="{5937F1B2-B020-4EB6-983F-111BB09AE414}" srcOrd="0" destOrd="0" presId="urn:microsoft.com/office/officeart/2005/8/layout/hierarchy2"/>
    <dgm:cxn modelId="{73681F1D-572F-406E-BC9B-512E6824F31A}" type="presParOf" srcId="{24724133-326B-4A09-91C1-81FE02C30686}" destId="{E1E6DD61-89B2-4AF3-8AC4-44F09AEDAE25}" srcOrd="1" destOrd="0" presId="urn:microsoft.com/office/officeart/2005/8/layout/hierarchy2"/>
    <dgm:cxn modelId="{821B22A1-9979-4123-A2DA-4AF42042444A}" type="presParOf" srcId="{1EEA82D7-11B2-4776-A10F-396B67713554}" destId="{1E5FCCE3-BB6C-46B6-BE90-0C1FE816FF09}" srcOrd="4" destOrd="0" presId="urn:microsoft.com/office/officeart/2005/8/layout/hierarchy2"/>
    <dgm:cxn modelId="{525940BF-34FB-4C0C-9EBF-D33BF930F42C}" type="presParOf" srcId="{1E5FCCE3-BB6C-46B6-BE90-0C1FE816FF09}" destId="{0A145BCE-6198-4F25-B43B-3618301E13F0}" srcOrd="0" destOrd="0" presId="urn:microsoft.com/office/officeart/2005/8/layout/hierarchy2"/>
    <dgm:cxn modelId="{B823DDFC-E507-46D4-A048-C3CA1AC2CE4A}" type="presParOf" srcId="{1EEA82D7-11B2-4776-A10F-396B67713554}" destId="{EB689018-3E26-427F-B400-2A48242A7DAB}" srcOrd="5" destOrd="0" presId="urn:microsoft.com/office/officeart/2005/8/layout/hierarchy2"/>
    <dgm:cxn modelId="{3CF10533-A3B6-43EA-8C59-655D5953F433}" type="presParOf" srcId="{EB689018-3E26-427F-B400-2A48242A7DAB}" destId="{C7DB363B-7218-4E89-908E-26E8BED225D3}" srcOrd="0" destOrd="0" presId="urn:microsoft.com/office/officeart/2005/8/layout/hierarchy2"/>
    <dgm:cxn modelId="{105B6533-E554-40D2-9251-E4CFA95646ED}" type="presParOf" srcId="{EB689018-3E26-427F-B400-2A48242A7DAB}" destId="{947CBDEE-55D6-4B22-B219-DDAD927C70B1}" srcOrd="1" destOrd="0" presId="urn:microsoft.com/office/officeart/2005/8/layout/hierarchy2"/>
    <dgm:cxn modelId="{6D9D2114-BAD5-467A-9924-979BE5E497BF}" type="presParOf" srcId="{947CBDEE-55D6-4B22-B219-DDAD927C70B1}" destId="{8367E3EC-EDE8-4478-9B14-EAFA4B0303C7}" srcOrd="0" destOrd="0" presId="urn:microsoft.com/office/officeart/2005/8/layout/hierarchy2"/>
    <dgm:cxn modelId="{9357B597-A5F7-45CA-8691-1D2FE7E25635}" type="presParOf" srcId="{8367E3EC-EDE8-4478-9B14-EAFA4B0303C7}" destId="{E8D07454-23B3-441F-9B23-CDA001B258D3}" srcOrd="0" destOrd="0" presId="urn:microsoft.com/office/officeart/2005/8/layout/hierarchy2"/>
    <dgm:cxn modelId="{6430A1D5-95DC-40AE-98B8-A305A7731DCE}" type="presParOf" srcId="{947CBDEE-55D6-4B22-B219-DDAD927C70B1}" destId="{68A66CD3-959A-403B-A57F-87A9D8451471}" srcOrd="1" destOrd="0" presId="urn:microsoft.com/office/officeart/2005/8/layout/hierarchy2"/>
    <dgm:cxn modelId="{DFF6A14B-560B-4887-B253-DC28025CD28F}" type="presParOf" srcId="{68A66CD3-959A-403B-A57F-87A9D8451471}" destId="{BA54242D-F02C-4E4F-8455-69939E154ED1}" srcOrd="0" destOrd="0" presId="urn:microsoft.com/office/officeart/2005/8/layout/hierarchy2"/>
    <dgm:cxn modelId="{ECE5BEBD-C91F-4C1D-82F0-0AD74FBA0272}" type="presParOf" srcId="{68A66CD3-959A-403B-A57F-87A9D8451471}" destId="{5CE4419F-7D16-4B5A-8BF7-01ACA79458C1}" srcOrd="1" destOrd="0" presId="urn:microsoft.com/office/officeart/2005/8/layout/hierarchy2"/>
    <dgm:cxn modelId="{1CA6220A-F816-466F-8BCB-5956BE40146F}" type="presParOf" srcId="{947CBDEE-55D6-4B22-B219-DDAD927C70B1}" destId="{3C823CB9-6646-45EA-927C-BAAED8D908D1}" srcOrd="2" destOrd="0" presId="urn:microsoft.com/office/officeart/2005/8/layout/hierarchy2"/>
    <dgm:cxn modelId="{A93E6B2D-8CD5-45D7-88F5-3E82DDFB94A3}" type="presParOf" srcId="{3C823CB9-6646-45EA-927C-BAAED8D908D1}" destId="{E86E44DF-D0B6-490D-969C-50D2431AF93E}" srcOrd="0" destOrd="0" presId="urn:microsoft.com/office/officeart/2005/8/layout/hierarchy2"/>
    <dgm:cxn modelId="{596CDB16-72AF-4DCC-B294-31792D10CE1E}" type="presParOf" srcId="{947CBDEE-55D6-4B22-B219-DDAD927C70B1}" destId="{D50F42E0-D0D0-401A-A036-46103263EA84}" srcOrd="3" destOrd="0" presId="urn:microsoft.com/office/officeart/2005/8/layout/hierarchy2"/>
    <dgm:cxn modelId="{D63FFF32-EB6A-4EED-A8A3-42BF1D53AFD6}" type="presParOf" srcId="{D50F42E0-D0D0-401A-A036-46103263EA84}" destId="{990310B2-5112-4727-B4A0-C2E12E4945BB}" srcOrd="0" destOrd="0" presId="urn:microsoft.com/office/officeart/2005/8/layout/hierarchy2"/>
    <dgm:cxn modelId="{0CD188F4-B5B0-4312-B697-9A40C4A6080D}" type="presParOf" srcId="{D50F42E0-D0D0-401A-A036-46103263EA84}" destId="{524EF8AB-F75C-4759-82C1-A01ED2208B7D}" srcOrd="1" destOrd="0" presId="urn:microsoft.com/office/officeart/2005/8/layout/hierarchy2"/>
    <dgm:cxn modelId="{DE6471DA-D3BF-463B-8AF6-1131A0EAA96C}" type="presParOf" srcId="{6B7A97A5-5187-4846-A9CB-0A7AE0532CBF}" destId="{030C4BD4-E117-424F-894B-5000F19EC59A}" srcOrd="2" destOrd="0" presId="urn:microsoft.com/office/officeart/2005/8/layout/hierarchy2"/>
    <dgm:cxn modelId="{BF75AF7E-2008-471A-89EC-CA14B7FCC6A0}" type="presParOf" srcId="{030C4BD4-E117-424F-894B-5000F19EC59A}" destId="{B59CC138-6E59-4635-9BCC-7700CB9326A7}" srcOrd="0" destOrd="0" presId="urn:microsoft.com/office/officeart/2005/8/layout/hierarchy2"/>
    <dgm:cxn modelId="{C2D8735D-ACFA-45B4-B2FB-61DA1C05C8B6}" type="presParOf" srcId="{6B7A97A5-5187-4846-A9CB-0A7AE0532CBF}" destId="{5F219121-9A37-47EF-87F0-762E6ABBFD2D}" srcOrd="3" destOrd="0" presId="urn:microsoft.com/office/officeart/2005/8/layout/hierarchy2"/>
    <dgm:cxn modelId="{D7E59B48-2E96-43D3-A0FF-42D3FBA94147}" type="presParOf" srcId="{5F219121-9A37-47EF-87F0-762E6ABBFD2D}" destId="{6F0F170F-FE3D-4134-BB96-EA6665A6036D}" srcOrd="0" destOrd="0" presId="urn:microsoft.com/office/officeart/2005/8/layout/hierarchy2"/>
    <dgm:cxn modelId="{FC2903CC-BCB1-4B7F-B652-34148F9B6D1E}" type="presParOf" srcId="{5F219121-9A37-47EF-87F0-762E6ABBFD2D}" destId="{887D7BAE-69D9-4031-8C7B-63AF77DAA974}" srcOrd="1" destOrd="0" presId="urn:microsoft.com/office/officeart/2005/8/layout/hierarchy2"/>
    <dgm:cxn modelId="{519EE991-7955-4577-9967-5AD5B64A8F77}" type="presParOf" srcId="{887D7BAE-69D9-4031-8C7B-63AF77DAA974}" destId="{01AE466B-0249-4A63-910F-DFF3C04D856B}" srcOrd="0" destOrd="0" presId="urn:microsoft.com/office/officeart/2005/8/layout/hierarchy2"/>
    <dgm:cxn modelId="{FCBD3D42-E70E-4BAB-9F44-C7971EE9CE41}" type="presParOf" srcId="{01AE466B-0249-4A63-910F-DFF3C04D856B}" destId="{2AA311D8-CC01-4472-A54F-19D0AFF10979}" srcOrd="0" destOrd="0" presId="urn:microsoft.com/office/officeart/2005/8/layout/hierarchy2"/>
    <dgm:cxn modelId="{CEF1311B-F428-47D3-B033-80ADC6CB2EF7}" type="presParOf" srcId="{887D7BAE-69D9-4031-8C7B-63AF77DAA974}" destId="{C06C5CEC-90AD-4EA8-AD01-C2D1861D1F78}" srcOrd="1" destOrd="0" presId="urn:microsoft.com/office/officeart/2005/8/layout/hierarchy2"/>
    <dgm:cxn modelId="{1A088F10-DB3B-4BF3-A9FA-F010BD793672}" type="presParOf" srcId="{C06C5CEC-90AD-4EA8-AD01-C2D1861D1F78}" destId="{8A58203B-60D5-42CF-9578-203C0120EC5E}" srcOrd="0" destOrd="0" presId="urn:microsoft.com/office/officeart/2005/8/layout/hierarchy2"/>
    <dgm:cxn modelId="{05933F71-668C-453F-865B-7F7E3AEB433C}" type="presParOf" srcId="{C06C5CEC-90AD-4EA8-AD01-C2D1861D1F78}" destId="{59816630-B2C0-4547-BCE4-EA5205456959}" srcOrd="1" destOrd="0" presId="urn:microsoft.com/office/officeart/2005/8/layout/hierarchy2"/>
    <dgm:cxn modelId="{4ACEC1EB-FD82-492B-ABEB-9A2C257BD31F}" type="presParOf" srcId="{887D7BAE-69D9-4031-8C7B-63AF77DAA974}" destId="{CC1ABDC6-6B6E-46CC-8F3E-DD15562897FA}" srcOrd="2" destOrd="0" presId="urn:microsoft.com/office/officeart/2005/8/layout/hierarchy2"/>
    <dgm:cxn modelId="{6CA7E479-724D-414C-8D9C-49E923807B7C}" type="presParOf" srcId="{CC1ABDC6-6B6E-46CC-8F3E-DD15562897FA}" destId="{F3025B66-7540-4E3A-8E55-A978E22397A7}" srcOrd="0" destOrd="0" presId="urn:microsoft.com/office/officeart/2005/8/layout/hierarchy2"/>
    <dgm:cxn modelId="{D39AE981-56EE-4F1B-BF71-66A3AF1EC76A}" type="presParOf" srcId="{887D7BAE-69D9-4031-8C7B-63AF77DAA974}" destId="{D5718173-34C3-4545-97AA-AF6977FD7D74}" srcOrd="3" destOrd="0" presId="urn:microsoft.com/office/officeart/2005/8/layout/hierarchy2"/>
    <dgm:cxn modelId="{62775D97-BF2F-4CE2-BCBF-60127F8D1A71}" type="presParOf" srcId="{D5718173-34C3-4545-97AA-AF6977FD7D74}" destId="{BB4E4D16-71CF-4C1A-AF17-AA238805B63F}" srcOrd="0" destOrd="0" presId="urn:microsoft.com/office/officeart/2005/8/layout/hierarchy2"/>
    <dgm:cxn modelId="{6976381D-444E-488C-A478-7B9B5FEFDEFC}" type="presParOf" srcId="{D5718173-34C3-4545-97AA-AF6977FD7D74}" destId="{76FF324C-96C1-476A-AA1D-ACC804736D00}" srcOrd="1" destOrd="0" presId="urn:microsoft.com/office/officeart/2005/8/layout/hierarchy2"/>
    <dgm:cxn modelId="{FEACDEC0-9D13-4778-A1C8-33FC679C1FA6}" type="presParOf" srcId="{887D7BAE-69D9-4031-8C7B-63AF77DAA974}" destId="{E4975F3D-C350-41E3-95EF-F4638F798686}" srcOrd="4" destOrd="0" presId="urn:microsoft.com/office/officeart/2005/8/layout/hierarchy2"/>
    <dgm:cxn modelId="{441D289E-EB14-4C1E-9736-7161C879EDB5}" type="presParOf" srcId="{E4975F3D-C350-41E3-95EF-F4638F798686}" destId="{644D500C-2D0D-4D40-8242-8B689E49552E}" srcOrd="0" destOrd="0" presId="urn:microsoft.com/office/officeart/2005/8/layout/hierarchy2"/>
    <dgm:cxn modelId="{1DE148E1-3466-465F-9CFC-FB02914356DC}" type="presParOf" srcId="{887D7BAE-69D9-4031-8C7B-63AF77DAA974}" destId="{88BCA496-AD51-4127-BE44-9C105EA0259D}" srcOrd="5" destOrd="0" presId="urn:microsoft.com/office/officeart/2005/8/layout/hierarchy2"/>
    <dgm:cxn modelId="{62A28124-785E-48CB-9B9B-F3DF986FDA47}" type="presParOf" srcId="{88BCA496-AD51-4127-BE44-9C105EA0259D}" destId="{B58CAB39-7A43-4E7D-93B0-4EB0E985F7BF}" srcOrd="0" destOrd="0" presId="urn:microsoft.com/office/officeart/2005/8/layout/hierarchy2"/>
    <dgm:cxn modelId="{FAC6A52B-C1AD-495E-82C1-6A247936A8B6}" type="presParOf" srcId="{88BCA496-AD51-4127-BE44-9C105EA0259D}" destId="{A973866D-54AC-4670-BB39-07EEB7983DED}" srcOrd="1" destOrd="0" presId="urn:microsoft.com/office/officeart/2005/8/layout/hierarchy2"/>
    <dgm:cxn modelId="{092D19FB-2383-4890-A7D2-60C22F7ACD1B}" type="presParOf" srcId="{6B7A97A5-5187-4846-A9CB-0A7AE0532CBF}" destId="{5F158D59-AD79-4180-AC01-6F79F6FA82DB}" srcOrd="4" destOrd="0" presId="urn:microsoft.com/office/officeart/2005/8/layout/hierarchy2"/>
    <dgm:cxn modelId="{2C3C9AE5-46F9-4EA9-86D6-81EEB407F035}" type="presParOf" srcId="{5F158D59-AD79-4180-AC01-6F79F6FA82DB}" destId="{2B40320C-27AB-4BDA-84D1-61C50A3BABC5}" srcOrd="0" destOrd="0" presId="urn:microsoft.com/office/officeart/2005/8/layout/hierarchy2"/>
    <dgm:cxn modelId="{137514D0-CDD2-4F02-B0A8-3ECCDD2D543D}" type="presParOf" srcId="{6B7A97A5-5187-4846-A9CB-0A7AE0532CBF}" destId="{44BB7C2B-7DA9-4C32-8097-575A4607CA60}" srcOrd="5" destOrd="0" presId="urn:microsoft.com/office/officeart/2005/8/layout/hierarchy2"/>
    <dgm:cxn modelId="{E2D9F0BD-89DB-42A7-9130-B0B87CE9ABDA}" type="presParOf" srcId="{44BB7C2B-7DA9-4C32-8097-575A4607CA60}" destId="{418C437C-17BF-4B0B-B4FE-5B3030058BF1}" srcOrd="0" destOrd="0" presId="urn:microsoft.com/office/officeart/2005/8/layout/hierarchy2"/>
    <dgm:cxn modelId="{01DE9702-02AA-4B89-8148-8B41A486573A}" type="presParOf" srcId="{44BB7C2B-7DA9-4C32-8097-575A4607CA60}" destId="{C4F0F48A-B6AF-43C3-AFCA-6A658A4CC862}" srcOrd="1" destOrd="0" presId="urn:microsoft.com/office/officeart/2005/8/layout/hierarchy2"/>
    <dgm:cxn modelId="{CD42A153-09E8-4E6F-A273-F3D362640CB4}" type="presParOf" srcId="{C4F0F48A-B6AF-43C3-AFCA-6A658A4CC862}" destId="{0789D6F5-E0F6-4D72-A0DF-BA44D9E7DAFF}" srcOrd="0" destOrd="0" presId="urn:microsoft.com/office/officeart/2005/8/layout/hierarchy2"/>
    <dgm:cxn modelId="{BC82E548-3BB9-4CF9-9505-874D5AC04E79}" type="presParOf" srcId="{0789D6F5-E0F6-4D72-A0DF-BA44D9E7DAFF}" destId="{B8E34989-5719-4CA4-8C97-D4EDD34C87C5}" srcOrd="0" destOrd="0" presId="urn:microsoft.com/office/officeart/2005/8/layout/hierarchy2"/>
    <dgm:cxn modelId="{1143164C-A5B9-4712-AE1F-572FC1146D4A}" type="presParOf" srcId="{C4F0F48A-B6AF-43C3-AFCA-6A658A4CC862}" destId="{D4A65FF0-9E85-44C0-991E-4C339D0091A6}" srcOrd="1" destOrd="0" presId="urn:microsoft.com/office/officeart/2005/8/layout/hierarchy2"/>
    <dgm:cxn modelId="{D6B0D1F4-0B94-431C-8E10-AC78A5B86B53}" type="presParOf" srcId="{D4A65FF0-9E85-44C0-991E-4C339D0091A6}" destId="{BC065D8B-0208-43AD-ABEB-09B43B6478F9}" srcOrd="0" destOrd="0" presId="urn:microsoft.com/office/officeart/2005/8/layout/hierarchy2"/>
    <dgm:cxn modelId="{606D7C8F-FF99-44A3-B1EB-47CB8594950E}" type="presParOf" srcId="{D4A65FF0-9E85-44C0-991E-4C339D0091A6}" destId="{5DD4EAC1-DB30-4462-AEDC-91E2CE068914}" srcOrd="1" destOrd="0" presId="urn:microsoft.com/office/officeart/2005/8/layout/hierarchy2"/>
    <dgm:cxn modelId="{0970181A-0E65-4F79-9552-93F4F963F53A}" type="presParOf" srcId="{C4F0F48A-B6AF-43C3-AFCA-6A658A4CC862}" destId="{E798F118-A524-4343-8813-0F2112D52D97}" srcOrd="2" destOrd="0" presId="urn:microsoft.com/office/officeart/2005/8/layout/hierarchy2"/>
    <dgm:cxn modelId="{2393EA07-634D-4ACF-A3BC-6423E40B2F58}" type="presParOf" srcId="{E798F118-A524-4343-8813-0F2112D52D97}" destId="{4AEB7D09-1624-4AD9-99D9-830F9B16DFD7}" srcOrd="0" destOrd="0" presId="urn:microsoft.com/office/officeart/2005/8/layout/hierarchy2"/>
    <dgm:cxn modelId="{DF893F6E-7976-4059-885F-6B419A3DB487}" type="presParOf" srcId="{C4F0F48A-B6AF-43C3-AFCA-6A658A4CC862}" destId="{8EB9B5B9-C0B0-4D87-B1A4-D7CFAB89B201}" srcOrd="3" destOrd="0" presId="urn:microsoft.com/office/officeart/2005/8/layout/hierarchy2"/>
    <dgm:cxn modelId="{07377BAB-70BA-464C-8BEA-DB9102A40EC9}" type="presParOf" srcId="{8EB9B5B9-C0B0-4D87-B1A4-D7CFAB89B201}" destId="{1E1C0BF7-E2E9-47E2-846E-3FB060800201}" srcOrd="0" destOrd="0" presId="urn:microsoft.com/office/officeart/2005/8/layout/hierarchy2"/>
    <dgm:cxn modelId="{AACF5659-B86A-46A1-83C4-01242C66EFA0}" type="presParOf" srcId="{8EB9B5B9-C0B0-4D87-B1A4-D7CFAB89B201}" destId="{E5712CCB-46FF-4A81-B1E7-40E7DEEE19EB}" srcOrd="1" destOrd="0" presId="urn:microsoft.com/office/officeart/2005/8/layout/hierarchy2"/>
    <dgm:cxn modelId="{0C50752E-B429-4150-B6C4-7DF5FD9B5025}" type="presParOf" srcId="{C4F0F48A-B6AF-43C3-AFCA-6A658A4CC862}" destId="{50040A1C-D961-4A90-9F57-B34776F19709}" srcOrd="4" destOrd="0" presId="urn:microsoft.com/office/officeart/2005/8/layout/hierarchy2"/>
    <dgm:cxn modelId="{E48C7DD7-C989-4EA9-858D-643C97822B25}" type="presParOf" srcId="{50040A1C-D961-4A90-9F57-B34776F19709}" destId="{01EEE390-AB4A-4786-A88B-F7E74EBF73F0}" srcOrd="0" destOrd="0" presId="urn:microsoft.com/office/officeart/2005/8/layout/hierarchy2"/>
    <dgm:cxn modelId="{BFF0BFAB-D9F1-4E16-8E3A-6800CC97C1A9}" type="presParOf" srcId="{C4F0F48A-B6AF-43C3-AFCA-6A658A4CC862}" destId="{30F4D837-9120-4F26-8C5B-BCAE6FF813DB}" srcOrd="5" destOrd="0" presId="urn:microsoft.com/office/officeart/2005/8/layout/hierarchy2"/>
    <dgm:cxn modelId="{4040B318-8174-461A-95E3-2C278C8A37EA}" type="presParOf" srcId="{30F4D837-9120-4F26-8C5B-BCAE6FF813DB}" destId="{E3CE5594-F3F1-49F6-A7C8-E25853455CFA}" srcOrd="0" destOrd="0" presId="urn:microsoft.com/office/officeart/2005/8/layout/hierarchy2"/>
    <dgm:cxn modelId="{96ED85F9-F423-4F57-978E-AC8D7448AE29}" type="presParOf" srcId="{30F4D837-9120-4F26-8C5B-BCAE6FF813DB}" destId="{BD57A623-3339-4228-BD78-268BE1FAB47E}" srcOrd="1" destOrd="0" presId="urn:microsoft.com/office/officeart/2005/8/layout/hierarchy2"/>
    <dgm:cxn modelId="{68AF3F33-6DD3-4294-AA1B-0C25967B689E}" type="presParOf" srcId="{BD57A623-3339-4228-BD78-268BE1FAB47E}" destId="{5FCB55BA-7053-458B-8A88-8DD239DA6331}" srcOrd="0" destOrd="0" presId="urn:microsoft.com/office/officeart/2005/8/layout/hierarchy2"/>
    <dgm:cxn modelId="{445715E4-BBE4-4957-8336-C4B0F233E6E4}" type="presParOf" srcId="{5FCB55BA-7053-458B-8A88-8DD239DA6331}" destId="{5B49F615-01AC-4E8D-8243-024C52065BB2}" srcOrd="0" destOrd="0" presId="urn:microsoft.com/office/officeart/2005/8/layout/hierarchy2"/>
    <dgm:cxn modelId="{7A59E783-CB56-41ED-8ECE-EEBD979E59D7}" type="presParOf" srcId="{BD57A623-3339-4228-BD78-268BE1FAB47E}" destId="{6C3863C9-DC80-4268-9745-FB988AE50073}" srcOrd="1" destOrd="0" presId="urn:microsoft.com/office/officeart/2005/8/layout/hierarchy2"/>
    <dgm:cxn modelId="{235A20E2-5A6B-439C-B1AF-9AB08FB081E8}" type="presParOf" srcId="{6C3863C9-DC80-4268-9745-FB988AE50073}" destId="{E045DA16-E3DB-4C3A-9DC1-4314802E0B2D}" srcOrd="0" destOrd="0" presId="urn:microsoft.com/office/officeart/2005/8/layout/hierarchy2"/>
    <dgm:cxn modelId="{D9A5FB64-6CC1-4402-9CFE-7740A56C526E}" type="presParOf" srcId="{6C3863C9-DC80-4268-9745-FB988AE50073}" destId="{92412803-5AC7-4429-B1C7-DBE7707ADBA4}" srcOrd="1" destOrd="0" presId="urn:microsoft.com/office/officeart/2005/8/layout/hierarchy2"/>
    <dgm:cxn modelId="{3575B224-41A7-4629-A1C7-5870C1E61483}" type="presParOf" srcId="{BD57A623-3339-4228-BD78-268BE1FAB47E}" destId="{906F5F46-922A-41D3-BC0C-AA6B408A8D4A}" srcOrd="2" destOrd="0" presId="urn:microsoft.com/office/officeart/2005/8/layout/hierarchy2"/>
    <dgm:cxn modelId="{02FC17FB-DDFC-43B2-AD45-A47E0DC0EC46}" type="presParOf" srcId="{906F5F46-922A-41D3-BC0C-AA6B408A8D4A}" destId="{BAAD048F-539D-477C-AF35-C3394849D7C3}" srcOrd="0" destOrd="0" presId="urn:microsoft.com/office/officeart/2005/8/layout/hierarchy2"/>
    <dgm:cxn modelId="{36C7B6A2-5FA0-4C24-812D-E3A2D2B03C00}" type="presParOf" srcId="{BD57A623-3339-4228-BD78-268BE1FAB47E}" destId="{2FE90066-E92A-4C0B-BDFC-21CAE7D77095}" srcOrd="3" destOrd="0" presId="urn:microsoft.com/office/officeart/2005/8/layout/hierarchy2"/>
    <dgm:cxn modelId="{6D42650B-EA60-447A-81A7-5CB77039CC31}" type="presParOf" srcId="{2FE90066-E92A-4C0B-BDFC-21CAE7D77095}" destId="{0FA03EE5-538B-45D7-AE54-164B087D5CC2}" srcOrd="0" destOrd="0" presId="urn:microsoft.com/office/officeart/2005/8/layout/hierarchy2"/>
    <dgm:cxn modelId="{50F4571F-85FD-44E2-BB45-488C309CCC68}" type="presParOf" srcId="{2FE90066-E92A-4C0B-BDFC-21CAE7D77095}" destId="{CEE0DACE-462C-44E1-913B-F805EF4ADA61}" srcOrd="1" destOrd="0" presId="urn:microsoft.com/office/officeart/2005/8/layout/hierarchy2"/>
    <dgm:cxn modelId="{2D87DB1A-9BED-4E5B-AE09-596789C8AC46}" type="presParOf" srcId="{6B7A97A5-5187-4846-A9CB-0A7AE0532CBF}" destId="{87EC5DDD-9F69-4B6C-95BE-68FC167C1752}" srcOrd="6" destOrd="0" presId="urn:microsoft.com/office/officeart/2005/8/layout/hierarchy2"/>
    <dgm:cxn modelId="{01B08616-670F-4766-AF17-D8161BAB225D}" type="presParOf" srcId="{87EC5DDD-9F69-4B6C-95BE-68FC167C1752}" destId="{CE61E191-C724-4270-8BE7-8C77375FCF61}" srcOrd="0" destOrd="0" presId="urn:microsoft.com/office/officeart/2005/8/layout/hierarchy2"/>
    <dgm:cxn modelId="{CAAD77C0-3555-485B-8C76-293F7DE80793}" type="presParOf" srcId="{6B7A97A5-5187-4846-A9CB-0A7AE0532CBF}" destId="{BB538379-F8AB-45E6-8FB5-88F1D118ABCF}" srcOrd="7" destOrd="0" presId="urn:microsoft.com/office/officeart/2005/8/layout/hierarchy2"/>
    <dgm:cxn modelId="{C8BF1FFA-ACDC-4A0D-BC47-512A538D63A1}" type="presParOf" srcId="{BB538379-F8AB-45E6-8FB5-88F1D118ABCF}" destId="{167F1204-AFBB-4464-B292-B7B9C368137A}" srcOrd="0" destOrd="0" presId="urn:microsoft.com/office/officeart/2005/8/layout/hierarchy2"/>
    <dgm:cxn modelId="{0F33522B-67FE-4F60-BB51-60BB040ADF78}" type="presParOf" srcId="{BB538379-F8AB-45E6-8FB5-88F1D118ABCF}" destId="{517931A0-D3AB-4F7E-BDF9-5ABFA7AE4065}" srcOrd="1" destOrd="0" presId="urn:microsoft.com/office/officeart/2005/8/layout/hierarchy2"/>
    <dgm:cxn modelId="{836F865E-E0B5-43DD-93A2-C3873B34A0A2}" type="presParOf" srcId="{517931A0-D3AB-4F7E-BDF9-5ABFA7AE4065}" destId="{2FD12931-E91F-4883-ABCC-E2B4ACCC31CA}" srcOrd="0" destOrd="0" presId="urn:microsoft.com/office/officeart/2005/8/layout/hierarchy2"/>
    <dgm:cxn modelId="{C535C8BF-30C1-4071-892C-E8E2ED2E3A36}" type="presParOf" srcId="{2FD12931-E91F-4883-ABCC-E2B4ACCC31CA}" destId="{C33F84F2-5EFE-42A4-A5D4-F49723480AE6}" srcOrd="0" destOrd="0" presId="urn:microsoft.com/office/officeart/2005/8/layout/hierarchy2"/>
    <dgm:cxn modelId="{7C0F0C79-0D35-466A-971F-F6A6EF98DFAE}" type="presParOf" srcId="{517931A0-D3AB-4F7E-BDF9-5ABFA7AE4065}" destId="{24AF0030-EA04-45D9-9335-E79ECF6792A4}" srcOrd="1" destOrd="0" presId="urn:microsoft.com/office/officeart/2005/8/layout/hierarchy2"/>
    <dgm:cxn modelId="{137F5D85-5ECC-470C-B047-A59ACAB23BCB}" type="presParOf" srcId="{24AF0030-EA04-45D9-9335-E79ECF6792A4}" destId="{A9C12F11-1210-4444-A1FD-68998DEE217C}" srcOrd="0" destOrd="0" presId="urn:microsoft.com/office/officeart/2005/8/layout/hierarchy2"/>
    <dgm:cxn modelId="{E5FC164C-90AC-4034-9444-E22605B83AAE}" type="presParOf" srcId="{24AF0030-EA04-45D9-9335-E79ECF6792A4}" destId="{CC0794A1-4E02-4512-BE44-D35FBBDDFF2B}" srcOrd="1" destOrd="0" presId="urn:microsoft.com/office/officeart/2005/8/layout/hierarchy2"/>
    <dgm:cxn modelId="{D8015460-E178-4326-A265-280B0B0BC011}" type="presParOf" srcId="{CC0794A1-4E02-4512-BE44-D35FBBDDFF2B}" destId="{80B075A0-6EED-4416-BD30-D34B7B6B244A}" srcOrd="0" destOrd="0" presId="urn:microsoft.com/office/officeart/2005/8/layout/hierarchy2"/>
    <dgm:cxn modelId="{E516D8CB-75D9-4A7A-8B74-D7B3F3135CB2}" type="presParOf" srcId="{80B075A0-6EED-4416-BD30-D34B7B6B244A}" destId="{0B6A28E5-6192-4A5C-8A6E-370AC7A96B9E}" srcOrd="0" destOrd="0" presId="urn:microsoft.com/office/officeart/2005/8/layout/hierarchy2"/>
    <dgm:cxn modelId="{A4723A64-5C18-4811-A137-C8C6B249E103}" type="presParOf" srcId="{CC0794A1-4E02-4512-BE44-D35FBBDDFF2B}" destId="{863EF402-D78D-4156-BEDD-69F00223A46D}" srcOrd="1" destOrd="0" presId="urn:microsoft.com/office/officeart/2005/8/layout/hierarchy2"/>
    <dgm:cxn modelId="{39BE0ADC-B9FC-4ACF-BA8D-289D418EB0ED}" type="presParOf" srcId="{863EF402-D78D-4156-BEDD-69F00223A46D}" destId="{593B41E3-CA5E-4DA9-AD44-1949E854049E}" srcOrd="0" destOrd="0" presId="urn:microsoft.com/office/officeart/2005/8/layout/hierarchy2"/>
    <dgm:cxn modelId="{AB8B6DD2-77E5-4F36-9CBA-D8B9853F5B80}" type="presParOf" srcId="{863EF402-D78D-4156-BEDD-69F00223A46D}" destId="{3509EFBB-C5F0-4A3A-B429-463FEF9B7E01}" srcOrd="1" destOrd="0" presId="urn:microsoft.com/office/officeart/2005/8/layout/hierarchy2"/>
    <dgm:cxn modelId="{F413DBB8-DC30-4F24-966D-CBA5CA2CE78F}" type="presParOf" srcId="{CC0794A1-4E02-4512-BE44-D35FBBDDFF2B}" destId="{F74CEFCE-AE50-40FB-98E1-BD45C93AA385}" srcOrd="2" destOrd="0" presId="urn:microsoft.com/office/officeart/2005/8/layout/hierarchy2"/>
    <dgm:cxn modelId="{40586AAC-1C17-4129-BFD8-D8975DF64A12}" type="presParOf" srcId="{F74CEFCE-AE50-40FB-98E1-BD45C93AA385}" destId="{2E9F86E8-11BD-4C20-8CF1-078EFE599DDE}" srcOrd="0" destOrd="0" presId="urn:microsoft.com/office/officeart/2005/8/layout/hierarchy2"/>
    <dgm:cxn modelId="{945697BE-6E31-4BC9-9ACA-8D5CFCC313AA}" type="presParOf" srcId="{CC0794A1-4E02-4512-BE44-D35FBBDDFF2B}" destId="{E498A7D0-9D5F-43C3-9A3F-53F76F471F2F}" srcOrd="3" destOrd="0" presId="urn:microsoft.com/office/officeart/2005/8/layout/hierarchy2"/>
    <dgm:cxn modelId="{50B80ADF-E8B9-4E1A-B870-54F73D65B49A}" type="presParOf" srcId="{E498A7D0-9D5F-43C3-9A3F-53F76F471F2F}" destId="{37A875F9-3746-426A-8766-FFA1C0118C48}" srcOrd="0" destOrd="0" presId="urn:microsoft.com/office/officeart/2005/8/layout/hierarchy2"/>
    <dgm:cxn modelId="{00EAFEDE-E125-4A2A-AEDE-8E017C71CEAE}" type="presParOf" srcId="{E498A7D0-9D5F-43C3-9A3F-53F76F471F2F}" destId="{D8249A95-6AD9-4FE5-A1AD-963CBDB3B96D}" srcOrd="1" destOrd="0" presId="urn:microsoft.com/office/officeart/2005/8/layout/hierarchy2"/>
    <dgm:cxn modelId="{3B908CC3-463E-4507-8A54-2B40D13C84FA}" type="presParOf" srcId="{517931A0-D3AB-4F7E-BDF9-5ABFA7AE4065}" destId="{F065EB8E-04AE-4472-B39D-637CB520C526}" srcOrd="2" destOrd="0" presId="urn:microsoft.com/office/officeart/2005/8/layout/hierarchy2"/>
    <dgm:cxn modelId="{3E5D769B-1CFC-4B57-9B4F-2B33DBCB560A}" type="presParOf" srcId="{F065EB8E-04AE-4472-B39D-637CB520C526}" destId="{8677BBF0-60CC-4896-BDB3-000DD63E373D}" srcOrd="0" destOrd="0" presId="urn:microsoft.com/office/officeart/2005/8/layout/hierarchy2"/>
    <dgm:cxn modelId="{5FDE87F8-6AC2-455F-9593-DC7BE52B8149}" type="presParOf" srcId="{517931A0-D3AB-4F7E-BDF9-5ABFA7AE4065}" destId="{DF751847-0BE4-4D32-B4FA-5CD6A56B6400}" srcOrd="3" destOrd="0" presId="urn:microsoft.com/office/officeart/2005/8/layout/hierarchy2"/>
    <dgm:cxn modelId="{2DBE901A-03AA-4627-8621-86CC53BA8869}" type="presParOf" srcId="{DF751847-0BE4-4D32-B4FA-5CD6A56B6400}" destId="{95523093-FECA-4419-A878-E6086CB8B61F}" srcOrd="0" destOrd="0" presId="urn:microsoft.com/office/officeart/2005/8/layout/hierarchy2"/>
    <dgm:cxn modelId="{94850D68-71A9-4827-9533-4B494EC148FA}" type="presParOf" srcId="{DF751847-0BE4-4D32-B4FA-5CD6A56B6400}" destId="{7FF2E24C-EAE3-4CAE-92D8-3BBF20B85369}" srcOrd="1" destOrd="0" presId="urn:microsoft.com/office/officeart/2005/8/layout/hierarchy2"/>
    <dgm:cxn modelId="{4D62280A-8E57-4002-85E8-86EB48324110}" type="presParOf" srcId="{517931A0-D3AB-4F7E-BDF9-5ABFA7AE4065}" destId="{BCC70EED-4AC6-47A8-97E4-A7D63A75F83B}" srcOrd="4" destOrd="0" presId="urn:microsoft.com/office/officeart/2005/8/layout/hierarchy2"/>
    <dgm:cxn modelId="{A4500F44-F48E-4810-AF9D-21BF814B0864}" type="presParOf" srcId="{BCC70EED-4AC6-47A8-97E4-A7D63A75F83B}" destId="{60A8F4D4-A87A-4461-A52F-D148B600E263}" srcOrd="0" destOrd="0" presId="urn:microsoft.com/office/officeart/2005/8/layout/hierarchy2"/>
    <dgm:cxn modelId="{59EC3D4E-1EC6-4A6C-B87A-102F06FE7898}" type="presParOf" srcId="{517931A0-D3AB-4F7E-BDF9-5ABFA7AE4065}" destId="{F1B69955-39A0-4C96-BF15-25AEF37CFCD5}" srcOrd="5" destOrd="0" presId="urn:microsoft.com/office/officeart/2005/8/layout/hierarchy2"/>
    <dgm:cxn modelId="{EC17B571-8052-4D2A-9347-C05E360EA27B}" type="presParOf" srcId="{F1B69955-39A0-4C96-BF15-25AEF37CFCD5}" destId="{A0865725-8F13-4D66-9B6B-D81956252699}" srcOrd="0" destOrd="0" presId="urn:microsoft.com/office/officeart/2005/8/layout/hierarchy2"/>
    <dgm:cxn modelId="{172FDCD9-01E5-4366-B589-0450094A527F}"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solidFill>
          <a:srgbClr val="FF0000"/>
        </a:solidFill>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noFill/>
        <a:ln>
          <a:noFill/>
        </a:ln>
      </dgm:spPr>
      <dgm:t>
        <a:bodyPr/>
        <a:lstStyle/>
        <a:p>
          <a:r>
            <a:rPr lang="en-US" dirty="0" smtClean="0"/>
            <a:t>B</a:t>
          </a:r>
          <a:endParaRPr lang="en-US" dirty="0"/>
        </a:p>
      </dgm:t>
    </dgm:pt>
    <dgm:pt modelId="{5ABABD5B-A46B-437C-8FCF-5F7DB32B1277}" type="parTrans" cxnId="{9780311E-20E1-4AF6-AE9A-DA7E21CC1291}">
      <dgm:prSet/>
      <dgm:spPr>
        <a:noFill/>
        <a:ln>
          <a:noFill/>
        </a:ln>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noFill/>
            </a:rPr>
            <a:t>B</a:t>
          </a:r>
          <a:endParaRPr lang="en-US" dirty="0">
            <a:noFill/>
          </a:endParaRPr>
        </a:p>
      </dgm:t>
    </dgm:pt>
    <dgm:pt modelId="{B78E8AC8-BFC5-4DF9-996A-E3ADAD9E91C9}" type="parTrans" cxnId="{000744E3-535A-4AA7-AA82-B9BDC128EAA2}">
      <dgm:prSet/>
      <dgm:spPr>
        <a:noFill/>
        <a:ln>
          <a:noFill/>
        </a:ln>
      </dgm:spPr>
      <dgm:t>
        <a:bodyPr/>
        <a:lstStyle/>
        <a:p>
          <a:endParaRPr lang="en-US">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noFill/>
            </a:rPr>
            <a:t>C</a:t>
          </a:r>
          <a:endParaRPr lang="en-US" dirty="0">
            <a:noFill/>
          </a:endParaRPr>
        </a:p>
      </dgm:t>
    </dgm:pt>
    <dgm:pt modelId="{B716BBAA-853E-4021-A8EE-711FD7E3D665}" type="parTrans" cxnId="{F59B7A17-4477-4379-957D-A5646D42D687}">
      <dgm:prSet/>
      <dgm:spPr>
        <a:noFill/>
        <a:ln>
          <a:noFill/>
        </a:ln>
      </dgm:spPr>
      <dgm:t>
        <a:bodyPr/>
        <a:lstStyle/>
        <a:p>
          <a:endParaRPr lang="en-US">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noFill/>
            </a:rPr>
            <a:t>D</a:t>
          </a:r>
          <a:endParaRPr lang="en-US" dirty="0">
            <a:noFill/>
          </a:endParaRPr>
        </a:p>
      </dgm:t>
    </dgm:pt>
    <dgm:pt modelId="{BAC0EB25-FC2E-40C8-BB49-714E62D7ACF1}" type="parTrans" cxnId="{1282B0E4-C41C-4156-A3D9-C6A10EBC5111}">
      <dgm:prSet/>
      <dgm:spPr>
        <a:noFill/>
        <a:ln>
          <a:noFill/>
        </a:ln>
      </dgm:spPr>
      <dgm:t>
        <a:bodyPr/>
        <a:lstStyle/>
        <a:p>
          <a:endParaRPr lang="en-US">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noFill/>
            </a:rPr>
            <a:t>B</a:t>
          </a:r>
          <a:endParaRPr lang="en-US" dirty="0">
            <a:noFill/>
          </a:endParaRPr>
        </a:p>
      </dgm:t>
    </dgm:pt>
    <dgm:pt modelId="{57EA6F02-2674-477B-9506-59D3B2C4A94B}" type="parTrans" cxnId="{B31450B8-50A1-4070-A0BD-876F861C42A7}">
      <dgm:prSet/>
      <dgm:spPr>
        <a:noFill/>
        <a:ln>
          <a:noFill/>
        </a:ln>
      </dgm:spPr>
      <dgm:t>
        <a:bodyPr/>
        <a:lstStyle/>
        <a:p>
          <a:endParaRPr lang="en-US">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noFill/>
            </a:rPr>
            <a:t>C</a:t>
          </a:r>
          <a:endParaRPr lang="en-US" dirty="0">
            <a:noFill/>
          </a:endParaRPr>
        </a:p>
      </dgm:t>
    </dgm:pt>
    <dgm:pt modelId="{E527BE7C-F111-4D11-8FD8-A64790F908E6}" type="parTrans" cxnId="{F7135EB8-54C6-4278-9CC0-77F1C7B9D8F7}">
      <dgm:prSet/>
      <dgm:spPr>
        <a:noFill/>
        <a:ln>
          <a:noFill/>
        </a:ln>
      </dgm:spPr>
      <dgm:t>
        <a:bodyPr/>
        <a:lstStyle/>
        <a:p>
          <a:endParaRPr lang="en-US">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noFill/>
            </a:rPr>
            <a:t>A</a:t>
          </a:r>
          <a:endParaRPr lang="en-US" dirty="0">
            <a:noFill/>
          </a:endParaRPr>
        </a:p>
      </dgm:t>
    </dgm:pt>
    <dgm:pt modelId="{BBBB4BC1-397B-42FB-A590-86ABD4708BA1}" type="parTrans" cxnId="{049C6E4C-DCD1-4E01-B314-6517CC281FD2}">
      <dgm:prSet/>
      <dgm:spPr>
        <a:noFill/>
        <a:ln>
          <a:noFill/>
        </a:ln>
      </dgm:spPr>
      <dgm:t>
        <a:bodyPr/>
        <a:lstStyle/>
        <a:p>
          <a:endParaRPr lang="en-US">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noFill/>
            </a:rPr>
            <a:t>C</a:t>
          </a:r>
          <a:endParaRPr lang="en-US" dirty="0">
            <a:noFill/>
          </a:endParaRPr>
        </a:p>
      </dgm:t>
    </dgm:pt>
    <dgm:pt modelId="{166961A0-6659-4CA6-A993-20CB2D27CA51}" type="parTrans" cxnId="{EC9CE024-42B4-4A70-B226-98060F76D561}">
      <dgm:prSet/>
      <dgm:spPr>
        <a:noFill/>
        <a:ln>
          <a:noFill/>
        </a:ln>
      </dgm:spPr>
      <dgm:t>
        <a:bodyPr/>
        <a:lstStyle/>
        <a:p>
          <a:endParaRPr lang="en-US">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noFill/>
            </a:rPr>
            <a:t>D</a:t>
          </a:r>
          <a:endParaRPr lang="en-US" dirty="0">
            <a:noFill/>
          </a:endParaRPr>
        </a:p>
      </dgm:t>
    </dgm:pt>
    <dgm:pt modelId="{22F489BA-7AF8-4D28-AFF1-81994DDA9D7B}" type="parTrans" cxnId="{D84DB6A7-AEA5-454A-A2FD-182B80A15CE7}">
      <dgm:prSet/>
      <dgm:spPr>
        <a:noFill/>
        <a:ln>
          <a:noFill/>
        </a:ln>
      </dgm:spPr>
      <dgm:t>
        <a:bodyPr/>
        <a:lstStyle/>
        <a:p>
          <a:endParaRPr lang="en-US">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noFill/>
            </a:rPr>
            <a:t>A</a:t>
          </a:r>
          <a:endParaRPr lang="en-US" dirty="0">
            <a:noFill/>
          </a:endParaRPr>
        </a:p>
      </dgm:t>
    </dgm:pt>
    <dgm:pt modelId="{45993110-47CA-429A-A226-5BE240498561}" type="parTrans" cxnId="{4357BDBC-72C4-4DA6-AD42-AF2837C322A4}">
      <dgm:prSet/>
      <dgm:spPr>
        <a:noFill/>
        <a:ln>
          <a:noFill/>
        </a:ln>
      </dgm:spPr>
      <dgm:t>
        <a:bodyPr/>
        <a:lstStyle/>
        <a:p>
          <a:endParaRPr lang="en-US">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noFill/>
            </a:rPr>
            <a:t>B</a:t>
          </a:r>
          <a:endParaRPr lang="en-US" dirty="0">
            <a:noFill/>
          </a:endParaRPr>
        </a:p>
      </dgm:t>
    </dgm:pt>
    <dgm:pt modelId="{A564CD81-167D-42C5-9353-07481038A983}" type="parTrans" cxnId="{D3ED3C34-8965-4CE9-BA0A-8A21844E6E43}">
      <dgm:prSet/>
      <dgm:spPr>
        <a:noFill/>
        <a:ln>
          <a:noFill/>
        </a:ln>
      </dgm:spPr>
      <dgm:t>
        <a:bodyPr/>
        <a:lstStyle/>
        <a:p>
          <a:endParaRPr lang="en-US">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noFill/>
            </a:rPr>
            <a:t>A</a:t>
          </a:r>
          <a:endParaRPr lang="en-US" dirty="0">
            <a:noFill/>
          </a:endParaRPr>
        </a:p>
      </dgm:t>
    </dgm:pt>
    <dgm:pt modelId="{1CEB5BF8-9573-44DB-AA52-2664C57B5BC0}" type="parTrans" cxnId="{9F183540-BEBB-491C-B7E6-749704A50110}">
      <dgm:prSet/>
      <dgm:spPr>
        <a:noFill/>
        <a:ln>
          <a:noFill/>
        </a:ln>
      </dgm:spPr>
      <dgm:t>
        <a:bodyPr/>
        <a:lstStyle/>
        <a:p>
          <a:endParaRPr lang="en-US">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noFill/>
            </a:rPr>
            <a:t>B</a:t>
          </a:r>
          <a:endParaRPr lang="en-US" dirty="0">
            <a:noFill/>
          </a:endParaRPr>
        </a:p>
      </dgm:t>
    </dgm:pt>
    <dgm:pt modelId="{3BAA5B4F-AA92-45D6-9A6B-2C43B02FBCB2}" type="parTrans" cxnId="{1B4E5E40-4DB3-4D0F-9867-0B80C1BBA08A}">
      <dgm:prSet/>
      <dgm:spPr>
        <a:noFill/>
        <a:ln>
          <a:noFill/>
        </a:ln>
      </dgm:spPr>
      <dgm:t>
        <a:bodyPr/>
        <a:lstStyle/>
        <a:p>
          <a:endParaRPr lang="en-US">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noFill/>
            </a:rPr>
            <a:t>B</a:t>
          </a:r>
          <a:endParaRPr lang="en-US" dirty="0">
            <a:noFill/>
          </a:endParaRPr>
        </a:p>
      </dgm:t>
    </dgm:pt>
    <dgm:pt modelId="{1055F0B1-DA74-4E7B-B527-AEDFDD16057D}" type="parTrans" cxnId="{186891E4-738D-41FE-B0AE-74A0015DD565}">
      <dgm:prSet/>
      <dgm:spPr>
        <a:noFill/>
        <a:ln>
          <a:noFill/>
        </a:ln>
      </dgm:spPr>
      <dgm:t>
        <a:bodyPr/>
        <a:lstStyle/>
        <a:p>
          <a:endParaRPr lang="en-US">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60EAFEB9-F578-4D6A-B6FF-482171FDA2CA}" type="presOf" srcId="{DF03A72C-632B-4C09-AA60-11E1D77BAE98}" destId="{BCC70EED-4AC6-47A8-97E4-A7D63A75F83B}" srcOrd="0" destOrd="0" presId="urn:microsoft.com/office/officeart/2005/8/layout/hierarchy2"/>
    <dgm:cxn modelId="{9CE94F06-F198-43B4-9904-878C73290C31}" type="presOf" srcId="{19F3ECDB-1ED7-474B-92C1-2E72D83ACFE8}" destId="{A9C12F11-1210-4444-A1FD-68998DEE217C}" srcOrd="0" destOrd="0" presId="urn:microsoft.com/office/officeart/2005/8/layout/hierarchy2"/>
    <dgm:cxn modelId="{BB3ECE91-0211-491F-A2CB-E6E534DF9EE7}" type="presOf" srcId="{B4DC0CA7-4284-47E5-8103-F93DAD70B5A7}" destId="{C498114F-350E-41A3-9193-D88A6280E55B}" srcOrd="0" destOrd="0" presId="urn:microsoft.com/office/officeart/2005/8/layout/hierarchy2"/>
    <dgm:cxn modelId="{B76918A0-6492-468A-8EA0-8B791E6D1290}" type="presOf" srcId="{BAC0EB25-FC2E-40C8-BB49-714E62D7ACF1}" destId="{1E5FCCE3-BB6C-46B6-BE90-0C1FE816FF09}" srcOrd="0" destOrd="0" presId="urn:microsoft.com/office/officeart/2005/8/layout/hierarchy2"/>
    <dgm:cxn modelId="{510B02C4-C250-4243-B8B1-BB3998153685}" type="presOf" srcId="{5ABABD5B-A46B-437C-8FCF-5F7DB32B1277}" destId="{030C4BD4-E117-424F-894B-5000F19EC59A}" srcOrd="0" destOrd="0" presId="urn:microsoft.com/office/officeart/2005/8/layout/hierarchy2"/>
    <dgm:cxn modelId="{0688067F-91DD-4822-B07F-1C7B7A7AC536}" type="presOf" srcId="{1C4C4948-25D8-4936-BD8C-06CE52540229}" destId="{8A58203B-60D5-42CF-9578-203C0120EC5E}"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97A43CBD-5777-4599-B279-72D46EB8210F}" type="presOf" srcId="{57EA6F02-2674-477B-9506-59D3B2C4A94B}" destId="{8367E3EC-EDE8-4478-9B14-EAFA4B0303C7}" srcOrd="0" destOrd="0" presId="urn:microsoft.com/office/officeart/2005/8/layout/hierarchy2"/>
    <dgm:cxn modelId="{D858743E-AB25-47F3-8B1D-DFA0C9F7A724}" type="presOf" srcId="{494ACA62-AAC0-4951-9C9D-4B583911638D}" destId="{2B40320C-27AB-4BDA-84D1-61C50A3BABC5}" srcOrd="1" destOrd="0" presId="urn:microsoft.com/office/officeart/2005/8/layout/hierarchy2"/>
    <dgm:cxn modelId="{42A91083-65F3-49C6-8610-E5FC148AE7F5}" type="presOf" srcId="{DF03A72C-632B-4C09-AA60-11E1D77BAE98}" destId="{60A8F4D4-A87A-4461-A52F-D148B600E263}" srcOrd="1" destOrd="0" presId="urn:microsoft.com/office/officeart/2005/8/layout/hierarchy2"/>
    <dgm:cxn modelId="{A71C2D30-82EE-4EF7-A429-3AED43085177}" type="presOf" srcId="{9EB7E3D8-0D11-4E80-823D-492B50986BD9}" destId="{418C437C-17BF-4B0B-B4FE-5B3030058BF1}" srcOrd="0" destOrd="0" presId="urn:microsoft.com/office/officeart/2005/8/layout/hierarchy2"/>
    <dgm:cxn modelId="{91A39D10-01A9-4384-979B-356936BB742C}" type="presOf" srcId="{1B6C38EE-0106-42F5-BFDE-F708BAF5139B}" destId="{C0FB1EE3-1600-4ECC-A158-84A6E0508629}" srcOrd="0" destOrd="0" presId="urn:microsoft.com/office/officeart/2005/8/layout/hierarchy2"/>
    <dgm:cxn modelId="{9885B114-9282-438B-AFB2-D6000AB76394}" type="presOf" srcId="{F30650AC-6523-41D4-BEFF-F87C75C3A1A8}" destId="{0FA03EE5-538B-45D7-AE54-164B087D5CC2}" srcOrd="0" destOrd="0" presId="urn:microsoft.com/office/officeart/2005/8/layout/hierarchy2"/>
    <dgm:cxn modelId="{41EA9F07-B5BC-4F2C-AB43-8DA71E621AE3}" type="presOf" srcId="{2090ADF3-5CF7-491C-8EEF-DB35DEC658CA}" destId="{95523093-FECA-4419-A878-E6086CB8B61F}" srcOrd="0" destOrd="0" presId="urn:microsoft.com/office/officeart/2005/8/layout/hierarchy2"/>
    <dgm:cxn modelId="{9BAA7038-4DB7-441A-93E6-30EB887DFB48}" type="presOf" srcId="{1055F0B1-DA74-4E7B-B527-AEDFDD16057D}" destId="{0B6A28E5-6192-4A5C-8A6E-370AC7A96B9E}" srcOrd="1" destOrd="0" presId="urn:microsoft.com/office/officeart/2005/8/layout/hierarchy2"/>
    <dgm:cxn modelId="{CE692D8E-B026-4231-9198-711B6620C9DB}" type="presOf" srcId="{89C9E179-D2A2-4A4E-831C-766C0FCE59CD}" destId="{C33F84F2-5EFE-42A4-A5D4-F49723480AE6}" srcOrd="1" destOrd="0" presId="urn:microsoft.com/office/officeart/2005/8/layout/hierarchy2"/>
    <dgm:cxn modelId="{B9C4F8CE-F039-4A9C-99A3-12731B9488F6}" type="presOf" srcId="{1CEB5BF8-9573-44DB-AA52-2664C57B5BC0}" destId="{5B49F615-01AC-4E8D-8243-024C52065BB2}" srcOrd="1" destOrd="0" presId="urn:microsoft.com/office/officeart/2005/8/layout/hierarchy2"/>
    <dgm:cxn modelId="{BDA55C76-29F9-41C1-A9E0-B13A25DD5F47}" type="presOf" srcId="{B716BBAA-853E-4021-A8EE-711FD7E3D665}" destId="{7AF1181C-2A33-4ED9-B3AD-C4ACFCC7DACF}" srcOrd="1" destOrd="0" presId="urn:microsoft.com/office/officeart/2005/8/layout/hierarchy2"/>
    <dgm:cxn modelId="{1FC0E617-331E-43AA-B2D5-DC454153F131}" type="presOf" srcId="{166961A0-6659-4CA6-A993-20CB2D27CA51}" destId="{F3025B66-7540-4E3A-8E55-A978E22397A7}" srcOrd="1"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C7E7E598-6ADB-45CD-8A79-1BFEE9F10F29}" type="presOf" srcId="{64410DB8-F655-4B90-9A96-2325D0212977}" destId="{2E9F86E8-11BD-4C20-8CF1-078EFE599DDE}" srcOrd="1"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B0D6D301-C5A0-4B85-AFE0-11F620413682}" type="presOf" srcId="{494ACA62-AAC0-4951-9C9D-4B583911638D}" destId="{5F158D59-AD79-4180-AC01-6F79F6FA82DB}" srcOrd="0" destOrd="0" presId="urn:microsoft.com/office/officeart/2005/8/layout/hierarchy2"/>
    <dgm:cxn modelId="{2AD5998C-CBBD-467E-B99E-BBEE9508ED28}" type="presOf" srcId="{CB605075-F51A-47C3-9B5B-5822A6019E26}" destId="{906F5F46-922A-41D3-BC0C-AA6B408A8D4A}" srcOrd="0" destOrd="0" presId="urn:microsoft.com/office/officeart/2005/8/layout/hierarchy2"/>
    <dgm:cxn modelId="{1946E8D9-CC0F-466C-8DC5-7CB061DE1B2F}" type="presOf" srcId="{5ABABD5B-A46B-437C-8FCF-5F7DB32B1277}" destId="{B59CC138-6E59-4635-9BCC-7700CB9326A7}" srcOrd="1"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CEECA46D-31DC-4AE2-8D3B-F104FB1A9698}" type="presOf" srcId="{2CA901C4-D46B-4889-AB07-3E85CAB3F55A}" destId="{1E1C0BF7-E2E9-47E2-846E-3FB060800201}" srcOrd="0" destOrd="0" presId="urn:microsoft.com/office/officeart/2005/8/layout/hierarchy2"/>
    <dgm:cxn modelId="{2C71523B-9989-4C58-BBC3-B6961198405F}" type="presOf" srcId="{A564CD81-167D-42C5-9353-07481038A983}" destId="{E798F118-A524-4343-8813-0F2112D52D97}" srcOrd="0" destOrd="0" presId="urn:microsoft.com/office/officeart/2005/8/layout/hierarchy2"/>
    <dgm:cxn modelId="{BDEDAD6A-0DED-453D-8184-D4DAE54D4DF5}" type="presOf" srcId="{1CEB5BF8-9573-44DB-AA52-2664C57B5BC0}" destId="{5FCB55BA-7053-458B-8A88-8DD239DA6331}" srcOrd="0" destOrd="0" presId="urn:microsoft.com/office/officeart/2005/8/layout/hierarchy2"/>
    <dgm:cxn modelId="{5D51830C-170E-429E-A4FA-BB68C9C0D01C}" type="presOf" srcId="{BBBB4BC1-397B-42FB-A590-86ABD4708BA1}" destId="{01AE466B-0249-4A63-910F-DFF3C04D856B}" srcOrd="0" destOrd="0" presId="urn:microsoft.com/office/officeart/2005/8/layout/hierarchy2"/>
    <dgm:cxn modelId="{70FB3A8A-59E3-4343-BB44-5D2D11E58ACB}" type="presOf" srcId="{2A379ED9-6D3C-45CA-8756-86DBD129CD0C}" destId="{5937F1B2-B020-4EB6-983F-111BB09AE414}" srcOrd="0" destOrd="0" presId="urn:microsoft.com/office/officeart/2005/8/layout/hierarchy2"/>
    <dgm:cxn modelId="{418B6D90-9F1D-478B-A14C-C1F1D3FFB3CD}" type="presOf" srcId="{767EC5A2-4B77-466C-A072-0B8307A02AB3}" destId="{F15D6494-9362-431D-8D0C-12A143564090}" srcOrd="0" destOrd="0" presId="urn:microsoft.com/office/officeart/2005/8/layout/hierarchy2"/>
    <dgm:cxn modelId="{95957D78-B66F-469B-BDE1-3C74D89248CF}" type="presOf" srcId="{EE885992-2BEA-4926-B702-6008C6AF5097}" destId="{87EC5DDD-9F69-4B6C-95BE-68FC167C1752}" srcOrd="0" destOrd="0" presId="urn:microsoft.com/office/officeart/2005/8/layout/hierarchy2"/>
    <dgm:cxn modelId="{94318359-BEDF-4E84-BA34-1B5A7330833C}" type="presOf" srcId="{5BDA034E-E10D-4A3F-95C7-86E352EFE1E2}" destId="{B58CAB39-7A43-4E7D-93B0-4EB0E985F7BF}" srcOrd="0" destOrd="0" presId="urn:microsoft.com/office/officeart/2005/8/layout/hierarchy2"/>
    <dgm:cxn modelId="{0E4DB732-94E4-419A-866C-D377DE650A78}" type="presOf" srcId="{D571DD33-A7E4-4BE5-8590-2D3E0E3995FB}" destId="{37A875F9-3746-426A-8766-FFA1C0118C48}" srcOrd="0" destOrd="0" presId="urn:microsoft.com/office/officeart/2005/8/layout/hierarchy2"/>
    <dgm:cxn modelId="{6C1873CA-8434-459A-96CB-246BF43677F7}" type="presOf" srcId="{3F6A5EDE-7F02-44C9-AF33-23999382B84B}" destId="{01EEE390-AB4A-4786-A88B-F7E74EBF73F0}"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28063E65-C53C-4E53-8187-552CB66EE951}" type="presOf" srcId="{A564CD81-167D-42C5-9353-07481038A983}" destId="{4AEB7D09-1624-4AD9-99D9-830F9B16DFD7}" srcOrd="1" destOrd="0" presId="urn:microsoft.com/office/officeart/2005/8/layout/hierarchy2"/>
    <dgm:cxn modelId="{24A7C85E-BD1F-4EB1-AC1B-CF9E5352B69D}" type="presOf" srcId="{4C182C5A-560D-43AA-8092-727DB2D4F9AA}" destId="{990310B2-5112-4727-B4A0-C2E12E4945BB}" srcOrd="0" destOrd="0" presId="urn:microsoft.com/office/officeart/2005/8/layout/hierarchy2"/>
    <dgm:cxn modelId="{92D9379E-94C6-46F1-A6F3-6B3D4444509D}" type="presOf" srcId="{C2A848E1-61B5-4DCC-BFBB-D417A3B756B4}" destId="{BA54242D-F02C-4E4F-8455-69939E154ED1}" srcOrd="0" destOrd="0" presId="urn:microsoft.com/office/officeart/2005/8/layout/hierarchy2"/>
    <dgm:cxn modelId="{0C45F4EE-5576-4671-8206-9910359FA5F8}" type="presOf" srcId="{BBBB4BC1-397B-42FB-A590-86ABD4708BA1}" destId="{2AA311D8-CC01-4472-A54F-19D0AFF10979}" srcOrd="1" destOrd="0" presId="urn:microsoft.com/office/officeart/2005/8/layout/hierarchy2"/>
    <dgm:cxn modelId="{2164CB17-4092-4A74-A24A-EF3CAE017369}" type="presOf" srcId="{E0DE11BA-B518-407C-B505-1DE471394911}" destId="{6F0F170F-FE3D-4134-BB96-EA6665A6036D}"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9039D74F-202D-4760-A76A-19506647B3F5}" type="presOf" srcId="{C39D6B01-260F-4A4C-826C-9CFF1B6F6F3C}" destId="{E045DA16-E3DB-4C3A-9DC1-4314802E0B2D}"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9383A14F-22B2-4D64-AA5F-2FB00D225BA0}" type="presOf" srcId="{B78E8AC8-BFC5-4DF9-996A-E3ADAD9E91C9}" destId="{B680152B-BBF7-42CC-80E2-A156B071C1EB}" srcOrd="1" destOrd="0" presId="urn:microsoft.com/office/officeart/2005/8/layout/hierarchy2"/>
    <dgm:cxn modelId="{DC6D787B-FD21-4CFA-8F40-185F39F155BC}" type="presOf" srcId="{3904DB79-83CF-4567-8961-2516E1FF2621}" destId="{A0865725-8F13-4D66-9B6B-D81956252699}" srcOrd="0" destOrd="0" presId="urn:microsoft.com/office/officeart/2005/8/layout/hierarchy2"/>
    <dgm:cxn modelId="{3D880E00-D01B-4B25-969D-2BC61A05C31E}" type="presOf" srcId="{3BAA5B4F-AA92-45D6-9A6B-2C43B02FBCB2}" destId="{F065EB8E-04AE-4472-B39D-637CB520C526}" srcOrd="0" destOrd="0" presId="urn:microsoft.com/office/officeart/2005/8/layout/hierarchy2"/>
    <dgm:cxn modelId="{AF7443CD-8833-4BE6-BB57-B5E1C066CF88}" type="presOf" srcId="{D46399B7-6072-4C73-88BB-AE05116F9ECC}" destId="{BB4E4D16-71CF-4C1A-AF17-AA238805B63F}" srcOrd="0" destOrd="0" presId="urn:microsoft.com/office/officeart/2005/8/layout/hierarchy2"/>
    <dgm:cxn modelId="{E4BCE3D5-C519-4352-93EF-6130342F78C1}" type="presOf" srcId="{29D5F61E-1CFE-4D06-9E4F-4C289DB841B2}" destId="{BC065D8B-0208-43AD-ABEB-09B43B6478F9}" srcOrd="0" destOrd="0" presId="urn:microsoft.com/office/officeart/2005/8/layout/hierarchy2"/>
    <dgm:cxn modelId="{CDF670F8-906E-4D50-86B2-28406F2D5FA6}" type="presOf" srcId="{166961A0-6659-4CA6-A993-20CB2D27CA51}" destId="{CC1ABDC6-6B6E-46CC-8F3E-DD15562897FA}" srcOrd="0" destOrd="0" presId="urn:microsoft.com/office/officeart/2005/8/layout/hierarchy2"/>
    <dgm:cxn modelId="{467D5DC2-AF40-4115-898B-4501261FDA6D}" type="presOf" srcId="{89C9E179-D2A2-4A4E-831C-766C0FCE59CD}" destId="{2FD12931-E91F-4883-ABCC-E2B4ACCC31CA}"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EB8851F8-A084-46BE-88B2-75D5EF4703F7}" type="presOf" srcId="{22F489BA-7AF8-4D28-AFF1-81994DDA9D7B}" destId="{644D500C-2D0D-4D40-8242-8B689E49552E}" srcOrd="1"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B31450B8-50A1-4070-A0BD-876F861C42A7}" srcId="{95073BCA-5637-4B74-B003-F6EBD1486D61}" destId="{C2A848E1-61B5-4DCC-BFBB-D417A3B756B4}" srcOrd="0" destOrd="0" parTransId="{57EA6F02-2674-477B-9506-59D3B2C4A94B}" sibTransId="{BE8ED1AD-C61E-4CE0-A4E2-84167303EB6C}"/>
    <dgm:cxn modelId="{82BDE496-D032-42FE-8EE3-15E8C23AF0BA}" type="presOf" srcId="{E527BE7C-F111-4D11-8FD8-A64790F908E6}" destId="{E86E44DF-D0B6-490D-969C-50D2431AF93E}" srcOrd="1" destOrd="0" presId="urn:microsoft.com/office/officeart/2005/8/layout/hierarchy2"/>
    <dgm:cxn modelId="{F54EFFA1-670B-4E32-9B6C-F9B91AB83F52}" type="presOf" srcId="{1055F0B1-DA74-4E7B-B527-AEDFDD16057D}" destId="{80B075A0-6EED-4416-BD30-D34B7B6B244A}" srcOrd="0" destOrd="0" presId="urn:microsoft.com/office/officeart/2005/8/layout/hierarchy2"/>
    <dgm:cxn modelId="{96D8BD38-B8B9-43DD-918E-74AC72D2CD92}" type="presOf" srcId="{EE885992-2BEA-4926-B702-6008C6AF5097}" destId="{CE61E191-C724-4270-8BE7-8C77375FCF61}" srcOrd="1" destOrd="0" presId="urn:microsoft.com/office/officeart/2005/8/layout/hierarchy2"/>
    <dgm:cxn modelId="{3C2033A6-E83F-41F4-BBEA-A91BE0861BA2}" type="presOf" srcId="{8B31BB6A-A4D8-431C-9B01-9B2034755868}" destId="{9C2F6C3E-00BF-4160-BA53-202223A2EE2E}" srcOrd="0" destOrd="0" presId="urn:microsoft.com/office/officeart/2005/8/layout/hierarchy2"/>
    <dgm:cxn modelId="{DBA1E6AA-5636-4C40-8A85-2E4074B23B1C}" type="presOf" srcId="{3B798081-D53C-428D-9A8A-C6B430D0676E}" destId="{E3CE5594-F3F1-49F6-A7C8-E25853455CFA}" srcOrd="0" destOrd="0" presId="urn:microsoft.com/office/officeart/2005/8/layout/hierarchy2"/>
    <dgm:cxn modelId="{B3B66781-2CE0-4697-ACF1-BFBDE365A3F3}" type="presOf" srcId="{B78E8AC8-BFC5-4DF9-996A-E3ADAD9E91C9}" destId="{94066D15-53AA-4DDA-9682-053F754F270E}" srcOrd="0" destOrd="0" presId="urn:microsoft.com/office/officeart/2005/8/layout/hierarchy2"/>
    <dgm:cxn modelId="{B2F3F661-79E3-48A9-B6F0-7FDBB0F65658}" type="presOf" srcId="{C2601243-1BEE-43AD-B076-59981A9EF2A5}" destId="{167F1204-AFBB-4464-B292-B7B9C368137A}" srcOrd="0" destOrd="0" presId="urn:microsoft.com/office/officeart/2005/8/layout/hierarchy2"/>
    <dgm:cxn modelId="{DD1F4A01-290F-4AA4-A873-027DE149C6BB}" type="presOf" srcId="{CB605075-F51A-47C3-9B5B-5822A6019E26}" destId="{BAAD048F-539D-477C-AF35-C3394849D7C3}" srcOrd="1" destOrd="0" presId="urn:microsoft.com/office/officeart/2005/8/layout/hierarchy2"/>
    <dgm:cxn modelId="{5D4CD99B-65D1-4551-AE81-33E63B31F36F}" type="presOf" srcId="{95073BCA-5637-4B74-B003-F6EBD1486D61}" destId="{C7DB363B-7218-4E89-908E-26E8BED225D3}"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D84DB6A7-AEA5-454A-A2FD-182B80A15CE7}" srcId="{E0DE11BA-B518-407C-B505-1DE471394911}" destId="{5BDA034E-E10D-4A3F-95C7-86E352EFE1E2}" srcOrd="2" destOrd="0" parTransId="{22F489BA-7AF8-4D28-AFF1-81994DDA9D7B}" sibTransId="{29EC800B-BCD0-428C-9947-A693866B299E}"/>
    <dgm:cxn modelId="{D3ED3C34-8965-4CE9-BA0A-8A21844E6E43}" srcId="{9EB7E3D8-0D11-4E80-823D-492B50986BD9}" destId="{2CA901C4-D46B-4889-AB07-3E85CAB3F55A}" srcOrd="1" destOrd="0" parTransId="{A564CD81-167D-42C5-9353-07481038A983}" sibTransId="{1929283D-632F-476A-874D-BCB2A078A561}"/>
    <dgm:cxn modelId="{577044E3-2F30-450C-A825-063F2608ED8C}" type="presOf" srcId="{3F6A5EDE-7F02-44C9-AF33-23999382B84B}" destId="{50040A1C-D961-4A90-9F57-B34776F19709}" srcOrd="0"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CB76238E-5044-4E3A-90C4-2E8D48BDB8E4}" srcId="{767EC5A2-4B77-466C-A072-0B8307A02AB3}" destId="{9EB7E3D8-0D11-4E80-823D-492B50986BD9}" srcOrd="2" destOrd="0" parTransId="{494ACA62-AAC0-4951-9C9D-4B583911638D}" sibTransId="{8FBA2B65-0D65-41D4-9585-42583949422A}"/>
    <dgm:cxn modelId="{772C2915-BEE4-4CBB-949C-9E2BB2D92888}" type="presOf" srcId="{B716BBAA-853E-4021-A8EE-711FD7E3D665}" destId="{DDBCB7B8-5B67-4623-B3B3-D1AC0E78FE9B}" srcOrd="0" destOrd="0" presId="urn:microsoft.com/office/officeart/2005/8/layout/hierarchy2"/>
    <dgm:cxn modelId="{699AC840-383B-45A4-8C32-09A63BEB4424}" type="presOf" srcId="{3BAA5B4F-AA92-45D6-9A6B-2C43B02FBCB2}" destId="{8677BBF0-60CC-4896-BDB3-000DD63E373D}"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F541CD68-27B1-4B03-A75E-72A0F382038F}" type="presOf" srcId="{AC10A985-E08A-4B6F-BF7F-A700AF2A50C5}" destId="{593B41E3-CA5E-4DA9-AD44-1949E854049E}" srcOrd="0" destOrd="0" presId="urn:microsoft.com/office/officeart/2005/8/layout/hierarchy2"/>
    <dgm:cxn modelId="{ACFE342F-2A9C-4BCD-A1FF-85CBA37E6383}" type="presOf" srcId="{45993110-47CA-429A-A226-5BE240498561}" destId="{0789D6F5-E0F6-4D72-A0DF-BA44D9E7DAFF}" srcOrd="0" destOrd="0" presId="urn:microsoft.com/office/officeart/2005/8/layout/hierarchy2"/>
    <dgm:cxn modelId="{63199763-87AA-4A2F-ABF8-E630B8D7F90F}" type="presOf" srcId="{BAC0EB25-FC2E-40C8-BB49-714E62D7ACF1}" destId="{0A145BCE-6198-4F25-B43B-3618301E13F0}" srcOrd="1"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5A8D0C40-C0A7-406C-A8A0-C4D4F5705B3C}" type="presOf" srcId="{B4DC0CA7-4284-47E5-8103-F93DAD70B5A7}" destId="{1929B4BE-FB30-4C89-8473-49590CD4D932}" srcOrd="1" destOrd="0" presId="urn:microsoft.com/office/officeart/2005/8/layout/hierarchy2"/>
    <dgm:cxn modelId="{0AFBA46A-7A75-4038-8CB4-F1F685A013F5}" type="presOf" srcId="{22F489BA-7AF8-4D28-AFF1-81994DDA9D7B}" destId="{E4975F3D-C350-41E3-95EF-F4638F798686}" srcOrd="0" destOrd="0" presId="urn:microsoft.com/office/officeart/2005/8/layout/hierarchy2"/>
    <dgm:cxn modelId="{E8CF9243-EA01-4C8B-9AA6-B83B81F12D05}" type="presOf" srcId="{45993110-47CA-429A-A226-5BE240498561}" destId="{B8E34989-5719-4CA4-8C97-D4EDD34C87C5}"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DCD975B7-31AD-446F-8292-8BCA2B6FE371}" type="presOf" srcId="{E527BE7C-F111-4D11-8FD8-A64790F908E6}" destId="{3C823CB9-6646-45EA-927C-BAAED8D908D1}"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186891E4-738D-41FE-B0AE-74A0015DD565}" srcId="{19F3ECDB-1ED7-474B-92C1-2E72D83ACFE8}" destId="{AC10A985-E08A-4B6F-BF7F-A700AF2A50C5}" srcOrd="0" destOrd="0" parTransId="{1055F0B1-DA74-4E7B-B527-AEDFDD16057D}" sibTransId="{7C9BFF87-C3CD-42E3-AFA8-CB5B0D42AA94}"/>
    <dgm:cxn modelId="{049C6E4C-DCD1-4E01-B314-6517CC281FD2}" srcId="{E0DE11BA-B518-407C-B505-1DE471394911}" destId="{1C4C4948-25D8-4936-BD8C-06CE52540229}" srcOrd="0" destOrd="0" parTransId="{BBBB4BC1-397B-42FB-A590-86ABD4708BA1}" sibTransId="{FEC540A7-C1D3-4038-B45A-52D2A1CD1BE6}"/>
    <dgm:cxn modelId="{6C9EA253-2C8F-4F89-925D-47467D5739D8}" srcId="{19F3ECDB-1ED7-474B-92C1-2E72D83ACFE8}" destId="{D571DD33-A7E4-4BE5-8590-2D3E0E3995FB}" srcOrd="1" destOrd="0" parTransId="{64410DB8-F655-4B90-9A96-2325D0212977}" sibTransId="{1E6F3F40-8866-4F8B-B7D8-74B9DD4C826F}"/>
    <dgm:cxn modelId="{80153A95-BEE3-4929-B727-0DD4942D3B74}" type="presOf" srcId="{7E0ED1B5-DF2B-4C39-94A2-2A0C2BBEA676}" destId="{C8B696FB-B26B-4AEB-A6C7-7996DE285DEE}" srcOrd="0" destOrd="0" presId="urn:microsoft.com/office/officeart/2005/8/layout/hierarchy2"/>
    <dgm:cxn modelId="{8DBDE33D-F8E7-4F03-95DA-8F23CFABD8BD}" type="presOf" srcId="{64410DB8-F655-4B90-9A96-2325D0212977}" destId="{F74CEFCE-AE50-40FB-98E1-BD45C93AA385}"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96FAA7BA-FEBB-4867-8322-DB65F49792D8}" type="presOf" srcId="{57EA6F02-2674-477B-9506-59D3B2C4A94B}" destId="{E8D07454-23B3-441F-9B23-CDA001B258D3}" srcOrd="1" destOrd="0" presId="urn:microsoft.com/office/officeart/2005/8/layout/hierarchy2"/>
    <dgm:cxn modelId="{80182F22-3CC2-4B77-A1C8-8BFBD1C12541}" type="presParOf" srcId="{9C2F6C3E-00BF-4160-BA53-202223A2EE2E}" destId="{422962DA-79B5-4391-85F2-5C83AC2DDC7A}" srcOrd="0" destOrd="0" presId="urn:microsoft.com/office/officeart/2005/8/layout/hierarchy2"/>
    <dgm:cxn modelId="{7FA1449A-22AC-4963-968D-A74103E5D5E4}" type="presParOf" srcId="{422962DA-79B5-4391-85F2-5C83AC2DDC7A}" destId="{F15D6494-9362-431D-8D0C-12A143564090}" srcOrd="0" destOrd="0" presId="urn:microsoft.com/office/officeart/2005/8/layout/hierarchy2"/>
    <dgm:cxn modelId="{64532C89-1D69-4F9F-8DE6-452E02A58809}" type="presParOf" srcId="{422962DA-79B5-4391-85F2-5C83AC2DDC7A}" destId="{6B7A97A5-5187-4846-A9CB-0A7AE0532CBF}" srcOrd="1" destOrd="0" presId="urn:microsoft.com/office/officeart/2005/8/layout/hierarchy2"/>
    <dgm:cxn modelId="{920C4202-05E1-4D2D-9655-D8B7F16C568A}" type="presParOf" srcId="{6B7A97A5-5187-4846-A9CB-0A7AE0532CBF}" destId="{C498114F-350E-41A3-9193-D88A6280E55B}" srcOrd="0" destOrd="0" presId="urn:microsoft.com/office/officeart/2005/8/layout/hierarchy2"/>
    <dgm:cxn modelId="{538F9334-9CC9-4FE5-9BFF-7B0B59B93FB3}" type="presParOf" srcId="{C498114F-350E-41A3-9193-D88A6280E55B}" destId="{1929B4BE-FB30-4C89-8473-49590CD4D932}" srcOrd="0" destOrd="0" presId="urn:microsoft.com/office/officeart/2005/8/layout/hierarchy2"/>
    <dgm:cxn modelId="{9FC7D644-B1E4-44B8-9C76-0AA85AB8D0D4}" type="presParOf" srcId="{6B7A97A5-5187-4846-A9CB-0A7AE0532CBF}" destId="{4BC0D68C-B3F7-4187-AD42-F9881C97EDA9}" srcOrd="1" destOrd="0" presId="urn:microsoft.com/office/officeart/2005/8/layout/hierarchy2"/>
    <dgm:cxn modelId="{7F379A4B-D2ED-4BC2-9703-C7EAAF70FE10}" type="presParOf" srcId="{4BC0D68C-B3F7-4187-AD42-F9881C97EDA9}" destId="{C0FB1EE3-1600-4ECC-A158-84A6E0508629}" srcOrd="0" destOrd="0" presId="urn:microsoft.com/office/officeart/2005/8/layout/hierarchy2"/>
    <dgm:cxn modelId="{D46E510C-93A1-4B19-AD01-84A4309422AE}" type="presParOf" srcId="{4BC0D68C-B3F7-4187-AD42-F9881C97EDA9}" destId="{1EEA82D7-11B2-4776-A10F-396B67713554}" srcOrd="1" destOrd="0" presId="urn:microsoft.com/office/officeart/2005/8/layout/hierarchy2"/>
    <dgm:cxn modelId="{3D573C42-765F-4C3E-98C1-BCDA830B438A}" type="presParOf" srcId="{1EEA82D7-11B2-4776-A10F-396B67713554}" destId="{94066D15-53AA-4DDA-9682-053F754F270E}" srcOrd="0" destOrd="0" presId="urn:microsoft.com/office/officeart/2005/8/layout/hierarchy2"/>
    <dgm:cxn modelId="{482B21DA-4A85-49DD-A6A7-02D19750DC77}" type="presParOf" srcId="{94066D15-53AA-4DDA-9682-053F754F270E}" destId="{B680152B-BBF7-42CC-80E2-A156B071C1EB}" srcOrd="0" destOrd="0" presId="urn:microsoft.com/office/officeart/2005/8/layout/hierarchy2"/>
    <dgm:cxn modelId="{4A0A68AC-8A64-4516-8019-CEE298C284FD}" type="presParOf" srcId="{1EEA82D7-11B2-4776-A10F-396B67713554}" destId="{0981ABDE-06ED-4AF7-A618-25843B77D777}" srcOrd="1" destOrd="0" presId="urn:microsoft.com/office/officeart/2005/8/layout/hierarchy2"/>
    <dgm:cxn modelId="{F2550FD4-4F19-472D-A640-63625357B4BC}" type="presParOf" srcId="{0981ABDE-06ED-4AF7-A618-25843B77D777}" destId="{C8B696FB-B26B-4AEB-A6C7-7996DE285DEE}" srcOrd="0" destOrd="0" presId="urn:microsoft.com/office/officeart/2005/8/layout/hierarchy2"/>
    <dgm:cxn modelId="{4F4CB692-3E43-463C-9DE7-9EC6123B1167}" type="presParOf" srcId="{0981ABDE-06ED-4AF7-A618-25843B77D777}" destId="{1EBF9220-0EA9-4879-831D-B7F02029CA6F}" srcOrd="1" destOrd="0" presId="urn:microsoft.com/office/officeart/2005/8/layout/hierarchy2"/>
    <dgm:cxn modelId="{58CA1DBF-733C-4CCC-A336-96944AC3330E}" type="presParOf" srcId="{1EEA82D7-11B2-4776-A10F-396B67713554}" destId="{DDBCB7B8-5B67-4623-B3B3-D1AC0E78FE9B}" srcOrd="2" destOrd="0" presId="urn:microsoft.com/office/officeart/2005/8/layout/hierarchy2"/>
    <dgm:cxn modelId="{156B3D7E-8191-4B87-99D9-E1C47E158109}" type="presParOf" srcId="{DDBCB7B8-5B67-4623-B3B3-D1AC0E78FE9B}" destId="{7AF1181C-2A33-4ED9-B3AD-C4ACFCC7DACF}" srcOrd="0" destOrd="0" presId="urn:microsoft.com/office/officeart/2005/8/layout/hierarchy2"/>
    <dgm:cxn modelId="{01DEBEE8-701F-4728-BCD5-A9EDDBC318B6}" type="presParOf" srcId="{1EEA82D7-11B2-4776-A10F-396B67713554}" destId="{24724133-326B-4A09-91C1-81FE02C30686}" srcOrd="3" destOrd="0" presId="urn:microsoft.com/office/officeart/2005/8/layout/hierarchy2"/>
    <dgm:cxn modelId="{BD0A756A-46A3-48CE-A867-46430DED6B30}" type="presParOf" srcId="{24724133-326B-4A09-91C1-81FE02C30686}" destId="{5937F1B2-B020-4EB6-983F-111BB09AE414}" srcOrd="0" destOrd="0" presId="urn:microsoft.com/office/officeart/2005/8/layout/hierarchy2"/>
    <dgm:cxn modelId="{1D00B216-2D46-4715-9E0A-DDA8F3BECE8A}" type="presParOf" srcId="{24724133-326B-4A09-91C1-81FE02C30686}" destId="{E1E6DD61-89B2-4AF3-8AC4-44F09AEDAE25}" srcOrd="1" destOrd="0" presId="urn:microsoft.com/office/officeart/2005/8/layout/hierarchy2"/>
    <dgm:cxn modelId="{78074A01-F270-4C9D-A4DD-C27053CBD833}" type="presParOf" srcId="{1EEA82D7-11B2-4776-A10F-396B67713554}" destId="{1E5FCCE3-BB6C-46B6-BE90-0C1FE816FF09}" srcOrd="4" destOrd="0" presId="urn:microsoft.com/office/officeart/2005/8/layout/hierarchy2"/>
    <dgm:cxn modelId="{6D204624-D14D-40FE-94B6-0D5A806F9D5C}" type="presParOf" srcId="{1E5FCCE3-BB6C-46B6-BE90-0C1FE816FF09}" destId="{0A145BCE-6198-4F25-B43B-3618301E13F0}" srcOrd="0" destOrd="0" presId="urn:microsoft.com/office/officeart/2005/8/layout/hierarchy2"/>
    <dgm:cxn modelId="{D5C81EC4-EFF7-4F31-8004-547F04879DBF}" type="presParOf" srcId="{1EEA82D7-11B2-4776-A10F-396B67713554}" destId="{EB689018-3E26-427F-B400-2A48242A7DAB}" srcOrd="5" destOrd="0" presId="urn:microsoft.com/office/officeart/2005/8/layout/hierarchy2"/>
    <dgm:cxn modelId="{8D5906BB-D659-4FCB-92A8-8446634579C7}" type="presParOf" srcId="{EB689018-3E26-427F-B400-2A48242A7DAB}" destId="{C7DB363B-7218-4E89-908E-26E8BED225D3}" srcOrd="0" destOrd="0" presId="urn:microsoft.com/office/officeart/2005/8/layout/hierarchy2"/>
    <dgm:cxn modelId="{618F828A-E35C-42EF-846F-AB58C1E5E5BF}" type="presParOf" srcId="{EB689018-3E26-427F-B400-2A48242A7DAB}" destId="{947CBDEE-55D6-4B22-B219-DDAD927C70B1}" srcOrd="1" destOrd="0" presId="urn:microsoft.com/office/officeart/2005/8/layout/hierarchy2"/>
    <dgm:cxn modelId="{FCE3E9CA-97C0-4390-8732-028E3C427BA4}" type="presParOf" srcId="{947CBDEE-55D6-4B22-B219-DDAD927C70B1}" destId="{8367E3EC-EDE8-4478-9B14-EAFA4B0303C7}" srcOrd="0" destOrd="0" presId="urn:microsoft.com/office/officeart/2005/8/layout/hierarchy2"/>
    <dgm:cxn modelId="{ABE84C38-B1CA-40B8-9A09-8AC818474F5E}" type="presParOf" srcId="{8367E3EC-EDE8-4478-9B14-EAFA4B0303C7}" destId="{E8D07454-23B3-441F-9B23-CDA001B258D3}" srcOrd="0" destOrd="0" presId="urn:microsoft.com/office/officeart/2005/8/layout/hierarchy2"/>
    <dgm:cxn modelId="{C60587C8-6732-4736-80D5-59F45BB4FCA0}" type="presParOf" srcId="{947CBDEE-55D6-4B22-B219-DDAD927C70B1}" destId="{68A66CD3-959A-403B-A57F-87A9D8451471}" srcOrd="1" destOrd="0" presId="urn:microsoft.com/office/officeart/2005/8/layout/hierarchy2"/>
    <dgm:cxn modelId="{AAD60E97-2458-400B-B770-F94E63567590}" type="presParOf" srcId="{68A66CD3-959A-403B-A57F-87A9D8451471}" destId="{BA54242D-F02C-4E4F-8455-69939E154ED1}" srcOrd="0" destOrd="0" presId="urn:microsoft.com/office/officeart/2005/8/layout/hierarchy2"/>
    <dgm:cxn modelId="{7E9AC95C-A49C-47FC-9646-981B416AF02B}" type="presParOf" srcId="{68A66CD3-959A-403B-A57F-87A9D8451471}" destId="{5CE4419F-7D16-4B5A-8BF7-01ACA79458C1}" srcOrd="1" destOrd="0" presId="urn:microsoft.com/office/officeart/2005/8/layout/hierarchy2"/>
    <dgm:cxn modelId="{75B0174D-F0E9-4190-A2FD-55804D2E26E0}" type="presParOf" srcId="{947CBDEE-55D6-4B22-B219-DDAD927C70B1}" destId="{3C823CB9-6646-45EA-927C-BAAED8D908D1}" srcOrd="2" destOrd="0" presId="urn:microsoft.com/office/officeart/2005/8/layout/hierarchy2"/>
    <dgm:cxn modelId="{F7598889-651E-41A9-A86D-5AB4EAFDBCDD}" type="presParOf" srcId="{3C823CB9-6646-45EA-927C-BAAED8D908D1}" destId="{E86E44DF-D0B6-490D-969C-50D2431AF93E}" srcOrd="0" destOrd="0" presId="urn:microsoft.com/office/officeart/2005/8/layout/hierarchy2"/>
    <dgm:cxn modelId="{708CC8B9-48AD-494E-B4B9-AC5909A4C4A5}" type="presParOf" srcId="{947CBDEE-55D6-4B22-B219-DDAD927C70B1}" destId="{D50F42E0-D0D0-401A-A036-46103263EA84}" srcOrd="3" destOrd="0" presId="urn:microsoft.com/office/officeart/2005/8/layout/hierarchy2"/>
    <dgm:cxn modelId="{6464FEBC-00E5-47F6-B81A-32102EC88BCD}" type="presParOf" srcId="{D50F42E0-D0D0-401A-A036-46103263EA84}" destId="{990310B2-5112-4727-B4A0-C2E12E4945BB}" srcOrd="0" destOrd="0" presId="urn:microsoft.com/office/officeart/2005/8/layout/hierarchy2"/>
    <dgm:cxn modelId="{6C92158B-EFC8-4B93-9FD0-6807F55A13B9}" type="presParOf" srcId="{D50F42E0-D0D0-401A-A036-46103263EA84}" destId="{524EF8AB-F75C-4759-82C1-A01ED2208B7D}" srcOrd="1" destOrd="0" presId="urn:microsoft.com/office/officeart/2005/8/layout/hierarchy2"/>
    <dgm:cxn modelId="{FBAE05F0-7840-4398-AE51-02C4D0347F24}" type="presParOf" srcId="{6B7A97A5-5187-4846-A9CB-0A7AE0532CBF}" destId="{030C4BD4-E117-424F-894B-5000F19EC59A}" srcOrd="2" destOrd="0" presId="urn:microsoft.com/office/officeart/2005/8/layout/hierarchy2"/>
    <dgm:cxn modelId="{A89A8E1F-C981-42C2-9984-2A742C488E31}" type="presParOf" srcId="{030C4BD4-E117-424F-894B-5000F19EC59A}" destId="{B59CC138-6E59-4635-9BCC-7700CB9326A7}" srcOrd="0" destOrd="0" presId="urn:microsoft.com/office/officeart/2005/8/layout/hierarchy2"/>
    <dgm:cxn modelId="{3E1B5F82-42A5-4E3C-B8E5-D0104D58F329}" type="presParOf" srcId="{6B7A97A5-5187-4846-A9CB-0A7AE0532CBF}" destId="{5F219121-9A37-47EF-87F0-762E6ABBFD2D}" srcOrd="3" destOrd="0" presId="urn:microsoft.com/office/officeart/2005/8/layout/hierarchy2"/>
    <dgm:cxn modelId="{4B262B08-7EFE-4BA0-B630-224E262A6935}" type="presParOf" srcId="{5F219121-9A37-47EF-87F0-762E6ABBFD2D}" destId="{6F0F170F-FE3D-4134-BB96-EA6665A6036D}" srcOrd="0" destOrd="0" presId="urn:microsoft.com/office/officeart/2005/8/layout/hierarchy2"/>
    <dgm:cxn modelId="{FBB23CDE-AEA6-497B-AE1B-A2AA6EDEEBDF}" type="presParOf" srcId="{5F219121-9A37-47EF-87F0-762E6ABBFD2D}" destId="{887D7BAE-69D9-4031-8C7B-63AF77DAA974}" srcOrd="1" destOrd="0" presId="urn:microsoft.com/office/officeart/2005/8/layout/hierarchy2"/>
    <dgm:cxn modelId="{33D07380-0A1A-42EF-8E8B-E38CAFEDA47D}" type="presParOf" srcId="{887D7BAE-69D9-4031-8C7B-63AF77DAA974}" destId="{01AE466B-0249-4A63-910F-DFF3C04D856B}" srcOrd="0" destOrd="0" presId="urn:microsoft.com/office/officeart/2005/8/layout/hierarchy2"/>
    <dgm:cxn modelId="{884C8E30-DDD3-405C-9BC0-FC45CD1853E4}" type="presParOf" srcId="{01AE466B-0249-4A63-910F-DFF3C04D856B}" destId="{2AA311D8-CC01-4472-A54F-19D0AFF10979}" srcOrd="0" destOrd="0" presId="urn:microsoft.com/office/officeart/2005/8/layout/hierarchy2"/>
    <dgm:cxn modelId="{87810100-A219-4A11-8EE2-C5D148F36FB0}" type="presParOf" srcId="{887D7BAE-69D9-4031-8C7B-63AF77DAA974}" destId="{C06C5CEC-90AD-4EA8-AD01-C2D1861D1F78}" srcOrd="1" destOrd="0" presId="urn:microsoft.com/office/officeart/2005/8/layout/hierarchy2"/>
    <dgm:cxn modelId="{44B19310-F041-4DCC-ACA4-E408F6D2B492}" type="presParOf" srcId="{C06C5CEC-90AD-4EA8-AD01-C2D1861D1F78}" destId="{8A58203B-60D5-42CF-9578-203C0120EC5E}" srcOrd="0" destOrd="0" presId="urn:microsoft.com/office/officeart/2005/8/layout/hierarchy2"/>
    <dgm:cxn modelId="{DE384FA2-58EB-4DB0-BB59-1819924534D4}" type="presParOf" srcId="{C06C5CEC-90AD-4EA8-AD01-C2D1861D1F78}" destId="{59816630-B2C0-4547-BCE4-EA5205456959}" srcOrd="1" destOrd="0" presId="urn:microsoft.com/office/officeart/2005/8/layout/hierarchy2"/>
    <dgm:cxn modelId="{0DC32CD8-B741-4CA4-BBD0-16FCC875D40C}" type="presParOf" srcId="{887D7BAE-69D9-4031-8C7B-63AF77DAA974}" destId="{CC1ABDC6-6B6E-46CC-8F3E-DD15562897FA}" srcOrd="2" destOrd="0" presId="urn:microsoft.com/office/officeart/2005/8/layout/hierarchy2"/>
    <dgm:cxn modelId="{536DB822-98B4-4A4B-B78E-E035F96E1EB0}" type="presParOf" srcId="{CC1ABDC6-6B6E-46CC-8F3E-DD15562897FA}" destId="{F3025B66-7540-4E3A-8E55-A978E22397A7}" srcOrd="0" destOrd="0" presId="urn:microsoft.com/office/officeart/2005/8/layout/hierarchy2"/>
    <dgm:cxn modelId="{080F97D7-C97C-4506-A8EB-D6083A77F488}" type="presParOf" srcId="{887D7BAE-69D9-4031-8C7B-63AF77DAA974}" destId="{D5718173-34C3-4545-97AA-AF6977FD7D74}" srcOrd="3" destOrd="0" presId="urn:microsoft.com/office/officeart/2005/8/layout/hierarchy2"/>
    <dgm:cxn modelId="{B19A645C-023B-4AE2-B39E-959E41C8E40A}" type="presParOf" srcId="{D5718173-34C3-4545-97AA-AF6977FD7D74}" destId="{BB4E4D16-71CF-4C1A-AF17-AA238805B63F}" srcOrd="0" destOrd="0" presId="urn:microsoft.com/office/officeart/2005/8/layout/hierarchy2"/>
    <dgm:cxn modelId="{E7B83B1E-42D7-4085-AF26-E68C8E301E0F}" type="presParOf" srcId="{D5718173-34C3-4545-97AA-AF6977FD7D74}" destId="{76FF324C-96C1-476A-AA1D-ACC804736D00}" srcOrd="1" destOrd="0" presId="urn:microsoft.com/office/officeart/2005/8/layout/hierarchy2"/>
    <dgm:cxn modelId="{490CC6E4-26F7-443A-A9DE-A4DB533091AB}" type="presParOf" srcId="{887D7BAE-69D9-4031-8C7B-63AF77DAA974}" destId="{E4975F3D-C350-41E3-95EF-F4638F798686}" srcOrd="4" destOrd="0" presId="urn:microsoft.com/office/officeart/2005/8/layout/hierarchy2"/>
    <dgm:cxn modelId="{1DC8A627-CB91-4641-8216-8FF81F2B8E0C}" type="presParOf" srcId="{E4975F3D-C350-41E3-95EF-F4638F798686}" destId="{644D500C-2D0D-4D40-8242-8B689E49552E}" srcOrd="0" destOrd="0" presId="urn:microsoft.com/office/officeart/2005/8/layout/hierarchy2"/>
    <dgm:cxn modelId="{3AA4E10B-4B37-4E6F-A56B-DA2317544541}" type="presParOf" srcId="{887D7BAE-69D9-4031-8C7B-63AF77DAA974}" destId="{88BCA496-AD51-4127-BE44-9C105EA0259D}" srcOrd="5" destOrd="0" presId="urn:microsoft.com/office/officeart/2005/8/layout/hierarchy2"/>
    <dgm:cxn modelId="{E7DFBE42-3912-496E-A9D7-B743106F3C94}" type="presParOf" srcId="{88BCA496-AD51-4127-BE44-9C105EA0259D}" destId="{B58CAB39-7A43-4E7D-93B0-4EB0E985F7BF}" srcOrd="0" destOrd="0" presId="urn:microsoft.com/office/officeart/2005/8/layout/hierarchy2"/>
    <dgm:cxn modelId="{7834B562-BC2A-4653-8EC9-B2D8E5F246F0}" type="presParOf" srcId="{88BCA496-AD51-4127-BE44-9C105EA0259D}" destId="{A973866D-54AC-4670-BB39-07EEB7983DED}" srcOrd="1" destOrd="0" presId="urn:microsoft.com/office/officeart/2005/8/layout/hierarchy2"/>
    <dgm:cxn modelId="{9758C891-6EC2-4474-B269-1C60397C1843}" type="presParOf" srcId="{6B7A97A5-5187-4846-A9CB-0A7AE0532CBF}" destId="{5F158D59-AD79-4180-AC01-6F79F6FA82DB}" srcOrd="4" destOrd="0" presId="urn:microsoft.com/office/officeart/2005/8/layout/hierarchy2"/>
    <dgm:cxn modelId="{8BEA7997-7774-4D11-B07C-9B9C69BD9616}" type="presParOf" srcId="{5F158D59-AD79-4180-AC01-6F79F6FA82DB}" destId="{2B40320C-27AB-4BDA-84D1-61C50A3BABC5}" srcOrd="0" destOrd="0" presId="urn:microsoft.com/office/officeart/2005/8/layout/hierarchy2"/>
    <dgm:cxn modelId="{AEC2770E-2903-47F6-9D9E-D55064C7769D}" type="presParOf" srcId="{6B7A97A5-5187-4846-A9CB-0A7AE0532CBF}" destId="{44BB7C2B-7DA9-4C32-8097-575A4607CA60}" srcOrd="5" destOrd="0" presId="urn:microsoft.com/office/officeart/2005/8/layout/hierarchy2"/>
    <dgm:cxn modelId="{DB740D95-1519-4E39-9EA6-6B3D92368951}" type="presParOf" srcId="{44BB7C2B-7DA9-4C32-8097-575A4607CA60}" destId="{418C437C-17BF-4B0B-B4FE-5B3030058BF1}" srcOrd="0" destOrd="0" presId="urn:microsoft.com/office/officeart/2005/8/layout/hierarchy2"/>
    <dgm:cxn modelId="{FBDACC93-F4B7-47E3-B191-E405800BBC86}" type="presParOf" srcId="{44BB7C2B-7DA9-4C32-8097-575A4607CA60}" destId="{C4F0F48A-B6AF-43C3-AFCA-6A658A4CC862}" srcOrd="1" destOrd="0" presId="urn:microsoft.com/office/officeart/2005/8/layout/hierarchy2"/>
    <dgm:cxn modelId="{BFDD770E-606C-4CB4-8EE1-213859C03CCB}" type="presParOf" srcId="{C4F0F48A-B6AF-43C3-AFCA-6A658A4CC862}" destId="{0789D6F5-E0F6-4D72-A0DF-BA44D9E7DAFF}" srcOrd="0" destOrd="0" presId="urn:microsoft.com/office/officeart/2005/8/layout/hierarchy2"/>
    <dgm:cxn modelId="{541B3ADE-7DC9-4456-8238-B8119EDA4EDA}" type="presParOf" srcId="{0789D6F5-E0F6-4D72-A0DF-BA44D9E7DAFF}" destId="{B8E34989-5719-4CA4-8C97-D4EDD34C87C5}" srcOrd="0" destOrd="0" presId="urn:microsoft.com/office/officeart/2005/8/layout/hierarchy2"/>
    <dgm:cxn modelId="{7040053C-7BCC-4F6C-BECC-2360BE114D63}" type="presParOf" srcId="{C4F0F48A-B6AF-43C3-AFCA-6A658A4CC862}" destId="{D4A65FF0-9E85-44C0-991E-4C339D0091A6}" srcOrd="1" destOrd="0" presId="urn:microsoft.com/office/officeart/2005/8/layout/hierarchy2"/>
    <dgm:cxn modelId="{252EEF35-CBAA-454C-B03F-E63A905E211A}" type="presParOf" srcId="{D4A65FF0-9E85-44C0-991E-4C339D0091A6}" destId="{BC065D8B-0208-43AD-ABEB-09B43B6478F9}" srcOrd="0" destOrd="0" presId="urn:microsoft.com/office/officeart/2005/8/layout/hierarchy2"/>
    <dgm:cxn modelId="{FCCEEF07-1B7F-4833-BBA6-B96B33D2CF6B}" type="presParOf" srcId="{D4A65FF0-9E85-44C0-991E-4C339D0091A6}" destId="{5DD4EAC1-DB30-4462-AEDC-91E2CE068914}" srcOrd="1" destOrd="0" presId="urn:microsoft.com/office/officeart/2005/8/layout/hierarchy2"/>
    <dgm:cxn modelId="{9CA83D3A-6285-49B7-A37B-083D82E7FC2F}" type="presParOf" srcId="{C4F0F48A-B6AF-43C3-AFCA-6A658A4CC862}" destId="{E798F118-A524-4343-8813-0F2112D52D97}" srcOrd="2" destOrd="0" presId="urn:microsoft.com/office/officeart/2005/8/layout/hierarchy2"/>
    <dgm:cxn modelId="{2CC5C9EC-E621-4CE4-939A-663354D264D1}" type="presParOf" srcId="{E798F118-A524-4343-8813-0F2112D52D97}" destId="{4AEB7D09-1624-4AD9-99D9-830F9B16DFD7}" srcOrd="0" destOrd="0" presId="urn:microsoft.com/office/officeart/2005/8/layout/hierarchy2"/>
    <dgm:cxn modelId="{A0CDF6B2-168A-430F-8DDA-3F2BD43B60BD}" type="presParOf" srcId="{C4F0F48A-B6AF-43C3-AFCA-6A658A4CC862}" destId="{8EB9B5B9-C0B0-4D87-B1A4-D7CFAB89B201}" srcOrd="3" destOrd="0" presId="urn:microsoft.com/office/officeart/2005/8/layout/hierarchy2"/>
    <dgm:cxn modelId="{FD4A649B-B276-4A67-8DFD-BD4D72FD21B0}" type="presParOf" srcId="{8EB9B5B9-C0B0-4D87-B1A4-D7CFAB89B201}" destId="{1E1C0BF7-E2E9-47E2-846E-3FB060800201}" srcOrd="0" destOrd="0" presId="urn:microsoft.com/office/officeart/2005/8/layout/hierarchy2"/>
    <dgm:cxn modelId="{E0D0666D-22D8-42FF-A112-0E7EE9D72F5C}" type="presParOf" srcId="{8EB9B5B9-C0B0-4D87-B1A4-D7CFAB89B201}" destId="{E5712CCB-46FF-4A81-B1E7-40E7DEEE19EB}" srcOrd="1" destOrd="0" presId="urn:microsoft.com/office/officeart/2005/8/layout/hierarchy2"/>
    <dgm:cxn modelId="{9595BC3B-8251-4D1F-A2A7-6DDC88EBF679}" type="presParOf" srcId="{C4F0F48A-B6AF-43C3-AFCA-6A658A4CC862}" destId="{50040A1C-D961-4A90-9F57-B34776F19709}" srcOrd="4" destOrd="0" presId="urn:microsoft.com/office/officeart/2005/8/layout/hierarchy2"/>
    <dgm:cxn modelId="{58BF5CCD-4039-4D8F-87EC-E156D651EBEE}" type="presParOf" srcId="{50040A1C-D961-4A90-9F57-B34776F19709}" destId="{01EEE390-AB4A-4786-A88B-F7E74EBF73F0}" srcOrd="0" destOrd="0" presId="urn:microsoft.com/office/officeart/2005/8/layout/hierarchy2"/>
    <dgm:cxn modelId="{4B12C4A7-EA1D-41D0-8C14-E94C30EC03F1}" type="presParOf" srcId="{C4F0F48A-B6AF-43C3-AFCA-6A658A4CC862}" destId="{30F4D837-9120-4F26-8C5B-BCAE6FF813DB}" srcOrd="5" destOrd="0" presId="urn:microsoft.com/office/officeart/2005/8/layout/hierarchy2"/>
    <dgm:cxn modelId="{092FA4F6-FD97-4362-B07F-DC231ECFA5BE}" type="presParOf" srcId="{30F4D837-9120-4F26-8C5B-BCAE6FF813DB}" destId="{E3CE5594-F3F1-49F6-A7C8-E25853455CFA}" srcOrd="0" destOrd="0" presId="urn:microsoft.com/office/officeart/2005/8/layout/hierarchy2"/>
    <dgm:cxn modelId="{B9FD71CD-F36B-4B00-8258-7E4FED5D9C1F}" type="presParOf" srcId="{30F4D837-9120-4F26-8C5B-BCAE6FF813DB}" destId="{BD57A623-3339-4228-BD78-268BE1FAB47E}" srcOrd="1" destOrd="0" presId="urn:microsoft.com/office/officeart/2005/8/layout/hierarchy2"/>
    <dgm:cxn modelId="{41B792C0-94E1-49AC-BBBB-DCDF23C0B45C}" type="presParOf" srcId="{BD57A623-3339-4228-BD78-268BE1FAB47E}" destId="{5FCB55BA-7053-458B-8A88-8DD239DA6331}" srcOrd="0" destOrd="0" presId="urn:microsoft.com/office/officeart/2005/8/layout/hierarchy2"/>
    <dgm:cxn modelId="{3FF96C41-EE49-4F77-A734-B5A8A8BA8F84}" type="presParOf" srcId="{5FCB55BA-7053-458B-8A88-8DD239DA6331}" destId="{5B49F615-01AC-4E8D-8243-024C52065BB2}" srcOrd="0" destOrd="0" presId="urn:microsoft.com/office/officeart/2005/8/layout/hierarchy2"/>
    <dgm:cxn modelId="{E01E3DF9-4C02-4027-8414-0AE380EF827C}" type="presParOf" srcId="{BD57A623-3339-4228-BD78-268BE1FAB47E}" destId="{6C3863C9-DC80-4268-9745-FB988AE50073}" srcOrd="1" destOrd="0" presId="urn:microsoft.com/office/officeart/2005/8/layout/hierarchy2"/>
    <dgm:cxn modelId="{C72F8896-002A-4C2A-904A-394A936751CD}" type="presParOf" srcId="{6C3863C9-DC80-4268-9745-FB988AE50073}" destId="{E045DA16-E3DB-4C3A-9DC1-4314802E0B2D}" srcOrd="0" destOrd="0" presId="urn:microsoft.com/office/officeart/2005/8/layout/hierarchy2"/>
    <dgm:cxn modelId="{A7D4CE0A-19B9-430B-8BBD-5B27B2FE4876}" type="presParOf" srcId="{6C3863C9-DC80-4268-9745-FB988AE50073}" destId="{92412803-5AC7-4429-B1C7-DBE7707ADBA4}" srcOrd="1" destOrd="0" presId="urn:microsoft.com/office/officeart/2005/8/layout/hierarchy2"/>
    <dgm:cxn modelId="{B176910B-AB96-42D9-BB2A-2BC13BA665B8}" type="presParOf" srcId="{BD57A623-3339-4228-BD78-268BE1FAB47E}" destId="{906F5F46-922A-41D3-BC0C-AA6B408A8D4A}" srcOrd="2" destOrd="0" presId="urn:microsoft.com/office/officeart/2005/8/layout/hierarchy2"/>
    <dgm:cxn modelId="{230925FE-BFC7-4DDF-B51D-1C1E23BC15CB}" type="presParOf" srcId="{906F5F46-922A-41D3-BC0C-AA6B408A8D4A}" destId="{BAAD048F-539D-477C-AF35-C3394849D7C3}" srcOrd="0" destOrd="0" presId="urn:microsoft.com/office/officeart/2005/8/layout/hierarchy2"/>
    <dgm:cxn modelId="{DCFE9874-22B7-480B-A0BA-1C852C437D9C}" type="presParOf" srcId="{BD57A623-3339-4228-BD78-268BE1FAB47E}" destId="{2FE90066-E92A-4C0B-BDFC-21CAE7D77095}" srcOrd="3" destOrd="0" presId="urn:microsoft.com/office/officeart/2005/8/layout/hierarchy2"/>
    <dgm:cxn modelId="{1D0548C6-9746-4640-AAE0-F7B1D756AB25}" type="presParOf" srcId="{2FE90066-E92A-4C0B-BDFC-21CAE7D77095}" destId="{0FA03EE5-538B-45D7-AE54-164B087D5CC2}" srcOrd="0" destOrd="0" presId="urn:microsoft.com/office/officeart/2005/8/layout/hierarchy2"/>
    <dgm:cxn modelId="{FD11E05E-E74C-4035-BC43-3549E193F474}" type="presParOf" srcId="{2FE90066-E92A-4C0B-BDFC-21CAE7D77095}" destId="{CEE0DACE-462C-44E1-913B-F805EF4ADA61}" srcOrd="1" destOrd="0" presId="urn:microsoft.com/office/officeart/2005/8/layout/hierarchy2"/>
    <dgm:cxn modelId="{7140636D-1E9F-486A-AA60-EAEDB0C4F1CF}" type="presParOf" srcId="{6B7A97A5-5187-4846-A9CB-0A7AE0532CBF}" destId="{87EC5DDD-9F69-4B6C-95BE-68FC167C1752}" srcOrd="6" destOrd="0" presId="urn:microsoft.com/office/officeart/2005/8/layout/hierarchy2"/>
    <dgm:cxn modelId="{015F993B-CE7F-447A-B146-9F3D64AEB057}" type="presParOf" srcId="{87EC5DDD-9F69-4B6C-95BE-68FC167C1752}" destId="{CE61E191-C724-4270-8BE7-8C77375FCF61}" srcOrd="0" destOrd="0" presId="urn:microsoft.com/office/officeart/2005/8/layout/hierarchy2"/>
    <dgm:cxn modelId="{1D8E5EAB-9BA8-4140-8FD5-ACA664199978}" type="presParOf" srcId="{6B7A97A5-5187-4846-A9CB-0A7AE0532CBF}" destId="{BB538379-F8AB-45E6-8FB5-88F1D118ABCF}" srcOrd="7" destOrd="0" presId="urn:microsoft.com/office/officeart/2005/8/layout/hierarchy2"/>
    <dgm:cxn modelId="{7EA403E6-D46F-404D-BCCA-9A505329FF07}" type="presParOf" srcId="{BB538379-F8AB-45E6-8FB5-88F1D118ABCF}" destId="{167F1204-AFBB-4464-B292-B7B9C368137A}" srcOrd="0" destOrd="0" presId="urn:microsoft.com/office/officeart/2005/8/layout/hierarchy2"/>
    <dgm:cxn modelId="{3CC2455C-E76D-4685-9CDE-06150ECCBE11}" type="presParOf" srcId="{BB538379-F8AB-45E6-8FB5-88F1D118ABCF}" destId="{517931A0-D3AB-4F7E-BDF9-5ABFA7AE4065}" srcOrd="1" destOrd="0" presId="urn:microsoft.com/office/officeart/2005/8/layout/hierarchy2"/>
    <dgm:cxn modelId="{734C7E24-5A6D-4D55-A6E3-05DD53ED3AA2}" type="presParOf" srcId="{517931A0-D3AB-4F7E-BDF9-5ABFA7AE4065}" destId="{2FD12931-E91F-4883-ABCC-E2B4ACCC31CA}" srcOrd="0" destOrd="0" presId="urn:microsoft.com/office/officeart/2005/8/layout/hierarchy2"/>
    <dgm:cxn modelId="{64147657-C177-4AA6-8170-1E1D380F3345}" type="presParOf" srcId="{2FD12931-E91F-4883-ABCC-E2B4ACCC31CA}" destId="{C33F84F2-5EFE-42A4-A5D4-F49723480AE6}" srcOrd="0" destOrd="0" presId="urn:microsoft.com/office/officeart/2005/8/layout/hierarchy2"/>
    <dgm:cxn modelId="{B0DDC3BC-5218-494D-878A-36D5F69F5D10}" type="presParOf" srcId="{517931A0-D3AB-4F7E-BDF9-5ABFA7AE4065}" destId="{24AF0030-EA04-45D9-9335-E79ECF6792A4}" srcOrd="1" destOrd="0" presId="urn:microsoft.com/office/officeart/2005/8/layout/hierarchy2"/>
    <dgm:cxn modelId="{DFB354E2-46CA-4EAC-8143-79052C982ADB}" type="presParOf" srcId="{24AF0030-EA04-45D9-9335-E79ECF6792A4}" destId="{A9C12F11-1210-4444-A1FD-68998DEE217C}" srcOrd="0" destOrd="0" presId="urn:microsoft.com/office/officeart/2005/8/layout/hierarchy2"/>
    <dgm:cxn modelId="{734942E7-8CFA-4E63-9259-FBD886A656CE}" type="presParOf" srcId="{24AF0030-EA04-45D9-9335-E79ECF6792A4}" destId="{CC0794A1-4E02-4512-BE44-D35FBBDDFF2B}" srcOrd="1" destOrd="0" presId="urn:microsoft.com/office/officeart/2005/8/layout/hierarchy2"/>
    <dgm:cxn modelId="{E7799F49-F398-4939-86B4-D906D9639CD4}" type="presParOf" srcId="{CC0794A1-4E02-4512-BE44-D35FBBDDFF2B}" destId="{80B075A0-6EED-4416-BD30-D34B7B6B244A}" srcOrd="0" destOrd="0" presId="urn:microsoft.com/office/officeart/2005/8/layout/hierarchy2"/>
    <dgm:cxn modelId="{49187C46-F985-4603-9BD9-965AC1655AE4}" type="presParOf" srcId="{80B075A0-6EED-4416-BD30-D34B7B6B244A}" destId="{0B6A28E5-6192-4A5C-8A6E-370AC7A96B9E}" srcOrd="0" destOrd="0" presId="urn:microsoft.com/office/officeart/2005/8/layout/hierarchy2"/>
    <dgm:cxn modelId="{3445A7A9-FD22-40B9-8076-660D819270C6}" type="presParOf" srcId="{CC0794A1-4E02-4512-BE44-D35FBBDDFF2B}" destId="{863EF402-D78D-4156-BEDD-69F00223A46D}" srcOrd="1" destOrd="0" presId="urn:microsoft.com/office/officeart/2005/8/layout/hierarchy2"/>
    <dgm:cxn modelId="{D80FA6E6-9529-4FCE-BCEF-7B84598C3506}" type="presParOf" srcId="{863EF402-D78D-4156-BEDD-69F00223A46D}" destId="{593B41E3-CA5E-4DA9-AD44-1949E854049E}" srcOrd="0" destOrd="0" presId="urn:microsoft.com/office/officeart/2005/8/layout/hierarchy2"/>
    <dgm:cxn modelId="{0225F1FD-08F0-4755-B2C1-A307A1FD068E}" type="presParOf" srcId="{863EF402-D78D-4156-BEDD-69F00223A46D}" destId="{3509EFBB-C5F0-4A3A-B429-463FEF9B7E01}" srcOrd="1" destOrd="0" presId="urn:microsoft.com/office/officeart/2005/8/layout/hierarchy2"/>
    <dgm:cxn modelId="{49B0D191-3A8B-438D-94DE-735A7BE2E8D2}" type="presParOf" srcId="{CC0794A1-4E02-4512-BE44-D35FBBDDFF2B}" destId="{F74CEFCE-AE50-40FB-98E1-BD45C93AA385}" srcOrd="2" destOrd="0" presId="urn:microsoft.com/office/officeart/2005/8/layout/hierarchy2"/>
    <dgm:cxn modelId="{AE940A2D-220F-4765-8C41-1FEF465FF689}" type="presParOf" srcId="{F74CEFCE-AE50-40FB-98E1-BD45C93AA385}" destId="{2E9F86E8-11BD-4C20-8CF1-078EFE599DDE}" srcOrd="0" destOrd="0" presId="urn:microsoft.com/office/officeart/2005/8/layout/hierarchy2"/>
    <dgm:cxn modelId="{0049BD48-A935-4204-91CF-4DF4E60E562B}" type="presParOf" srcId="{CC0794A1-4E02-4512-BE44-D35FBBDDFF2B}" destId="{E498A7D0-9D5F-43C3-9A3F-53F76F471F2F}" srcOrd="3" destOrd="0" presId="urn:microsoft.com/office/officeart/2005/8/layout/hierarchy2"/>
    <dgm:cxn modelId="{28F39A52-B05F-4DFA-B92C-5D195C0830D1}" type="presParOf" srcId="{E498A7D0-9D5F-43C3-9A3F-53F76F471F2F}" destId="{37A875F9-3746-426A-8766-FFA1C0118C48}" srcOrd="0" destOrd="0" presId="urn:microsoft.com/office/officeart/2005/8/layout/hierarchy2"/>
    <dgm:cxn modelId="{431549D0-B6DE-4DE7-AE58-64772A100DF2}" type="presParOf" srcId="{E498A7D0-9D5F-43C3-9A3F-53F76F471F2F}" destId="{D8249A95-6AD9-4FE5-A1AD-963CBDB3B96D}" srcOrd="1" destOrd="0" presId="urn:microsoft.com/office/officeart/2005/8/layout/hierarchy2"/>
    <dgm:cxn modelId="{62793F40-7448-409F-87C2-11F4C607BCCE}" type="presParOf" srcId="{517931A0-D3AB-4F7E-BDF9-5ABFA7AE4065}" destId="{F065EB8E-04AE-4472-B39D-637CB520C526}" srcOrd="2" destOrd="0" presId="urn:microsoft.com/office/officeart/2005/8/layout/hierarchy2"/>
    <dgm:cxn modelId="{9111D58C-D7BB-4423-A918-E2A366B67914}" type="presParOf" srcId="{F065EB8E-04AE-4472-B39D-637CB520C526}" destId="{8677BBF0-60CC-4896-BDB3-000DD63E373D}" srcOrd="0" destOrd="0" presId="urn:microsoft.com/office/officeart/2005/8/layout/hierarchy2"/>
    <dgm:cxn modelId="{69481A31-2742-4B91-BADB-B8A1D797E78B}" type="presParOf" srcId="{517931A0-D3AB-4F7E-BDF9-5ABFA7AE4065}" destId="{DF751847-0BE4-4D32-B4FA-5CD6A56B6400}" srcOrd="3" destOrd="0" presId="urn:microsoft.com/office/officeart/2005/8/layout/hierarchy2"/>
    <dgm:cxn modelId="{DF353A02-0851-4D0D-ABAB-35AB79EA1D3D}" type="presParOf" srcId="{DF751847-0BE4-4D32-B4FA-5CD6A56B6400}" destId="{95523093-FECA-4419-A878-E6086CB8B61F}" srcOrd="0" destOrd="0" presId="urn:microsoft.com/office/officeart/2005/8/layout/hierarchy2"/>
    <dgm:cxn modelId="{6923450B-683E-4C36-9A18-72BE82BEB857}" type="presParOf" srcId="{DF751847-0BE4-4D32-B4FA-5CD6A56B6400}" destId="{7FF2E24C-EAE3-4CAE-92D8-3BBF20B85369}" srcOrd="1" destOrd="0" presId="urn:microsoft.com/office/officeart/2005/8/layout/hierarchy2"/>
    <dgm:cxn modelId="{87EF025D-5687-4D5C-98E3-C18D21BD787D}" type="presParOf" srcId="{517931A0-D3AB-4F7E-BDF9-5ABFA7AE4065}" destId="{BCC70EED-4AC6-47A8-97E4-A7D63A75F83B}" srcOrd="4" destOrd="0" presId="urn:microsoft.com/office/officeart/2005/8/layout/hierarchy2"/>
    <dgm:cxn modelId="{E19E28AA-6ECA-4746-AF93-AE7CEBCDCD92}" type="presParOf" srcId="{BCC70EED-4AC6-47A8-97E4-A7D63A75F83B}" destId="{60A8F4D4-A87A-4461-A52F-D148B600E263}" srcOrd="0" destOrd="0" presId="urn:microsoft.com/office/officeart/2005/8/layout/hierarchy2"/>
    <dgm:cxn modelId="{32EEE7D2-FFDE-4511-AA1F-0A84800BD2E6}" type="presParOf" srcId="{517931A0-D3AB-4F7E-BDF9-5ABFA7AE4065}" destId="{F1B69955-39A0-4C96-BF15-25AEF37CFCD5}" srcOrd="5" destOrd="0" presId="urn:microsoft.com/office/officeart/2005/8/layout/hierarchy2"/>
    <dgm:cxn modelId="{AAB7CAFC-37D3-4A68-8BB8-B773D471C438}" type="presParOf" srcId="{F1B69955-39A0-4C96-BF15-25AEF37CFCD5}" destId="{A0865725-8F13-4D66-9B6B-D81956252699}" srcOrd="0" destOrd="0" presId="urn:microsoft.com/office/officeart/2005/8/layout/hierarchy2"/>
    <dgm:cxn modelId="{BEA3817B-DC7C-46E1-8DAF-5A9A000219C4}"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noFill/>
        <a:ln>
          <a:noFill/>
        </a:ln>
      </dgm:spPr>
      <dgm:t>
        <a:bodyPr/>
        <a:lstStyle/>
        <a:p>
          <a:r>
            <a:rPr lang="en-US" dirty="0" smtClean="0"/>
            <a:t>B</a:t>
          </a:r>
          <a:endParaRPr lang="en-US" dirty="0"/>
        </a:p>
      </dgm:t>
    </dgm:pt>
    <dgm:pt modelId="{5ABABD5B-A46B-437C-8FCF-5F7DB32B1277}" type="parTrans" cxnId="{9780311E-20E1-4AF6-AE9A-DA7E21CC1291}">
      <dgm:prSet/>
      <dgm:spPr>
        <a:noFill/>
        <a:ln>
          <a:noFill/>
        </a:ln>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dgm:t>
        <a:bodyPr/>
        <a:lstStyle/>
        <a:p>
          <a:r>
            <a:rPr lang="en-US" dirty="0" smtClean="0"/>
            <a:t>B</a:t>
          </a:r>
          <a:endParaRPr lang="en-US" dirty="0"/>
        </a:p>
      </dgm:t>
    </dgm:pt>
    <dgm:pt modelId="{B78E8AC8-BFC5-4DF9-996A-E3ADAD9E91C9}" type="parTrans" cxnId="{000744E3-535A-4AA7-AA82-B9BDC128EAA2}">
      <dgm:prSet/>
      <dgm:spPr/>
      <dgm:t>
        <a:bodyPr/>
        <a:lstStyle/>
        <a:p>
          <a:endParaRPr lang="en-US"/>
        </a:p>
      </dgm:t>
    </dgm:pt>
    <dgm:pt modelId="{179CB13C-3F80-42E9-B9AD-7AB3AD15B692}" type="sibTrans" cxnId="{000744E3-535A-4AA7-AA82-B9BDC128EAA2}">
      <dgm:prSet/>
      <dgm:spPr/>
      <dgm:t>
        <a:bodyPr/>
        <a:lstStyle/>
        <a:p>
          <a:endParaRPr lang="en-US"/>
        </a:p>
      </dgm:t>
    </dgm:pt>
    <dgm:pt modelId="{2A379ED9-6D3C-45CA-8756-86DBD129CD0C}">
      <dgm:prSet phldrT="[Text]"/>
      <dgm:spPr/>
      <dgm:t>
        <a:bodyPr/>
        <a:lstStyle/>
        <a:p>
          <a:r>
            <a:rPr lang="en-US" dirty="0" smtClean="0"/>
            <a:t>C</a:t>
          </a:r>
          <a:endParaRPr lang="en-US" dirty="0"/>
        </a:p>
      </dgm:t>
    </dgm:pt>
    <dgm:pt modelId="{B716BBAA-853E-4021-A8EE-711FD7E3D665}" type="parTrans" cxnId="{F59B7A17-4477-4379-957D-A5646D42D687}">
      <dgm:prSet/>
      <dgm:spPr/>
      <dgm:t>
        <a:bodyPr/>
        <a:lstStyle/>
        <a:p>
          <a:endParaRPr lang="en-US"/>
        </a:p>
      </dgm:t>
    </dgm:pt>
    <dgm:pt modelId="{6DCCCC1E-089F-47FD-93B8-3101277D3308}" type="sibTrans" cxnId="{F59B7A17-4477-4379-957D-A5646D42D687}">
      <dgm:prSet/>
      <dgm:spPr/>
      <dgm:t>
        <a:bodyPr/>
        <a:lstStyle/>
        <a:p>
          <a:endParaRPr lang="en-US"/>
        </a:p>
      </dgm:t>
    </dgm:pt>
    <dgm:pt modelId="{95073BCA-5637-4B74-B003-F6EBD1486D61}">
      <dgm:prSet phldrT="[Text]"/>
      <dgm:spPr/>
      <dgm:t>
        <a:bodyPr/>
        <a:lstStyle/>
        <a:p>
          <a:r>
            <a:rPr lang="en-US" dirty="0" smtClean="0"/>
            <a:t>D</a:t>
          </a:r>
          <a:endParaRPr lang="en-US" dirty="0"/>
        </a:p>
      </dgm:t>
    </dgm:pt>
    <dgm:pt modelId="{BAC0EB25-FC2E-40C8-BB49-714E62D7ACF1}" type="parTrans" cxnId="{1282B0E4-C41C-4156-A3D9-C6A10EBC5111}">
      <dgm:prSet/>
      <dgm:spPr/>
      <dgm:t>
        <a:bodyPr/>
        <a:lstStyle/>
        <a:p>
          <a:endParaRPr lang="en-US"/>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t>B</a:t>
          </a:r>
          <a:endParaRPr lang="en-US" dirty="0"/>
        </a:p>
      </dgm:t>
    </dgm:pt>
    <dgm:pt modelId="{57EA6F02-2674-477B-9506-59D3B2C4A94B}" type="parTrans" cxnId="{B31450B8-50A1-4070-A0BD-876F861C42A7}">
      <dgm:prSet/>
      <dgm:spPr>
        <a:noFill/>
        <a:ln>
          <a:noFill/>
        </a:ln>
      </dgm:spPr>
      <dgm:t>
        <a:bodyPr/>
        <a:lstStyle/>
        <a:p>
          <a:endParaRPr lang="en-US"/>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t>C</a:t>
          </a:r>
          <a:endParaRPr lang="en-US" dirty="0"/>
        </a:p>
      </dgm:t>
    </dgm:pt>
    <dgm:pt modelId="{E527BE7C-F111-4D11-8FD8-A64790F908E6}" type="parTrans" cxnId="{F7135EB8-54C6-4278-9CC0-77F1C7B9D8F7}">
      <dgm:prSet/>
      <dgm:spPr>
        <a:noFill/>
        <a:ln>
          <a:noFill/>
        </a:ln>
      </dgm:spPr>
      <dgm:t>
        <a:bodyPr/>
        <a:lstStyle/>
        <a:p>
          <a:endParaRPr lang="en-US"/>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t>A</a:t>
          </a:r>
          <a:endParaRPr lang="en-US" dirty="0"/>
        </a:p>
      </dgm:t>
    </dgm:pt>
    <dgm:pt modelId="{BBBB4BC1-397B-42FB-A590-86ABD4708BA1}" type="parTrans" cxnId="{049C6E4C-DCD1-4E01-B314-6517CC281FD2}">
      <dgm:prSet/>
      <dgm:spPr>
        <a:noFill/>
        <a:ln>
          <a:noFill/>
        </a:ln>
      </dgm:spPr>
      <dgm:t>
        <a:bodyPr/>
        <a:lstStyle/>
        <a:p>
          <a:endParaRPr lang="en-US"/>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t>C</a:t>
          </a:r>
          <a:endParaRPr lang="en-US" dirty="0"/>
        </a:p>
      </dgm:t>
    </dgm:pt>
    <dgm:pt modelId="{166961A0-6659-4CA6-A993-20CB2D27CA51}" type="parTrans" cxnId="{EC9CE024-42B4-4A70-B226-98060F76D561}">
      <dgm:prSet/>
      <dgm:spPr>
        <a:noFill/>
        <a:ln>
          <a:noFill/>
        </a:ln>
      </dgm:spPr>
      <dgm:t>
        <a:bodyPr/>
        <a:lstStyle/>
        <a:p>
          <a:endParaRPr lang="en-US"/>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t>D</a:t>
          </a:r>
          <a:endParaRPr lang="en-US" dirty="0"/>
        </a:p>
      </dgm:t>
    </dgm:pt>
    <dgm:pt modelId="{22F489BA-7AF8-4D28-AFF1-81994DDA9D7B}" type="parTrans" cxnId="{D84DB6A7-AEA5-454A-A2FD-182B80A15CE7}">
      <dgm:prSet/>
      <dgm:spPr>
        <a:noFill/>
        <a:ln>
          <a:noFill/>
        </a:ln>
      </dgm:spPr>
      <dgm:t>
        <a:bodyPr/>
        <a:lstStyle/>
        <a:p>
          <a:endParaRPr lang="en-US"/>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t>A</a:t>
          </a:r>
          <a:endParaRPr lang="en-US" dirty="0"/>
        </a:p>
      </dgm:t>
    </dgm:pt>
    <dgm:pt modelId="{45993110-47CA-429A-A226-5BE240498561}" type="parTrans" cxnId="{4357BDBC-72C4-4DA6-AD42-AF2837C322A4}">
      <dgm:prSet/>
      <dgm:spPr>
        <a:noFill/>
        <a:ln>
          <a:noFill/>
        </a:ln>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t>B</a:t>
          </a:r>
          <a:endParaRPr lang="en-US" dirty="0"/>
        </a:p>
      </dgm:t>
    </dgm:pt>
    <dgm:pt modelId="{A564CD81-167D-42C5-9353-07481038A983}" type="parTrans" cxnId="{D3ED3C34-8965-4CE9-BA0A-8A21844E6E43}">
      <dgm:prSet/>
      <dgm:spPr>
        <a:noFill/>
        <a:ln>
          <a:noFill/>
        </a:ln>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t>A</a:t>
          </a:r>
          <a:endParaRPr lang="en-US" dirty="0"/>
        </a:p>
      </dgm:t>
    </dgm:pt>
    <dgm:pt modelId="{1CEB5BF8-9573-44DB-AA52-2664C57B5BC0}" type="parTrans" cxnId="{9F183540-BEBB-491C-B7E6-749704A50110}">
      <dgm:prSet/>
      <dgm:spPr>
        <a:noFill/>
        <a:ln>
          <a:noFill/>
        </a:ln>
      </dgm:spPr>
      <dgm:t>
        <a:bodyPr/>
        <a:lstStyle/>
        <a:p>
          <a:endParaRPr lang="en-US"/>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t>B</a:t>
          </a:r>
          <a:endParaRPr lang="en-US" dirty="0"/>
        </a:p>
      </dgm:t>
    </dgm:pt>
    <dgm:pt modelId="{3BAA5B4F-AA92-45D6-9A6B-2C43B02FBCB2}" type="parTrans" cxnId="{1B4E5E40-4DB3-4D0F-9867-0B80C1BBA08A}">
      <dgm:prSet/>
      <dgm:spPr>
        <a:noFill/>
        <a:ln>
          <a:noFill/>
        </a:ln>
      </dgm:spPr>
      <dgm:t>
        <a:bodyPr/>
        <a:lstStyle/>
        <a:p>
          <a:endParaRPr lang="en-US"/>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t>C</a:t>
          </a:r>
          <a:endParaRPr lang="en-US" dirty="0"/>
        </a:p>
      </dgm:t>
    </dgm:pt>
    <dgm:pt modelId="{DF03A72C-632B-4C09-AA60-11E1D77BAE98}" type="parTrans" cxnId="{B578CB69-D6C6-43B0-BDF5-2836B13C4F94}">
      <dgm:prSet/>
      <dgm:spPr>
        <a:noFill/>
        <a:ln>
          <a:noFill/>
        </a:ln>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t>B</a:t>
          </a:r>
          <a:endParaRPr lang="en-US" dirty="0"/>
        </a:p>
      </dgm:t>
    </dgm:pt>
    <dgm:pt modelId="{1055F0B1-DA74-4E7B-B527-AEDFDD16057D}" type="parTrans" cxnId="{186891E4-738D-41FE-B0AE-74A0015DD565}">
      <dgm:prSet/>
      <dgm:spPr>
        <a:ln>
          <a:noFill/>
        </a:ln>
      </dgm:spPr>
      <dgm:t>
        <a:bodyPr/>
        <a:lstStyle/>
        <a:p>
          <a:endParaRPr lang="en-US"/>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t>C</a:t>
          </a:r>
          <a:endParaRPr lang="en-US" dirty="0"/>
        </a:p>
      </dgm:t>
    </dgm:pt>
    <dgm:pt modelId="{64410DB8-F655-4B90-9A96-2325D0212977}" type="parTrans" cxnId="{6C9EA253-2C8F-4F89-925D-47467D5739D8}">
      <dgm:prSet/>
      <dgm:spPr>
        <a:ln>
          <a:noFill/>
        </a:ln>
      </dgm:spPr>
      <dgm:t>
        <a:bodyPr/>
        <a:lstStyle/>
        <a:p>
          <a:endParaRPr lang="en-US"/>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CB76238E-5044-4E3A-90C4-2E8D48BDB8E4}" srcId="{767EC5A2-4B77-466C-A072-0B8307A02AB3}" destId="{9EB7E3D8-0D11-4E80-823D-492B50986BD9}" srcOrd="2" destOrd="0" parTransId="{494ACA62-AAC0-4951-9C9D-4B583911638D}" sibTransId="{8FBA2B65-0D65-41D4-9585-42583949422A}"/>
    <dgm:cxn modelId="{186891E4-738D-41FE-B0AE-74A0015DD565}" srcId="{19F3ECDB-1ED7-474B-92C1-2E72D83ACFE8}" destId="{AC10A985-E08A-4B6F-BF7F-A700AF2A50C5}" srcOrd="0" destOrd="0" parTransId="{1055F0B1-DA74-4E7B-B527-AEDFDD16057D}" sibTransId="{7C9BFF87-C3CD-42E3-AFA8-CB5B0D42AA94}"/>
    <dgm:cxn modelId="{049C6E4C-DCD1-4E01-B314-6517CC281FD2}" srcId="{E0DE11BA-B518-407C-B505-1DE471394911}" destId="{1C4C4948-25D8-4936-BD8C-06CE52540229}" srcOrd="0" destOrd="0" parTransId="{BBBB4BC1-397B-42FB-A590-86ABD4708BA1}" sibTransId="{FEC540A7-C1D3-4038-B45A-52D2A1CD1BE6}"/>
    <dgm:cxn modelId="{B14FE476-F42B-459D-8634-C0A8CE7BC0E3}" type="presOf" srcId="{2A379ED9-6D3C-45CA-8756-86DBD129CD0C}" destId="{5937F1B2-B020-4EB6-983F-111BB09AE414}" srcOrd="0" destOrd="0" presId="urn:microsoft.com/office/officeart/2005/8/layout/hierarchy2"/>
    <dgm:cxn modelId="{20798B9F-C686-414C-A744-C47EB203EF83}" type="presOf" srcId="{C2A848E1-61B5-4DCC-BFBB-D417A3B756B4}" destId="{BA54242D-F02C-4E4F-8455-69939E154ED1}" srcOrd="0" destOrd="0" presId="urn:microsoft.com/office/officeart/2005/8/layout/hierarchy2"/>
    <dgm:cxn modelId="{1A6529B8-0985-479F-9EE1-87E10A6232F6}" type="presOf" srcId="{F30650AC-6523-41D4-BEFF-F87C75C3A1A8}" destId="{0FA03EE5-538B-45D7-AE54-164B087D5CC2}" srcOrd="0" destOrd="0" presId="urn:microsoft.com/office/officeart/2005/8/layout/hierarchy2"/>
    <dgm:cxn modelId="{7FE3A4CD-5959-4335-84A9-A8A712865FFD}" type="presOf" srcId="{166961A0-6659-4CA6-A993-20CB2D27CA51}" destId="{CC1ABDC6-6B6E-46CC-8F3E-DD15562897FA}" srcOrd="0" destOrd="0" presId="urn:microsoft.com/office/officeart/2005/8/layout/hierarchy2"/>
    <dgm:cxn modelId="{7287B755-6056-4CE1-AA89-F53A140D3384}" type="presOf" srcId="{64410DB8-F655-4B90-9A96-2325D0212977}" destId="{F74CEFCE-AE50-40FB-98E1-BD45C93AA385}"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01D6C847-4301-4D9D-B31A-B48E49061F88}" type="presOf" srcId="{767EC5A2-4B77-466C-A072-0B8307A02AB3}" destId="{F15D6494-9362-431D-8D0C-12A143564090}"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D1FD411E-36F6-4F88-9F99-3FE443F9099D}" type="presOf" srcId="{E527BE7C-F111-4D11-8FD8-A64790F908E6}" destId="{3C823CB9-6646-45EA-927C-BAAED8D908D1}" srcOrd="0" destOrd="0" presId="urn:microsoft.com/office/officeart/2005/8/layout/hierarchy2"/>
    <dgm:cxn modelId="{94466155-284A-465F-B5A3-84BF98076FA9}" type="presOf" srcId="{DF03A72C-632B-4C09-AA60-11E1D77BAE98}" destId="{BCC70EED-4AC6-47A8-97E4-A7D63A75F83B}"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148BD4DA-31EA-4F6B-861D-5E0BF83DF132}" type="presOf" srcId="{EE885992-2BEA-4926-B702-6008C6AF5097}" destId="{87EC5DDD-9F69-4B6C-95BE-68FC167C1752}" srcOrd="0" destOrd="0" presId="urn:microsoft.com/office/officeart/2005/8/layout/hierarchy2"/>
    <dgm:cxn modelId="{0054468E-5438-4B93-BDB1-022F7B1A27FB}" type="presOf" srcId="{9EB7E3D8-0D11-4E80-823D-492B50986BD9}" destId="{418C437C-17BF-4B0B-B4FE-5B3030058BF1}" srcOrd="0" destOrd="0" presId="urn:microsoft.com/office/officeart/2005/8/layout/hierarchy2"/>
    <dgm:cxn modelId="{837405E3-C284-4D30-9046-82EB57AA8755}" type="presOf" srcId="{3BAA5B4F-AA92-45D6-9A6B-2C43B02FBCB2}" destId="{F065EB8E-04AE-4472-B39D-637CB520C526}" srcOrd="0" destOrd="0" presId="urn:microsoft.com/office/officeart/2005/8/layout/hierarchy2"/>
    <dgm:cxn modelId="{E8D43302-AD01-427E-9E71-26A3A37339C2}" type="presOf" srcId="{3F6A5EDE-7F02-44C9-AF33-23999382B84B}" destId="{50040A1C-D961-4A90-9F57-B34776F19709}"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000744E3-535A-4AA7-AA82-B9BDC128EAA2}" srcId="{1B6C38EE-0106-42F5-BFDE-F708BAF5139B}" destId="{7E0ED1B5-DF2B-4C39-94A2-2A0C2BBEA676}" srcOrd="0" destOrd="0" parTransId="{B78E8AC8-BFC5-4DF9-996A-E3ADAD9E91C9}" sibTransId="{179CB13C-3F80-42E9-B9AD-7AB3AD15B692}"/>
    <dgm:cxn modelId="{1E95C173-DBE7-486A-A6C9-6711C445AB00}" type="presOf" srcId="{DF03A72C-632B-4C09-AA60-11E1D77BAE98}" destId="{60A8F4D4-A87A-4461-A52F-D148B600E263}" srcOrd="1" destOrd="0" presId="urn:microsoft.com/office/officeart/2005/8/layout/hierarchy2"/>
    <dgm:cxn modelId="{3D399C78-3A8A-4DDB-ACDF-D0D3219B42D8}" type="presOf" srcId="{D571DD33-A7E4-4BE5-8590-2D3E0E3995FB}" destId="{37A875F9-3746-426A-8766-FFA1C0118C48}" srcOrd="0" destOrd="0" presId="urn:microsoft.com/office/officeart/2005/8/layout/hierarchy2"/>
    <dgm:cxn modelId="{8AF6D1DF-1015-4D59-A32B-933744EFBB1D}" type="presOf" srcId="{C39D6B01-260F-4A4C-826C-9CFF1B6F6F3C}" destId="{E045DA16-E3DB-4C3A-9DC1-4314802E0B2D}" srcOrd="0" destOrd="0" presId="urn:microsoft.com/office/officeart/2005/8/layout/hierarchy2"/>
    <dgm:cxn modelId="{C5EAA7B9-24E8-4C44-819E-548D9CB6743C}" type="presOf" srcId="{B716BBAA-853E-4021-A8EE-711FD7E3D665}" destId="{7AF1181C-2A33-4ED9-B3AD-C4ACFCC7DACF}" srcOrd="1" destOrd="0" presId="urn:microsoft.com/office/officeart/2005/8/layout/hierarchy2"/>
    <dgm:cxn modelId="{E27E1FD5-D584-483A-B66C-A7E8CBF83949}" type="presOf" srcId="{29D5F61E-1CFE-4D06-9E4F-4C289DB841B2}" destId="{BC065D8B-0208-43AD-ABEB-09B43B6478F9}"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8F2CD440-BBAF-4DBF-AA74-856DFFB9B3D0}" type="presOf" srcId="{BBBB4BC1-397B-42FB-A590-86ABD4708BA1}" destId="{2AA311D8-CC01-4472-A54F-19D0AFF10979}" srcOrd="1" destOrd="0" presId="urn:microsoft.com/office/officeart/2005/8/layout/hierarchy2"/>
    <dgm:cxn modelId="{40070BAE-26E4-4361-8662-609EE857A3D7}" type="presOf" srcId="{494ACA62-AAC0-4951-9C9D-4B583911638D}" destId="{5F158D59-AD79-4180-AC01-6F79F6FA82DB}" srcOrd="0" destOrd="0" presId="urn:microsoft.com/office/officeart/2005/8/layout/hierarchy2"/>
    <dgm:cxn modelId="{A883800F-AAD5-40EB-9C21-B018420E9F7F}" type="presOf" srcId="{5BDA034E-E10D-4A3F-95C7-86E352EFE1E2}" destId="{B58CAB39-7A43-4E7D-93B0-4EB0E985F7BF}" srcOrd="0" destOrd="0" presId="urn:microsoft.com/office/officeart/2005/8/layout/hierarchy2"/>
    <dgm:cxn modelId="{3911FD31-B1E9-473A-A259-E740097D606E}" type="presOf" srcId="{22F489BA-7AF8-4D28-AFF1-81994DDA9D7B}" destId="{644D500C-2D0D-4D40-8242-8B689E49552E}" srcOrd="1" destOrd="0" presId="urn:microsoft.com/office/officeart/2005/8/layout/hierarchy2"/>
    <dgm:cxn modelId="{00A9125F-C0FD-4306-8E71-7AE20596B2DE}" type="presOf" srcId="{57EA6F02-2674-477B-9506-59D3B2C4A94B}" destId="{E8D07454-23B3-441F-9B23-CDA001B258D3}" srcOrd="1"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3D095581-3022-4CD5-9FB1-87AD4379C667}" type="presOf" srcId="{CB605075-F51A-47C3-9B5B-5822A6019E26}" destId="{906F5F46-922A-41D3-BC0C-AA6B408A8D4A}" srcOrd="0" destOrd="0" presId="urn:microsoft.com/office/officeart/2005/8/layout/hierarchy2"/>
    <dgm:cxn modelId="{2BB34FE6-71D6-4D77-8FE3-915902A2D292}" type="presOf" srcId="{1CEB5BF8-9573-44DB-AA52-2664C57B5BC0}" destId="{5FCB55BA-7053-458B-8A88-8DD239DA6331}" srcOrd="0" destOrd="0" presId="urn:microsoft.com/office/officeart/2005/8/layout/hierarchy2"/>
    <dgm:cxn modelId="{B3A3F4E8-4A51-420F-9BDE-87F213CA292D}" type="presOf" srcId="{BAC0EB25-FC2E-40C8-BB49-714E62D7ACF1}" destId="{0A145BCE-6198-4F25-B43B-3618301E13F0}"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5FFF5F8E-6C82-4F5D-88A1-BA29F1A4C34C}" type="presOf" srcId="{3F6A5EDE-7F02-44C9-AF33-23999382B84B}" destId="{01EEE390-AB4A-4786-A88B-F7E74EBF73F0}" srcOrd="1" destOrd="0" presId="urn:microsoft.com/office/officeart/2005/8/layout/hierarchy2"/>
    <dgm:cxn modelId="{7411DB4B-C5FF-44A9-9E77-160D647BDBB7}" type="presOf" srcId="{5ABABD5B-A46B-437C-8FCF-5F7DB32B1277}" destId="{B59CC138-6E59-4635-9BCC-7700CB9326A7}" srcOrd="1"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F2E98C03-73A0-488E-A736-1E110520603B}" type="presOf" srcId="{89C9E179-D2A2-4A4E-831C-766C0FCE59CD}" destId="{2FD12931-E91F-4883-ABCC-E2B4ACCC31CA}"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9E711F01-EA92-4FED-B38C-D692CA8A5B35}" type="presOf" srcId="{8B31BB6A-A4D8-431C-9B01-9B2034755868}" destId="{9C2F6C3E-00BF-4160-BA53-202223A2EE2E}"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216D39AA-3478-4CF5-92FD-8A417197F3D6}" type="presOf" srcId="{57EA6F02-2674-477B-9506-59D3B2C4A94B}" destId="{8367E3EC-EDE8-4478-9B14-EAFA4B0303C7}" srcOrd="0" destOrd="0" presId="urn:microsoft.com/office/officeart/2005/8/layout/hierarchy2"/>
    <dgm:cxn modelId="{C8AF77BA-6955-4267-B23E-7F138DF1785B}" type="presOf" srcId="{4C182C5A-560D-43AA-8092-727DB2D4F9AA}" destId="{990310B2-5112-4727-B4A0-C2E12E4945BB}" srcOrd="0" destOrd="0" presId="urn:microsoft.com/office/officeart/2005/8/layout/hierarchy2"/>
    <dgm:cxn modelId="{0D01E155-CF77-4141-B2E8-4F7CE346D0A8}" type="presOf" srcId="{B716BBAA-853E-4021-A8EE-711FD7E3D665}" destId="{DDBCB7B8-5B67-4623-B3B3-D1AC0E78FE9B}" srcOrd="0" destOrd="0" presId="urn:microsoft.com/office/officeart/2005/8/layout/hierarchy2"/>
    <dgm:cxn modelId="{D4B0C9E3-75A6-43B7-89A0-01029690408E}" type="presOf" srcId="{BAC0EB25-FC2E-40C8-BB49-714E62D7ACF1}" destId="{1E5FCCE3-BB6C-46B6-BE90-0C1FE816FF09}"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9F183540-BEBB-491C-B7E6-749704A50110}" srcId="{3B798081-D53C-428D-9A8A-C6B430D0676E}" destId="{C39D6B01-260F-4A4C-826C-9CFF1B6F6F3C}" srcOrd="0" destOrd="0" parTransId="{1CEB5BF8-9573-44DB-AA52-2664C57B5BC0}" sibTransId="{8ACC4B51-902E-41B9-8927-C4CC81C36EEB}"/>
    <dgm:cxn modelId="{6542F2F1-7214-47E3-88CB-1C1FA8181A12}" type="presOf" srcId="{C2601243-1BEE-43AD-B076-59981A9EF2A5}" destId="{167F1204-AFBB-4464-B292-B7B9C368137A}" srcOrd="0" destOrd="0" presId="urn:microsoft.com/office/officeart/2005/8/layout/hierarchy2"/>
    <dgm:cxn modelId="{B377F334-0AB9-44A1-81A7-7862AA016A23}" type="presOf" srcId="{3BAA5B4F-AA92-45D6-9A6B-2C43B02FBCB2}" destId="{8677BBF0-60CC-4896-BDB3-000DD63E373D}" srcOrd="1" destOrd="0" presId="urn:microsoft.com/office/officeart/2005/8/layout/hierarchy2"/>
    <dgm:cxn modelId="{9D5B8586-40F2-478A-9C8E-A17DCCF50865}" type="presOf" srcId="{19F3ECDB-1ED7-474B-92C1-2E72D83ACFE8}" destId="{A9C12F11-1210-4444-A1FD-68998DEE217C}" srcOrd="0" destOrd="0" presId="urn:microsoft.com/office/officeart/2005/8/layout/hierarchy2"/>
    <dgm:cxn modelId="{66FB0208-0958-4EB1-A3B7-E65214D293F2}" type="presOf" srcId="{5ABABD5B-A46B-437C-8FCF-5F7DB32B1277}" destId="{030C4BD4-E117-424F-894B-5000F19EC59A}"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D84DB6A7-AEA5-454A-A2FD-182B80A15CE7}" srcId="{E0DE11BA-B518-407C-B505-1DE471394911}" destId="{5BDA034E-E10D-4A3F-95C7-86E352EFE1E2}" srcOrd="2" destOrd="0" parTransId="{22F489BA-7AF8-4D28-AFF1-81994DDA9D7B}" sibTransId="{29EC800B-BCD0-428C-9947-A693866B299E}"/>
    <dgm:cxn modelId="{9A51C802-F4AB-4083-8671-6498C4AFEFFA}" type="presOf" srcId="{EE885992-2BEA-4926-B702-6008C6AF5097}" destId="{CE61E191-C724-4270-8BE7-8C77375FCF61}"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1282B0E4-C41C-4156-A3D9-C6A10EBC5111}" srcId="{1B6C38EE-0106-42F5-BFDE-F708BAF5139B}" destId="{95073BCA-5637-4B74-B003-F6EBD1486D61}" srcOrd="2" destOrd="0" parTransId="{BAC0EB25-FC2E-40C8-BB49-714E62D7ACF1}" sibTransId="{BE32EC16-AF06-4745-A929-6422365CC521}"/>
    <dgm:cxn modelId="{BC063BD9-2D4D-462D-AA89-3E535BD77415}" type="presOf" srcId="{E0DE11BA-B518-407C-B505-1DE471394911}" destId="{6F0F170F-FE3D-4134-BB96-EA6665A6036D}" srcOrd="0" destOrd="0" presId="urn:microsoft.com/office/officeart/2005/8/layout/hierarchy2"/>
    <dgm:cxn modelId="{7D14DD37-4F8A-4179-9DE0-147CDC915847}" type="presOf" srcId="{AC10A985-E08A-4B6F-BF7F-A700AF2A50C5}" destId="{593B41E3-CA5E-4DA9-AD44-1949E854049E}" srcOrd="0" destOrd="0" presId="urn:microsoft.com/office/officeart/2005/8/layout/hierarchy2"/>
    <dgm:cxn modelId="{1B25EE92-924E-49B3-86C2-CD3564BFB8F9}" type="presOf" srcId="{2090ADF3-5CF7-491C-8EEF-DB35DEC658CA}" destId="{95523093-FECA-4419-A878-E6086CB8B61F}" srcOrd="0" destOrd="0" presId="urn:microsoft.com/office/officeart/2005/8/layout/hierarchy2"/>
    <dgm:cxn modelId="{F8FEE20A-4264-40F5-BFA4-C19E1ADA209A}" type="presOf" srcId="{BBBB4BC1-397B-42FB-A590-86ABD4708BA1}" destId="{01AE466B-0249-4A63-910F-DFF3C04D856B}" srcOrd="0" destOrd="0" presId="urn:microsoft.com/office/officeart/2005/8/layout/hierarchy2"/>
    <dgm:cxn modelId="{CD83AD18-9462-4084-BCFA-3D8826B2F230}" type="presOf" srcId="{1055F0B1-DA74-4E7B-B527-AEDFDD16057D}" destId="{0B6A28E5-6192-4A5C-8A6E-370AC7A96B9E}" srcOrd="1" destOrd="0" presId="urn:microsoft.com/office/officeart/2005/8/layout/hierarchy2"/>
    <dgm:cxn modelId="{06F3A3DC-416F-402C-93FA-9586AF94FD2F}" type="presOf" srcId="{1C4C4948-25D8-4936-BD8C-06CE52540229}" destId="{8A58203B-60D5-42CF-9578-203C0120EC5E}" srcOrd="0" destOrd="0" presId="urn:microsoft.com/office/officeart/2005/8/layout/hierarchy2"/>
    <dgm:cxn modelId="{1B9B6D73-CCD0-4D66-842A-8575D3001A8F}" type="presOf" srcId="{166961A0-6659-4CA6-A993-20CB2D27CA51}" destId="{F3025B66-7540-4E3A-8E55-A978E22397A7}" srcOrd="1" destOrd="0" presId="urn:microsoft.com/office/officeart/2005/8/layout/hierarchy2"/>
    <dgm:cxn modelId="{1DBDE71B-C94A-4DE3-B7C5-85B7F4D71600}" type="presOf" srcId="{45993110-47CA-429A-A226-5BE240498561}" destId="{0789D6F5-E0F6-4D72-A0DF-BA44D9E7DAFF}"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0A547752-DA90-466E-9BB4-5C8041DA4A00}" type="presOf" srcId="{A564CD81-167D-42C5-9353-07481038A983}" destId="{E798F118-A524-4343-8813-0F2112D52D97}" srcOrd="0" destOrd="0" presId="urn:microsoft.com/office/officeart/2005/8/layout/hierarchy2"/>
    <dgm:cxn modelId="{67B6CB2E-28C4-415E-A0EE-8F0FBF4B9D11}" type="presOf" srcId="{1CEB5BF8-9573-44DB-AA52-2664C57B5BC0}" destId="{5B49F615-01AC-4E8D-8243-024C52065BB2}" srcOrd="1" destOrd="0" presId="urn:microsoft.com/office/officeart/2005/8/layout/hierarchy2"/>
    <dgm:cxn modelId="{AA0B0A8B-5D61-409B-A763-E2888A887970}" type="presOf" srcId="{B78E8AC8-BFC5-4DF9-996A-E3ADAD9E91C9}" destId="{B680152B-BBF7-42CC-80E2-A156B071C1EB}" srcOrd="1" destOrd="0" presId="urn:microsoft.com/office/officeart/2005/8/layout/hierarchy2"/>
    <dgm:cxn modelId="{DBA7B7A6-C4C6-4843-9994-4CE83045FF09}" type="presOf" srcId="{64410DB8-F655-4B90-9A96-2325D0212977}" destId="{2E9F86E8-11BD-4C20-8CF1-078EFE599DDE}" srcOrd="1" destOrd="0" presId="urn:microsoft.com/office/officeart/2005/8/layout/hierarchy2"/>
    <dgm:cxn modelId="{7C8057C8-BA77-431E-9515-578D4C20503C}" type="presOf" srcId="{1B6C38EE-0106-42F5-BFDE-F708BAF5139B}" destId="{C0FB1EE3-1600-4ECC-A158-84A6E0508629}" srcOrd="0" destOrd="0" presId="urn:microsoft.com/office/officeart/2005/8/layout/hierarchy2"/>
    <dgm:cxn modelId="{60A46463-825C-4EA8-BDED-0B5F06C29F4A}" type="presOf" srcId="{B4DC0CA7-4284-47E5-8103-F93DAD70B5A7}" destId="{1929B4BE-FB30-4C89-8473-49590CD4D932}" srcOrd="1" destOrd="0" presId="urn:microsoft.com/office/officeart/2005/8/layout/hierarchy2"/>
    <dgm:cxn modelId="{C5E8018D-A899-4A24-99FF-DC236FE0305E}" type="presOf" srcId="{89C9E179-D2A2-4A4E-831C-766C0FCE59CD}" destId="{C33F84F2-5EFE-42A4-A5D4-F49723480AE6}"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35CBD4E9-1136-4D5A-96B3-DA51E491E0AA}" type="presOf" srcId="{B78E8AC8-BFC5-4DF9-996A-E3ADAD9E91C9}" destId="{94066D15-53AA-4DDA-9682-053F754F270E}" srcOrd="0" destOrd="0" presId="urn:microsoft.com/office/officeart/2005/8/layout/hierarchy2"/>
    <dgm:cxn modelId="{EBB155EC-85AD-4B03-A680-3CDA23DD8FA8}" type="presOf" srcId="{3904DB79-83CF-4567-8961-2516E1FF2621}" destId="{A0865725-8F13-4D66-9B6B-D81956252699}" srcOrd="0" destOrd="0" presId="urn:microsoft.com/office/officeart/2005/8/layout/hierarchy2"/>
    <dgm:cxn modelId="{F91FB5A0-B3C1-4611-9922-742523CC0913}" type="presOf" srcId="{B4DC0CA7-4284-47E5-8103-F93DAD70B5A7}" destId="{C498114F-350E-41A3-9193-D88A6280E55B}" srcOrd="0" destOrd="0" presId="urn:microsoft.com/office/officeart/2005/8/layout/hierarchy2"/>
    <dgm:cxn modelId="{E38E6086-DD42-4CBE-98A4-169E2735946F}" type="presOf" srcId="{95073BCA-5637-4B74-B003-F6EBD1486D61}" destId="{C7DB363B-7218-4E89-908E-26E8BED225D3}" srcOrd="0" destOrd="0" presId="urn:microsoft.com/office/officeart/2005/8/layout/hierarchy2"/>
    <dgm:cxn modelId="{A4155BBD-F30A-42DF-8195-68DD8A112566}" type="presOf" srcId="{3B798081-D53C-428D-9A8A-C6B430D0676E}" destId="{E3CE5594-F3F1-49F6-A7C8-E25853455CFA}"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54A5D3F4-3C99-46A2-95BA-16A233E98757}" type="presOf" srcId="{22F489BA-7AF8-4D28-AFF1-81994DDA9D7B}" destId="{E4975F3D-C350-41E3-95EF-F4638F798686}" srcOrd="0" destOrd="0" presId="urn:microsoft.com/office/officeart/2005/8/layout/hierarchy2"/>
    <dgm:cxn modelId="{0FF6BAAB-936F-4D90-B635-2E0C3197EA52}" type="presOf" srcId="{D46399B7-6072-4C73-88BB-AE05116F9ECC}" destId="{BB4E4D16-71CF-4C1A-AF17-AA238805B63F}" srcOrd="0" destOrd="0" presId="urn:microsoft.com/office/officeart/2005/8/layout/hierarchy2"/>
    <dgm:cxn modelId="{3E9E57DF-2A66-4CFD-A73D-2A31DB92B50D}" type="presOf" srcId="{7E0ED1B5-DF2B-4C39-94A2-2A0C2BBEA676}" destId="{C8B696FB-B26B-4AEB-A6C7-7996DE285DEE}" srcOrd="0" destOrd="0" presId="urn:microsoft.com/office/officeart/2005/8/layout/hierarchy2"/>
    <dgm:cxn modelId="{BB17572D-ECC9-495C-98D7-5674C979A2D8}" type="presOf" srcId="{CB605075-F51A-47C3-9B5B-5822A6019E26}" destId="{BAAD048F-539D-477C-AF35-C3394849D7C3}" srcOrd="1" destOrd="0" presId="urn:microsoft.com/office/officeart/2005/8/layout/hierarchy2"/>
    <dgm:cxn modelId="{0B95EF3D-9F48-48A6-B0F3-5F7233F54A43}" type="presOf" srcId="{E527BE7C-F111-4D11-8FD8-A64790F908E6}" destId="{E86E44DF-D0B6-490D-969C-50D2431AF93E}" srcOrd="1" destOrd="0" presId="urn:microsoft.com/office/officeart/2005/8/layout/hierarchy2"/>
    <dgm:cxn modelId="{6E5F2A08-3D32-4CA7-99D6-F627DD1AC1F6}" type="presOf" srcId="{A564CD81-167D-42C5-9353-07481038A983}" destId="{4AEB7D09-1624-4AD9-99D9-830F9B16DFD7}" srcOrd="1" destOrd="0" presId="urn:microsoft.com/office/officeart/2005/8/layout/hierarchy2"/>
    <dgm:cxn modelId="{4BE918FC-4C71-4F39-B28C-15E20C475AB1}" type="presOf" srcId="{1055F0B1-DA74-4E7B-B527-AEDFDD16057D}" destId="{80B075A0-6EED-4416-BD30-D34B7B6B244A}" srcOrd="0" destOrd="0" presId="urn:microsoft.com/office/officeart/2005/8/layout/hierarchy2"/>
    <dgm:cxn modelId="{571559DB-8D7A-42DE-AA61-7CA35B79FF71}" type="presOf" srcId="{2CA901C4-D46B-4889-AB07-3E85CAB3F55A}" destId="{1E1C0BF7-E2E9-47E2-846E-3FB060800201}" srcOrd="0" destOrd="0" presId="urn:microsoft.com/office/officeart/2005/8/layout/hierarchy2"/>
    <dgm:cxn modelId="{C67E014C-C7BB-436B-AD2C-E6C8AF5CB2EF}" type="presOf" srcId="{45993110-47CA-429A-A226-5BE240498561}" destId="{B8E34989-5719-4CA4-8C97-D4EDD34C87C5}" srcOrd="1" destOrd="0" presId="urn:microsoft.com/office/officeart/2005/8/layout/hierarchy2"/>
    <dgm:cxn modelId="{19BCB2AA-B001-4AAD-AAF6-53D1A21EDE54}" type="presOf" srcId="{494ACA62-AAC0-4951-9C9D-4B583911638D}" destId="{2B40320C-27AB-4BDA-84D1-61C50A3BABC5}" srcOrd="1" destOrd="0" presId="urn:microsoft.com/office/officeart/2005/8/layout/hierarchy2"/>
    <dgm:cxn modelId="{BBC3B628-56D4-400F-8FF8-8EC216EAAE3F}" type="presParOf" srcId="{9C2F6C3E-00BF-4160-BA53-202223A2EE2E}" destId="{422962DA-79B5-4391-85F2-5C83AC2DDC7A}" srcOrd="0" destOrd="0" presId="urn:microsoft.com/office/officeart/2005/8/layout/hierarchy2"/>
    <dgm:cxn modelId="{9708ADFA-F090-477E-8927-C9769FD4C475}" type="presParOf" srcId="{422962DA-79B5-4391-85F2-5C83AC2DDC7A}" destId="{F15D6494-9362-431D-8D0C-12A143564090}" srcOrd="0" destOrd="0" presId="urn:microsoft.com/office/officeart/2005/8/layout/hierarchy2"/>
    <dgm:cxn modelId="{C8571360-8E88-4558-9F18-0E96BC3FB3A9}" type="presParOf" srcId="{422962DA-79B5-4391-85F2-5C83AC2DDC7A}" destId="{6B7A97A5-5187-4846-A9CB-0A7AE0532CBF}" srcOrd="1" destOrd="0" presId="urn:microsoft.com/office/officeart/2005/8/layout/hierarchy2"/>
    <dgm:cxn modelId="{A1CDB2C6-9E87-415B-92F0-9EB6342733A6}" type="presParOf" srcId="{6B7A97A5-5187-4846-A9CB-0A7AE0532CBF}" destId="{C498114F-350E-41A3-9193-D88A6280E55B}" srcOrd="0" destOrd="0" presId="urn:microsoft.com/office/officeart/2005/8/layout/hierarchy2"/>
    <dgm:cxn modelId="{E5584CEA-A89C-4117-859E-B7A6946CEEF6}" type="presParOf" srcId="{C498114F-350E-41A3-9193-D88A6280E55B}" destId="{1929B4BE-FB30-4C89-8473-49590CD4D932}" srcOrd="0" destOrd="0" presId="urn:microsoft.com/office/officeart/2005/8/layout/hierarchy2"/>
    <dgm:cxn modelId="{85A2C2C2-054E-493D-A567-C90501820F92}" type="presParOf" srcId="{6B7A97A5-5187-4846-A9CB-0A7AE0532CBF}" destId="{4BC0D68C-B3F7-4187-AD42-F9881C97EDA9}" srcOrd="1" destOrd="0" presId="urn:microsoft.com/office/officeart/2005/8/layout/hierarchy2"/>
    <dgm:cxn modelId="{645164DD-B838-4C90-B8FC-AEB41F0413A7}" type="presParOf" srcId="{4BC0D68C-B3F7-4187-AD42-F9881C97EDA9}" destId="{C0FB1EE3-1600-4ECC-A158-84A6E0508629}" srcOrd="0" destOrd="0" presId="urn:microsoft.com/office/officeart/2005/8/layout/hierarchy2"/>
    <dgm:cxn modelId="{7D04A5C2-2CD7-4B72-BA96-F9470BD49827}" type="presParOf" srcId="{4BC0D68C-B3F7-4187-AD42-F9881C97EDA9}" destId="{1EEA82D7-11B2-4776-A10F-396B67713554}" srcOrd="1" destOrd="0" presId="urn:microsoft.com/office/officeart/2005/8/layout/hierarchy2"/>
    <dgm:cxn modelId="{81EA731A-4CE2-4973-9F44-ADA75FB92B58}" type="presParOf" srcId="{1EEA82D7-11B2-4776-A10F-396B67713554}" destId="{94066D15-53AA-4DDA-9682-053F754F270E}" srcOrd="0" destOrd="0" presId="urn:microsoft.com/office/officeart/2005/8/layout/hierarchy2"/>
    <dgm:cxn modelId="{4DE341F7-40EB-4DF3-BF31-D535ED816BEA}" type="presParOf" srcId="{94066D15-53AA-4DDA-9682-053F754F270E}" destId="{B680152B-BBF7-42CC-80E2-A156B071C1EB}" srcOrd="0" destOrd="0" presId="urn:microsoft.com/office/officeart/2005/8/layout/hierarchy2"/>
    <dgm:cxn modelId="{80F608CA-E3D0-435D-9419-0FB7588455D5}" type="presParOf" srcId="{1EEA82D7-11B2-4776-A10F-396B67713554}" destId="{0981ABDE-06ED-4AF7-A618-25843B77D777}" srcOrd="1" destOrd="0" presId="urn:microsoft.com/office/officeart/2005/8/layout/hierarchy2"/>
    <dgm:cxn modelId="{6455E793-D5FE-4FD0-88B6-679D9ABCB8B9}" type="presParOf" srcId="{0981ABDE-06ED-4AF7-A618-25843B77D777}" destId="{C8B696FB-B26B-4AEB-A6C7-7996DE285DEE}" srcOrd="0" destOrd="0" presId="urn:microsoft.com/office/officeart/2005/8/layout/hierarchy2"/>
    <dgm:cxn modelId="{0E816D62-EAB9-4343-8067-789CD6705583}" type="presParOf" srcId="{0981ABDE-06ED-4AF7-A618-25843B77D777}" destId="{1EBF9220-0EA9-4879-831D-B7F02029CA6F}" srcOrd="1" destOrd="0" presId="urn:microsoft.com/office/officeart/2005/8/layout/hierarchy2"/>
    <dgm:cxn modelId="{4C0CFB42-5A04-43C1-AC55-980DA6D79EDB}" type="presParOf" srcId="{1EEA82D7-11B2-4776-A10F-396B67713554}" destId="{DDBCB7B8-5B67-4623-B3B3-D1AC0E78FE9B}" srcOrd="2" destOrd="0" presId="urn:microsoft.com/office/officeart/2005/8/layout/hierarchy2"/>
    <dgm:cxn modelId="{A10F0061-1C2D-4E1A-A6A7-BC193B317FC6}" type="presParOf" srcId="{DDBCB7B8-5B67-4623-B3B3-D1AC0E78FE9B}" destId="{7AF1181C-2A33-4ED9-B3AD-C4ACFCC7DACF}" srcOrd="0" destOrd="0" presId="urn:microsoft.com/office/officeart/2005/8/layout/hierarchy2"/>
    <dgm:cxn modelId="{4BC21DB9-1FEA-4F16-BBC9-9F90FE2BC675}" type="presParOf" srcId="{1EEA82D7-11B2-4776-A10F-396B67713554}" destId="{24724133-326B-4A09-91C1-81FE02C30686}" srcOrd="3" destOrd="0" presId="urn:microsoft.com/office/officeart/2005/8/layout/hierarchy2"/>
    <dgm:cxn modelId="{AA7FDFB8-D164-4409-8774-DBB5862D68F8}" type="presParOf" srcId="{24724133-326B-4A09-91C1-81FE02C30686}" destId="{5937F1B2-B020-4EB6-983F-111BB09AE414}" srcOrd="0" destOrd="0" presId="urn:microsoft.com/office/officeart/2005/8/layout/hierarchy2"/>
    <dgm:cxn modelId="{19976F8C-2C74-478B-887D-8B912F28E835}" type="presParOf" srcId="{24724133-326B-4A09-91C1-81FE02C30686}" destId="{E1E6DD61-89B2-4AF3-8AC4-44F09AEDAE25}" srcOrd="1" destOrd="0" presId="urn:microsoft.com/office/officeart/2005/8/layout/hierarchy2"/>
    <dgm:cxn modelId="{C55A9A42-4F23-49A7-B23E-E13C2D2CCAFF}" type="presParOf" srcId="{1EEA82D7-11B2-4776-A10F-396B67713554}" destId="{1E5FCCE3-BB6C-46B6-BE90-0C1FE816FF09}" srcOrd="4" destOrd="0" presId="urn:microsoft.com/office/officeart/2005/8/layout/hierarchy2"/>
    <dgm:cxn modelId="{1C29F07E-9D43-46DA-9402-39B14E4985FC}" type="presParOf" srcId="{1E5FCCE3-BB6C-46B6-BE90-0C1FE816FF09}" destId="{0A145BCE-6198-4F25-B43B-3618301E13F0}" srcOrd="0" destOrd="0" presId="urn:microsoft.com/office/officeart/2005/8/layout/hierarchy2"/>
    <dgm:cxn modelId="{B6DCB1E4-5F75-4BEB-BD33-EDB9240E0B16}" type="presParOf" srcId="{1EEA82D7-11B2-4776-A10F-396B67713554}" destId="{EB689018-3E26-427F-B400-2A48242A7DAB}" srcOrd="5" destOrd="0" presId="urn:microsoft.com/office/officeart/2005/8/layout/hierarchy2"/>
    <dgm:cxn modelId="{E85ADB10-51CD-47CA-94E3-394CBC8456DF}" type="presParOf" srcId="{EB689018-3E26-427F-B400-2A48242A7DAB}" destId="{C7DB363B-7218-4E89-908E-26E8BED225D3}" srcOrd="0" destOrd="0" presId="urn:microsoft.com/office/officeart/2005/8/layout/hierarchy2"/>
    <dgm:cxn modelId="{DF49133F-A214-4F9E-A1A2-F7BEED36CF6A}" type="presParOf" srcId="{EB689018-3E26-427F-B400-2A48242A7DAB}" destId="{947CBDEE-55D6-4B22-B219-DDAD927C70B1}" srcOrd="1" destOrd="0" presId="urn:microsoft.com/office/officeart/2005/8/layout/hierarchy2"/>
    <dgm:cxn modelId="{494AA774-89D4-4D5D-8D03-C7052688DD78}" type="presParOf" srcId="{947CBDEE-55D6-4B22-B219-DDAD927C70B1}" destId="{8367E3EC-EDE8-4478-9B14-EAFA4B0303C7}" srcOrd="0" destOrd="0" presId="urn:microsoft.com/office/officeart/2005/8/layout/hierarchy2"/>
    <dgm:cxn modelId="{0FECF364-BC60-4AC5-9A8A-99F40BE25ADA}" type="presParOf" srcId="{8367E3EC-EDE8-4478-9B14-EAFA4B0303C7}" destId="{E8D07454-23B3-441F-9B23-CDA001B258D3}" srcOrd="0" destOrd="0" presId="urn:microsoft.com/office/officeart/2005/8/layout/hierarchy2"/>
    <dgm:cxn modelId="{10B95A9F-1DBF-45A7-9D98-A74967A4579C}" type="presParOf" srcId="{947CBDEE-55D6-4B22-B219-DDAD927C70B1}" destId="{68A66CD3-959A-403B-A57F-87A9D8451471}" srcOrd="1" destOrd="0" presId="urn:microsoft.com/office/officeart/2005/8/layout/hierarchy2"/>
    <dgm:cxn modelId="{FB676F27-FC87-413A-A697-BE6CDE245496}" type="presParOf" srcId="{68A66CD3-959A-403B-A57F-87A9D8451471}" destId="{BA54242D-F02C-4E4F-8455-69939E154ED1}" srcOrd="0" destOrd="0" presId="urn:microsoft.com/office/officeart/2005/8/layout/hierarchy2"/>
    <dgm:cxn modelId="{BEBF9FFD-252E-4EB4-A592-F1E017100354}" type="presParOf" srcId="{68A66CD3-959A-403B-A57F-87A9D8451471}" destId="{5CE4419F-7D16-4B5A-8BF7-01ACA79458C1}" srcOrd="1" destOrd="0" presId="urn:microsoft.com/office/officeart/2005/8/layout/hierarchy2"/>
    <dgm:cxn modelId="{C3694136-50E5-4179-BBF0-CEEAE91ABBBA}" type="presParOf" srcId="{947CBDEE-55D6-4B22-B219-DDAD927C70B1}" destId="{3C823CB9-6646-45EA-927C-BAAED8D908D1}" srcOrd="2" destOrd="0" presId="urn:microsoft.com/office/officeart/2005/8/layout/hierarchy2"/>
    <dgm:cxn modelId="{F988A9BE-3134-481A-8A44-6AEBCACFEBD9}" type="presParOf" srcId="{3C823CB9-6646-45EA-927C-BAAED8D908D1}" destId="{E86E44DF-D0B6-490D-969C-50D2431AF93E}" srcOrd="0" destOrd="0" presId="urn:microsoft.com/office/officeart/2005/8/layout/hierarchy2"/>
    <dgm:cxn modelId="{EBF99B1E-5C0F-49BE-8691-E71787607B36}" type="presParOf" srcId="{947CBDEE-55D6-4B22-B219-DDAD927C70B1}" destId="{D50F42E0-D0D0-401A-A036-46103263EA84}" srcOrd="3" destOrd="0" presId="urn:microsoft.com/office/officeart/2005/8/layout/hierarchy2"/>
    <dgm:cxn modelId="{A738EB73-571C-447F-B3D0-46CD2B31E88D}" type="presParOf" srcId="{D50F42E0-D0D0-401A-A036-46103263EA84}" destId="{990310B2-5112-4727-B4A0-C2E12E4945BB}" srcOrd="0" destOrd="0" presId="urn:microsoft.com/office/officeart/2005/8/layout/hierarchy2"/>
    <dgm:cxn modelId="{20EA8196-6CF2-4597-B557-43B9155DAFDD}" type="presParOf" srcId="{D50F42E0-D0D0-401A-A036-46103263EA84}" destId="{524EF8AB-F75C-4759-82C1-A01ED2208B7D}" srcOrd="1" destOrd="0" presId="urn:microsoft.com/office/officeart/2005/8/layout/hierarchy2"/>
    <dgm:cxn modelId="{4B0AFA5D-6D61-4F0E-874D-661E5D998D77}" type="presParOf" srcId="{6B7A97A5-5187-4846-A9CB-0A7AE0532CBF}" destId="{030C4BD4-E117-424F-894B-5000F19EC59A}" srcOrd="2" destOrd="0" presId="urn:microsoft.com/office/officeart/2005/8/layout/hierarchy2"/>
    <dgm:cxn modelId="{F3EF6C68-F404-45C4-AFA8-1C1868015B2A}" type="presParOf" srcId="{030C4BD4-E117-424F-894B-5000F19EC59A}" destId="{B59CC138-6E59-4635-9BCC-7700CB9326A7}" srcOrd="0" destOrd="0" presId="urn:microsoft.com/office/officeart/2005/8/layout/hierarchy2"/>
    <dgm:cxn modelId="{114F66DE-80E8-4054-9903-02CAE19A56C1}" type="presParOf" srcId="{6B7A97A5-5187-4846-A9CB-0A7AE0532CBF}" destId="{5F219121-9A37-47EF-87F0-762E6ABBFD2D}" srcOrd="3" destOrd="0" presId="urn:microsoft.com/office/officeart/2005/8/layout/hierarchy2"/>
    <dgm:cxn modelId="{8B179F92-1162-4D5F-97A1-6B6D483191D8}" type="presParOf" srcId="{5F219121-9A37-47EF-87F0-762E6ABBFD2D}" destId="{6F0F170F-FE3D-4134-BB96-EA6665A6036D}" srcOrd="0" destOrd="0" presId="urn:microsoft.com/office/officeart/2005/8/layout/hierarchy2"/>
    <dgm:cxn modelId="{8D257D7B-2536-45BB-993F-D5990C366EEF}" type="presParOf" srcId="{5F219121-9A37-47EF-87F0-762E6ABBFD2D}" destId="{887D7BAE-69D9-4031-8C7B-63AF77DAA974}" srcOrd="1" destOrd="0" presId="urn:microsoft.com/office/officeart/2005/8/layout/hierarchy2"/>
    <dgm:cxn modelId="{6FABD47B-5486-47DF-B6F5-EB6EF955AF5A}" type="presParOf" srcId="{887D7BAE-69D9-4031-8C7B-63AF77DAA974}" destId="{01AE466B-0249-4A63-910F-DFF3C04D856B}" srcOrd="0" destOrd="0" presId="urn:microsoft.com/office/officeart/2005/8/layout/hierarchy2"/>
    <dgm:cxn modelId="{DBA6EF24-526F-472D-8107-FE6CE779BCC1}" type="presParOf" srcId="{01AE466B-0249-4A63-910F-DFF3C04D856B}" destId="{2AA311D8-CC01-4472-A54F-19D0AFF10979}" srcOrd="0" destOrd="0" presId="urn:microsoft.com/office/officeart/2005/8/layout/hierarchy2"/>
    <dgm:cxn modelId="{4D1C84FF-C9AA-4F11-AD8E-10639DDA4EB2}" type="presParOf" srcId="{887D7BAE-69D9-4031-8C7B-63AF77DAA974}" destId="{C06C5CEC-90AD-4EA8-AD01-C2D1861D1F78}" srcOrd="1" destOrd="0" presId="urn:microsoft.com/office/officeart/2005/8/layout/hierarchy2"/>
    <dgm:cxn modelId="{61033A63-9BBE-48AA-8332-691AB8D32D93}" type="presParOf" srcId="{C06C5CEC-90AD-4EA8-AD01-C2D1861D1F78}" destId="{8A58203B-60D5-42CF-9578-203C0120EC5E}" srcOrd="0" destOrd="0" presId="urn:microsoft.com/office/officeart/2005/8/layout/hierarchy2"/>
    <dgm:cxn modelId="{02EF19B4-9C6E-432B-9AAD-79FFCF7862A0}" type="presParOf" srcId="{C06C5CEC-90AD-4EA8-AD01-C2D1861D1F78}" destId="{59816630-B2C0-4547-BCE4-EA5205456959}" srcOrd="1" destOrd="0" presId="urn:microsoft.com/office/officeart/2005/8/layout/hierarchy2"/>
    <dgm:cxn modelId="{B193857F-3FED-44D8-8557-665007869686}" type="presParOf" srcId="{887D7BAE-69D9-4031-8C7B-63AF77DAA974}" destId="{CC1ABDC6-6B6E-46CC-8F3E-DD15562897FA}" srcOrd="2" destOrd="0" presId="urn:microsoft.com/office/officeart/2005/8/layout/hierarchy2"/>
    <dgm:cxn modelId="{39D0C926-32AF-451E-8A80-C5728FC6BDF1}" type="presParOf" srcId="{CC1ABDC6-6B6E-46CC-8F3E-DD15562897FA}" destId="{F3025B66-7540-4E3A-8E55-A978E22397A7}" srcOrd="0" destOrd="0" presId="urn:microsoft.com/office/officeart/2005/8/layout/hierarchy2"/>
    <dgm:cxn modelId="{A2E259D6-7808-48F2-9B29-D4138FB4165D}" type="presParOf" srcId="{887D7BAE-69D9-4031-8C7B-63AF77DAA974}" destId="{D5718173-34C3-4545-97AA-AF6977FD7D74}" srcOrd="3" destOrd="0" presId="urn:microsoft.com/office/officeart/2005/8/layout/hierarchy2"/>
    <dgm:cxn modelId="{01649667-E13B-46CC-9AB4-726E2AA51499}" type="presParOf" srcId="{D5718173-34C3-4545-97AA-AF6977FD7D74}" destId="{BB4E4D16-71CF-4C1A-AF17-AA238805B63F}" srcOrd="0" destOrd="0" presId="urn:microsoft.com/office/officeart/2005/8/layout/hierarchy2"/>
    <dgm:cxn modelId="{504E565D-33C5-4C14-AD2F-E0F25BABC8B0}" type="presParOf" srcId="{D5718173-34C3-4545-97AA-AF6977FD7D74}" destId="{76FF324C-96C1-476A-AA1D-ACC804736D00}" srcOrd="1" destOrd="0" presId="urn:microsoft.com/office/officeart/2005/8/layout/hierarchy2"/>
    <dgm:cxn modelId="{022B9384-813C-444C-8C3C-554660F98EF6}" type="presParOf" srcId="{887D7BAE-69D9-4031-8C7B-63AF77DAA974}" destId="{E4975F3D-C350-41E3-95EF-F4638F798686}" srcOrd="4" destOrd="0" presId="urn:microsoft.com/office/officeart/2005/8/layout/hierarchy2"/>
    <dgm:cxn modelId="{F4563EA4-0C50-4367-9C0B-02FFF678A1E6}" type="presParOf" srcId="{E4975F3D-C350-41E3-95EF-F4638F798686}" destId="{644D500C-2D0D-4D40-8242-8B689E49552E}" srcOrd="0" destOrd="0" presId="urn:microsoft.com/office/officeart/2005/8/layout/hierarchy2"/>
    <dgm:cxn modelId="{A9266CB0-F0AA-494E-B336-E587D6DD2502}" type="presParOf" srcId="{887D7BAE-69D9-4031-8C7B-63AF77DAA974}" destId="{88BCA496-AD51-4127-BE44-9C105EA0259D}" srcOrd="5" destOrd="0" presId="urn:microsoft.com/office/officeart/2005/8/layout/hierarchy2"/>
    <dgm:cxn modelId="{59EBC768-27B1-473A-8281-799F7B75E645}" type="presParOf" srcId="{88BCA496-AD51-4127-BE44-9C105EA0259D}" destId="{B58CAB39-7A43-4E7D-93B0-4EB0E985F7BF}" srcOrd="0" destOrd="0" presId="urn:microsoft.com/office/officeart/2005/8/layout/hierarchy2"/>
    <dgm:cxn modelId="{D5CCE77D-54EC-424E-994F-FFCAD4F723FC}" type="presParOf" srcId="{88BCA496-AD51-4127-BE44-9C105EA0259D}" destId="{A973866D-54AC-4670-BB39-07EEB7983DED}" srcOrd="1" destOrd="0" presId="urn:microsoft.com/office/officeart/2005/8/layout/hierarchy2"/>
    <dgm:cxn modelId="{A6C3F7F1-A521-4053-9EE6-B34365740636}" type="presParOf" srcId="{6B7A97A5-5187-4846-A9CB-0A7AE0532CBF}" destId="{5F158D59-AD79-4180-AC01-6F79F6FA82DB}" srcOrd="4" destOrd="0" presId="urn:microsoft.com/office/officeart/2005/8/layout/hierarchy2"/>
    <dgm:cxn modelId="{6FBAA778-ADC8-4B2A-9ED9-38CA2B7B2101}" type="presParOf" srcId="{5F158D59-AD79-4180-AC01-6F79F6FA82DB}" destId="{2B40320C-27AB-4BDA-84D1-61C50A3BABC5}" srcOrd="0" destOrd="0" presId="urn:microsoft.com/office/officeart/2005/8/layout/hierarchy2"/>
    <dgm:cxn modelId="{84F18657-A58E-4C19-9285-98A78515CB76}" type="presParOf" srcId="{6B7A97A5-5187-4846-A9CB-0A7AE0532CBF}" destId="{44BB7C2B-7DA9-4C32-8097-575A4607CA60}" srcOrd="5" destOrd="0" presId="urn:microsoft.com/office/officeart/2005/8/layout/hierarchy2"/>
    <dgm:cxn modelId="{584126CD-C176-4440-826E-5F2564FFD46E}" type="presParOf" srcId="{44BB7C2B-7DA9-4C32-8097-575A4607CA60}" destId="{418C437C-17BF-4B0B-B4FE-5B3030058BF1}" srcOrd="0" destOrd="0" presId="urn:microsoft.com/office/officeart/2005/8/layout/hierarchy2"/>
    <dgm:cxn modelId="{CBD0DAC4-1D70-4393-8486-92094B8E1458}" type="presParOf" srcId="{44BB7C2B-7DA9-4C32-8097-575A4607CA60}" destId="{C4F0F48A-B6AF-43C3-AFCA-6A658A4CC862}" srcOrd="1" destOrd="0" presId="urn:microsoft.com/office/officeart/2005/8/layout/hierarchy2"/>
    <dgm:cxn modelId="{7E1392ED-A39F-4C19-8E80-E849C96C00D4}" type="presParOf" srcId="{C4F0F48A-B6AF-43C3-AFCA-6A658A4CC862}" destId="{0789D6F5-E0F6-4D72-A0DF-BA44D9E7DAFF}" srcOrd="0" destOrd="0" presId="urn:microsoft.com/office/officeart/2005/8/layout/hierarchy2"/>
    <dgm:cxn modelId="{EC8D6857-5136-4595-B3F4-F07B7C1FFE6A}" type="presParOf" srcId="{0789D6F5-E0F6-4D72-A0DF-BA44D9E7DAFF}" destId="{B8E34989-5719-4CA4-8C97-D4EDD34C87C5}" srcOrd="0" destOrd="0" presId="urn:microsoft.com/office/officeart/2005/8/layout/hierarchy2"/>
    <dgm:cxn modelId="{6E4A642F-4A66-4D6B-AA5F-DAF4C7F8A259}" type="presParOf" srcId="{C4F0F48A-B6AF-43C3-AFCA-6A658A4CC862}" destId="{D4A65FF0-9E85-44C0-991E-4C339D0091A6}" srcOrd="1" destOrd="0" presId="urn:microsoft.com/office/officeart/2005/8/layout/hierarchy2"/>
    <dgm:cxn modelId="{80C54F42-CD8A-4BBC-BAEB-F1C42E01B263}" type="presParOf" srcId="{D4A65FF0-9E85-44C0-991E-4C339D0091A6}" destId="{BC065D8B-0208-43AD-ABEB-09B43B6478F9}" srcOrd="0" destOrd="0" presId="urn:microsoft.com/office/officeart/2005/8/layout/hierarchy2"/>
    <dgm:cxn modelId="{000B442F-54E4-4ACB-95EA-31F92994D755}" type="presParOf" srcId="{D4A65FF0-9E85-44C0-991E-4C339D0091A6}" destId="{5DD4EAC1-DB30-4462-AEDC-91E2CE068914}" srcOrd="1" destOrd="0" presId="urn:microsoft.com/office/officeart/2005/8/layout/hierarchy2"/>
    <dgm:cxn modelId="{43920011-A997-43D6-9C2D-15A7D6490364}" type="presParOf" srcId="{C4F0F48A-B6AF-43C3-AFCA-6A658A4CC862}" destId="{E798F118-A524-4343-8813-0F2112D52D97}" srcOrd="2" destOrd="0" presId="urn:microsoft.com/office/officeart/2005/8/layout/hierarchy2"/>
    <dgm:cxn modelId="{4B778569-7A35-491E-9EED-A3903FF9986E}" type="presParOf" srcId="{E798F118-A524-4343-8813-0F2112D52D97}" destId="{4AEB7D09-1624-4AD9-99D9-830F9B16DFD7}" srcOrd="0" destOrd="0" presId="urn:microsoft.com/office/officeart/2005/8/layout/hierarchy2"/>
    <dgm:cxn modelId="{28008626-0E8C-41A4-8432-EA6B5E75E05C}" type="presParOf" srcId="{C4F0F48A-B6AF-43C3-AFCA-6A658A4CC862}" destId="{8EB9B5B9-C0B0-4D87-B1A4-D7CFAB89B201}" srcOrd="3" destOrd="0" presId="urn:microsoft.com/office/officeart/2005/8/layout/hierarchy2"/>
    <dgm:cxn modelId="{042933A0-F966-4BFA-9AA7-5AF8D71531B3}" type="presParOf" srcId="{8EB9B5B9-C0B0-4D87-B1A4-D7CFAB89B201}" destId="{1E1C0BF7-E2E9-47E2-846E-3FB060800201}" srcOrd="0" destOrd="0" presId="urn:microsoft.com/office/officeart/2005/8/layout/hierarchy2"/>
    <dgm:cxn modelId="{E5CD3F34-4D5F-460C-94E8-461939BD4FDE}" type="presParOf" srcId="{8EB9B5B9-C0B0-4D87-B1A4-D7CFAB89B201}" destId="{E5712CCB-46FF-4A81-B1E7-40E7DEEE19EB}" srcOrd="1" destOrd="0" presId="urn:microsoft.com/office/officeart/2005/8/layout/hierarchy2"/>
    <dgm:cxn modelId="{073CCD77-5EB3-45A8-8195-2C03BD3B767C}" type="presParOf" srcId="{C4F0F48A-B6AF-43C3-AFCA-6A658A4CC862}" destId="{50040A1C-D961-4A90-9F57-B34776F19709}" srcOrd="4" destOrd="0" presId="urn:microsoft.com/office/officeart/2005/8/layout/hierarchy2"/>
    <dgm:cxn modelId="{40C190CB-8B0F-4F7A-910F-DCF2D8598D8A}" type="presParOf" srcId="{50040A1C-D961-4A90-9F57-B34776F19709}" destId="{01EEE390-AB4A-4786-A88B-F7E74EBF73F0}" srcOrd="0" destOrd="0" presId="urn:microsoft.com/office/officeart/2005/8/layout/hierarchy2"/>
    <dgm:cxn modelId="{4DD022A5-D851-48BA-A58C-27F0D483845E}" type="presParOf" srcId="{C4F0F48A-B6AF-43C3-AFCA-6A658A4CC862}" destId="{30F4D837-9120-4F26-8C5B-BCAE6FF813DB}" srcOrd="5" destOrd="0" presId="urn:microsoft.com/office/officeart/2005/8/layout/hierarchy2"/>
    <dgm:cxn modelId="{A405A7E1-0E75-4ED6-8743-BBC4BF9540D6}" type="presParOf" srcId="{30F4D837-9120-4F26-8C5B-BCAE6FF813DB}" destId="{E3CE5594-F3F1-49F6-A7C8-E25853455CFA}" srcOrd="0" destOrd="0" presId="urn:microsoft.com/office/officeart/2005/8/layout/hierarchy2"/>
    <dgm:cxn modelId="{032BEACF-5ECB-458D-A371-9832B2142E8F}" type="presParOf" srcId="{30F4D837-9120-4F26-8C5B-BCAE6FF813DB}" destId="{BD57A623-3339-4228-BD78-268BE1FAB47E}" srcOrd="1" destOrd="0" presId="urn:microsoft.com/office/officeart/2005/8/layout/hierarchy2"/>
    <dgm:cxn modelId="{093A3DBC-0630-434C-876F-C72BA6E18EE7}" type="presParOf" srcId="{BD57A623-3339-4228-BD78-268BE1FAB47E}" destId="{5FCB55BA-7053-458B-8A88-8DD239DA6331}" srcOrd="0" destOrd="0" presId="urn:microsoft.com/office/officeart/2005/8/layout/hierarchy2"/>
    <dgm:cxn modelId="{A6980D9C-CF8B-41D8-A110-590AAE2F7CC4}" type="presParOf" srcId="{5FCB55BA-7053-458B-8A88-8DD239DA6331}" destId="{5B49F615-01AC-4E8D-8243-024C52065BB2}" srcOrd="0" destOrd="0" presId="urn:microsoft.com/office/officeart/2005/8/layout/hierarchy2"/>
    <dgm:cxn modelId="{F6B0F5B7-FFF5-4835-AF79-377E9CFFF049}" type="presParOf" srcId="{BD57A623-3339-4228-BD78-268BE1FAB47E}" destId="{6C3863C9-DC80-4268-9745-FB988AE50073}" srcOrd="1" destOrd="0" presId="urn:microsoft.com/office/officeart/2005/8/layout/hierarchy2"/>
    <dgm:cxn modelId="{15515DDA-9DCA-4AF9-BFD7-A92B7F92122A}" type="presParOf" srcId="{6C3863C9-DC80-4268-9745-FB988AE50073}" destId="{E045DA16-E3DB-4C3A-9DC1-4314802E0B2D}" srcOrd="0" destOrd="0" presId="urn:microsoft.com/office/officeart/2005/8/layout/hierarchy2"/>
    <dgm:cxn modelId="{D94AD1D3-7DAE-4425-8BAC-09A3F0FDA546}" type="presParOf" srcId="{6C3863C9-DC80-4268-9745-FB988AE50073}" destId="{92412803-5AC7-4429-B1C7-DBE7707ADBA4}" srcOrd="1" destOrd="0" presId="urn:microsoft.com/office/officeart/2005/8/layout/hierarchy2"/>
    <dgm:cxn modelId="{9153B4D0-8422-4533-A28E-C5537EC4E08F}" type="presParOf" srcId="{BD57A623-3339-4228-BD78-268BE1FAB47E}" destId="{906F5F46-922A-41D3-BC0C-AA6B408A8D4A}" srcOrd="2" destOrd="0" presId="urn:microsoft.com/office/officeart/2005/8/layout/hierarchy2"/>
    <dgm:cxn modelId="{BE5330F7-A8CC-400E-872E-0FE4C09026B2}" type="presParOf" srcId="{906F5F46-922A-41D3-BC0C-AA6B408A8D4A}" destId="{BAAD048F-539D-477C-AF35-C3394849D7C3}" srcOrd="0" destOrd="0" presId="urn:microsoft.com/office/officeart/2005/8/layout/hierarchy2"/>
    <dgm:cxn modelId="{41679DF6-CD26-46D6-8AB4-315E03A0C412}" type="presParOf" srcId="{BD57A623-3339-4228-BD78-268BE1FAB47E}" destId="{2FE90066-E92A-4C0B-BDFC-21CAE7D77095}" srcOrd="3" destOrd="0" presId="urn:microsoft.com/office/officeart/2005/8/layout/hierarchy2"/>
    <dgm:cxn modelId="{020151CA-5E95-4207-B9CB-78DEF0CE4961}" type="presParOf" srcId="{2FE90066-E92A-4C0B-BDFC-21CAE7D77095}" destId="{0FA03EE5-538B-45D7-AE54-164B087D5CC2}" srcOrd="0" destOrd="0" presId="urn:microsoft.com/office/officeart/2005/8/layout/hierarchy2"/>
    <dgm:cxn modelId="{483AA811-2856-449C-96C5-027BA3332E38}" type="presParOf" srcId="{2FE90066-E92A-4C0B-BDFC-21CAE7D77095}" destId="{CEE0DACE-462C-44E1-913B-F805EF4ADA61}" srcOrd="1" destOrd="0" presId="urn:microsoft.com/office/officeart/2005/8/layout/hierarchy2"/>
    <dgm:cxn modelId="{B496638E-7BF6-4BA2-8A6E-5BF516BD9E4E}" type="presParOf" srcId="{6B7A97A5-5187-4846-A9CB-0A7AE0532CBF}" destId="{87EC5DDD-9F69-4B6C-95BE-68FC167C1752}" srcOrd="6" destOrd="0" presId="urn:microsoft.com/office/officeart/2005/8/layout/hierarchy2"/>
    <dgm:cxn modelId="{5191EBCD-6E35-4AD6-AED6-1D35E1584B7A}" type="presParOf" srcId="{87EC5DDD-9F69-4B6C-95BE-68FC167C1752}" destId="{CE61E191-C724-4270-8BE7-8C77375FCF61}" srcOrd="0" destOrd="0" presId="urn:microsoft.com/office/officeart/2005/8/layout/hierarchy2"/>
    <dgm:cxn modelId="{773D3322-4752-468D-AFAB-61A92B6A5801}" type="presParOf" srcId="{6B7A97A5-5187-4846-A9CB-0A7AE0532CBF}" destId="{BB538379-F8AB-45E6-8FB5-88F1D118ABCF}" srcOrd="7" destOrd="0" presId="urn:microsoft.com/office/officeart/2005/8/layout/hierarchy2"/>
    <dgm:cxn modelId="{0B1C714B-3E64-4173-AB35-BDC6FBDB4077}" type="presParOf" srcId="{BB538379-F8AB-45E6-8FB5-88F1D118ABCF}" destId="{167F1204-AFBB-4464-B292-B7B9C368137A}" srcOrd="0" destOrd="0" presId="urn:microsoft.com/office/officeart/2005/8/layout/hierarchy2"/>
    <dgm:cxn modelId="{ACEFA70E-F552-4B62-83AB-0B40D3C90981}" type="presParOf" srcId="{BB538379-F8AB-45E6-8FB5-88F1D118ABCF}" destId="{517931A0-D3AB-4F7E-BDF9-5ABFA7AE4065}" srcOrd="1" destOrd="0" presId="urn:microsoft.com/office/officeart/2005/8/layout/hierarchy2"/>
    <dgm:cxn modelId="{98123928-41CC-4ED6-98C7-FD6C8362E43D}" type="presParOf" srcId="{517931A0-D3AB-4F7E-BDF9-5ABFA7AE4065}" destId="{2FD12931-E91F-4883-ABCC-E2B4ACCC31CA}" srcOrd="0" destOrd="0" presId="urn:microsoft.com/office/officeart/2005/8/layout/hierarchy2"/>
    <dgm:cxn modelId="{C8B69175-34CB-475B-8263-D5055815D139}" type="presParOf" srcId="{2FD12931-E91F-4883-ABCC-E2B4ACCC31CA}" destId="{C33F84F2-5EFE-42A4-A5D4-F49723480AE6}" srcOrd="0" destOrd="0" presId="urn:microsoft.com/office/officeart/2005/8/layout/hierarchy2"/>
    <dgm:cxn modelId="{C8506D5D-0483-4C9F-A07C-CF0CEF606D1B}" type="presParOf" srcId="{517931A0-D3AB-4F7E-BDF9-5ABFA7AE4065}" destId="{24AF0030-EA04-45D9-9335-E79ECF6792A4}" srcOrd="1" destOrd="0" presId="urn:microsoft.com/office/officeart/2005/8/layout/hierarchy2"/>
    <dgm:cxn modelId="{73B49005-44D9-4D0E-8FEF-258CCE4E16BF}" type="presParOf" srcId="{24AF0030-EA04-45D9-9335-E79ECF6792A4}" destId="{A9C12F11-1210-4444-A1FD-68998DEE217C}" srcOrd="0" destOrd="0" presId="urn:microsoft.com/office/officeart/2005/8/layout/hierarchy2"/>
    <dgm:cxn modelId="{9600398D-A24E-41D3-97BD-2503F602A4F9}" type="presParOf" srcId="{24AF0030-EA04-45D9-9335-E79ECF6792A4}" destId="{CC0794A1-4E02-4512-BE44-D35FBBDDFF2B}" srcOrd="1" destOrd="0" presId="urn:microsoft.com/office/officeart/2005/8/layout/hierarchy2"/>
    <dgm:cxn modelId="{3B179D39-DC2C-4CAE-93BC-FAF66DCF04B9}" type="presParOf" srcId="{CC0794A1-4E02-4512-BE44-D35FBBDDFF2B}" destId="{80B075A0-6EED-4416-BD30-D34B7B6B244A}" srcOrd="0" destOrd="0" presId="urn:microsoft.com/office/officeart/2005/8/layout/hierarchy2"/>
    <dgm:cxn modelId="{4B022BE6-B53B-4134-8195-DC7F873BF7CB}" type="presParOf" srcId="{80B075A0-6EED-4416-BD30-D34B7B6B244A}" destId="{0B6A28E5-6192-4A5C-8A6E-370AC7A96B9E}" srcOrd="0" destOrd="0" presId="urn:microsoft.com/office/officeart/2005/8/layout/hierarchy2"/>
    <dgm:cxn modelId="{743C16D8-2257-448F-9740-3235E136D89C}" type="presParOf" srcId="{CC0794A1-4E02-4512-BE44-D35FBBDDFF2B}" destId="{863EF402-D78D-4156-BEDD-69F00223A46D}" srcOrd="1" destOrd="0" presId="urn:microsoft.com/office/officeart/2005/8/layout/hierarchy2"/>
    <dgm:cxn modelId="{0D1AC51B-236B-4E3A-A501-5AA582BE71F4}" type="presParOf" srcId="{863EF402-D78D-4156-BEDD-69F00223A46D}" destId="{593B41E3-CA5E-4DA9-AD44-1949E854049E}" srcOrd="0" destOrd="0" presId="urn:microsoft.com/office/officeart/2005/8/layout/hierarchy2"/>
    <dgm:cxn modelId="{B9DCD17A-A24A-457A-9604-113818EF9596}" type="presParOf" srcId="{863EF402-D78D-4156-BEDD-69F00223A46D}" destId="{3509EFBB-C5F0-4A3A-B429-463FEF9B7E01}" srcOrd="1" destOrd="0" presId="urn:microsoft.com/office/officeart/2005/8/layout/hierarchy2"/>
    <dgm:cxn modelId="{DDE6E884-97ED-43BE-8A47-7D0142658F6D}" type="presParOf" srcId="{CC0794A1-4E02-4512-BE44-D35FBBDDFF2B}" destId="{F74CEFCE-AE50-40FB-98E1-BD45C93AA385}" srcOrd="2" destOrd="0" presId="urn:microsoft.com/office/officeart/2005/8/layout/hierarchy2"/>
    <dgm:cxn modelId="{3E83D5B8-23B2-4D33-9F17-29A41301BB00}" type="presParOf" srcId="{F74CEFCE-AE50-40FB-98E1-BD45C93AA385}" destId="{2E9F86E8-11BD-4C20-8CF1-078EFE599DDE}" srcOrd="0" destOrd="0" presId="urn:microsoft.com/office/officeart/2005/8/layout/hierarchy2"/>
    <dgm:cxn modelId="{C94CBAD5-7EF5-430B-91EB-40F08FBBADF1}" type="presParOf" srcId="{CC0794A1-4E02-4512-BE44-D35FBBDDFF2B}" destId="{E498A7D0-9D5F-43C3-9A3F-53F76F471F2F}" srcOrd="3" destOrd="0" presId="urn:microsoft.com/office/officeart/2005/8/layout/hierarchy2"/>
    <dgm:cxn modelId="{9D4481F7-9ED8-4CFA-8DB7-F330C8F3602D}" type="presParOf" srcId="{E498A7D0-9D5F-43C3-9A3F-53F76F471F2F}" destId="{37A875F9-3746-426A-8766-FFA1C0118C48}" srcOrd="0" destOrd="0" presId="urn:microsoft.com/office/officeart/2005/8/layout/hierarchy2"/>
    <dgm:cxn modelId="{774E044F-400B-48E0-A2B3-6D89D518A797}" type="presParOf" srcId="{E498A7D0-9D5F-43C3-9A3F-53F76F471F2F}" destId="{D8249A95-6AD9-4FE5-A1AD-963CBDB3B96D}" srcOrd="1" destOrd="0" presId="urn:microsoft.com/office/officeart/2005/8/layout/hierarchy2"/>
    <dgm:cxn modelId="{3A2C0878-E00C-448C-BCF3-9165672AEE16}" type="presParOf" srcId="{517931A0-D3AB-4F7E-BDF9-5ABFA7AE4065}" destId="{F065EB8E-04AE-4472-B39D-637CB520C526}" srcOrd="2" destOrd="0" presId="urn:microsoft.com/office/officeart/2005/8/layout/hierarchy2"/>
    <dgm:cxn modelId="{2BFD7C51-0B1D-4996-BA7B-0795730832BF}" type="presParOf" srcId="{F065EB8E-04AE-4472-B39D-637CB520C526}" destId="{8677BBF0-60CC-4896-BDB3-000DD63E373D}" srcOrd="0" destOrd="0" presId="urn:microsoft.com/office/officeart/2005/8/layout/hierarchy2"/>
    <dgm:cxn modelId="{39AA93E4-965A-455D-9692-A9966F12373A}" type="presParOf" srcId="{517931A0-D3AB-4F7E-BDF9-5ABFA7AE4065}" destId="{DF751847-0BE4-4D32-B4FA-5CD6A56B6400}" srcOrd="3" destOrd="0" presId="urn:microsoft.com/office/officeart/2005/8/layout/hierarchy2"/>
    <dgm:cxn modelId="{F6FA8FB5-A827-4A6C-8D35-B3D73FCADC30}" type="presParOf" srcId="{DF751847-0BE4-4D32-B4FA-5CD6A56B6400}" destId="{95523093-FECA-4419-A878-E6086CB8B61F}" srcOrd="0" destOrd="0" presId="urn:microsoft.com/office/officeart/2005/8/layout/hierarchy2"/>
    <dgm:cxn modelId="{1B335D03-29EA-4578-8F61-0122C04717A2}" type="presParOf" srcId="{DF751847-0BE4-4D32-B4FA-5CD6A56B6400}" destId="{7FF2E24C-EAE3-4CAE-92D8-3BBF20B85369}" srcOrd="1" destOrd="0" presId="urn:microsoft.com/office/officeart/2005/8/layout/hierarchy2"/>
    <dgm:cxn modelId="{D719080B-0745-4778-9026-3026B4293795}" type="presParOf" srcId="{517931A0-D3AB-4F7E-BDF9-5ABFA7AE4065}" destId="{BCC70EED-4AC6-47A8-97E4-A7D63A75F83B}" srcOrd="4" destOrd="0" presId="urn:microsoft.com/office/officeart/2005/8/layout/hierarchy2"/>
    <dgm:cxn modelId="{4ECF3E48-1DAB-4E84-9098-3B282E1F1170}" type="presParOf" srcId="{BCC70EED-4AC6-47A8-97E4-A7D63A75F83B}" destId="{60A8F4D4-A87A-4461-A52F-D148B600E263}" srcOrd="0" destOrd="0" presId="urn:microsoft.com/office/officeart/2005/8/layout/hierarchy2"/>
    <dgm:cxn modelId="{60CC292D-8F17-4D9D-B5D2-80AB52533AF1}" type="presParOf" srcId="{517931A0-D3AB-4F7E-BDF9-5ABFA7AE4065}" destId="{F1B69955-39A0-4C96-BF15-25AEF37CFCD5}" srcOrd="5" destOrd="0" presId="urn:microsoft.com/office/officeart/2005/8/layout/hierarchy2"/>
    <dgm:cxn modelId="{0DE76C9C-A5A1-4F07-BC10-7D5AE7483E70}" type="presParOf" srcId="{F1B69955-39A0-4C96-BF15-25AEF37CFCD5}" destId="{A0865725-8F13-4D66-9B6B-D81956252699}" srcOrd="0" destOrd="0" presId="urn:microsoft.com/office/officeart/2005/8/layout/hierarchy2"/>
    <dgm:cxn modelId="{9B864734-BEAB-4913-9789-57B785E7DEE1}"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noFill/>
        <a:ln>
          <a:noFill/>
        </a:ln>
      </dgm:spPr>
      <dgm:t>
        <a:bodyPr/>
        <a:lstStyle/>
        <a:p>
          <a:r>
            <a:rPr lang="en-US" dirty="0" smtClean="0"/>
            <a:t>B</a:t>
          </a:r>
          <a:endParaRPr lang="en-US" dirty="0"/>
        </a:p>
      </dgm:t>
    </dgm:pt>
    <dgm:pt modelId="{5ABABD5B-A46B-437C-8FCF-5F7DB32B1277}" type="parTrans" cxnId="{9780311E-20E1-4AF6-AE9A-DA7E21CC1291}">
      <dgm:prSet/>
      <dgm:spPr>
        <a:noFill/>
        <a:ln>
          <a:noFill/>
        </a:ln>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t>B</a:t>
          </a:r>
          <a:endParaRPr lang="en-US" dirty="0"/>
        </a:p>
      </dgm:t>
    </dgm:pt>
    <dgm:pt modelId="{B78E8AC8-BFC5-4DF9-996A-E3ADAD9E91C9}" type="parTrans" cxnId="{000744E3-535A-4AA7-AA82-B9BDC128EAA2}">
      <dgm:prSet/>
      <dgm:spPr>
        <a:noFill/>
        <a:ln>
          <a:noFill/>
        </a:ln>
      </dgm:spPr>
      <dgm:t>
        <a:bodyPr/>
        <a:lstStyle/>
        <a:p>
          <a:endParaRPr lang="en-US"/>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t>C</a:t>
          </a:r>
          <a:endParaRPr lang="en-US" dirty="0"/>
        </a:p>
      </dgm:t>
    </dgm:pt>
    <dgm:pt modelId="{B716BBAA-853E-4021-A8EE-711FD7E3D665}" type="parTrans" cxnId="{F59B7A17-4477-4379-957D-A5646D42D687}">
      <dgm:prSet/>
      <dgm:spPr>
        <a:noFill/>
        <a:ln>
          <a:noFill/>
        </a:ln>
      </dgm:spPr>
      <dgm:t>
        <a:bodyPr/>
        <a:lstStyle/>
        <a:p>
          <a:endParaRPr lang="en-US"/>
        </a:p>
      </dgm:t>
    </dgm:pt>
    <dgm:pt modelId="{6DCCCC1E-089F-47FD-93B8-3101277D3308}" type="sibTrans" cxnId="{F59B7A17-4477-4379-957D-A5646D42D687}">
      <dgm:prSet/>
      <dgm:spPr/>
      <dgm:t>
        <a:bodyPr/>
        <a:lstStyle/>
        <a:p>
          <a:endParaRPr lang="en-US"/>
        </a:p>
      </dgm:t>
    </dgm:pt>
    <dgm:pt modelId="{95073BCA-5637-4B74-B003-F6EBD1486D61}">
      <dgm:prSet phldrT="[Text]"/>
      <dgm:spPr/>
      <dgm:t>
        <a:bodyPr/>
        <a:lstStyle/>
        <a:p>
          <a:r>
            <a:rPr lang="en-US" dirty="0" smtClean="0"/>
            <a:t>D</a:t>
          </a:r>
          <a:endParaRPr lang="en-US" dirty="0"/>
        </a:p>
      </dgm:t>
    </dgm:pt>
    <dgm:pt modelId="{BAC0EB25-FC2E-40C8-BB49-714E62D7ACF1}" type="parTrans" cxnId="{1282B0E4-C41C-4156-A3D9-C6A10EBC5111}">
      <dgm:prSet/>
      <dgm:spPr/>
      <dgm:t>
        <a:bodyPr/>
        <a:lstStyle/>
        <a:p>
          <a:endParaRPr lang="en-US"/>
        </a:p>
      </dgm:t>
    </dgm:pt>
    <dgm:pt modelId="{BE32EC16-AF06-4745-A929-6422365CC521}" type="sibTrans" cxnId="{1282B0E4-C41C-4156-A3D9-C6A10EBC5111}">
      <dgm:prSet/>
      <dgm:spPr/>
      <dgm:t>
        <a:bodyPr/>
        <a:lstStyle/>
        <a:p>
          <a:endParaRPr lang="en-US"/>
        </a:p>
      </dgm:t>
    </dgm:pt>
    <dgm:pt modelId="{C2A848E1-61B5-4DCC-BFBB-D417A3B756B4}">
      <dgm:prSet phldrT="[Text]"/>
      <dgm:spPr/>
      <dgm:t>
        <a:bodyPr/>
        <a:lstStyle/>
        <a:p>
          <a:r>
            <a:rPr lang="en-US" dirty="0" smtClean="0"/>
            <a:t>B</a:t>
          </a:r>
          <a:endParaRPr lang="en-US" dirty="0"/>
        </a:p>
      </dgm:t>
    </dgm:pt>
    <dgm:pt modelId="{57EA6F02-2674-477B-9506-59D3B2C4A94B}" type="parTrans" cxnId="{B31450B8-50A1-4070-A0BD-876F861C42A7}">
      <dgm:prSet/>
      <dgm:spPr/>
      <dgm:t>
        <a:bodyPr/>
        <a:lstStyle/>
        <a:p>
          <a:endParaRPr lang="en-US"/>
        </a:p>
      </dgm:t>
    </dgm:pt>
    <dgm:pt modelId="{BE8ED1AD-C61E-4CE0-A4E2-84167303EB6C}" type="sibTrans" cxnId="{B31450B8-50A1-4070-A0BD-876F861C42A7}">
      <dgm:prSet/>
      <dgm:spPr/>
      <dgm:t>
        <a:bodyPr/>
        <a:lstStyle/>
        <a:p>
          <a:endParaRPr lang="en-US"/>
        </a:p>
      </dgm:t>
    </dgm:pt>
    <dgm:pt modelId="{4C182C5A-560D-43AA-8092-727DB2D4F9AA}">
      <dgm:prSet phldrT="[Text]"/>
      <dgm:spPr/>
      <dgm:t>
        <a:bodyPr/>
        <a:lstStyle/>
        <a:p>
          <a:r>
            <a:rPr lang="en-US" dirty="0" smtClean="0"/>
            <a:t>C</a:t>
          </a:r>
          <a:endParaRPr lang="en-US" dirty="0"/>
        </a:p>
      </dgm:t>
    </dgm:pt>
    <dgm:pt modelId="{E527BE7C-F111-4D11-8FD8-A64790F908E6}" type="parTrans" cxnId="{F7135EB8-54C6-4278-9CC0-77F1C7B9D8F7}">
      <dgm:prSet/>
      <dgm:spPr/>
      <dgm:t>
        <a:bodyPr/>
        <a:lstStyle/>
        <a:p>
          <a:endParaRPr lang="en-US"/>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t>A</a:t>
          </a:r>
          <a:endParaRPr lang="en-US" dirty="0"/>
        </a:p>
      </dgm:t>
    </dgm:pt>
    <dgm:pt modelId="{BBBB4BC1-397B-42FB-A590-86ABD4708BA1}" type="parTrans" cxnId="{049C6E4C-DCD1-4E01-B314-6517CC281FD2}">
      <dgm:prSet/>
      <dgm:spPr>
        <a:noFill/>
        <a:ln>
          <a:noFill/>
        </a:ln>
      </dgm:spPr>
      <dgm:t>
        <a:bodyPr/>
        <a:lstStyle/>
        <a:p>
          <a:endParaRPr lang="en-US"/>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t>C</a:t>
          </a:r>
          <a:endParaRPr lang="en-US" dirty="0"/>
        </a:p>
      </dgm:t>
    </dgm:pt>
    <dgm:pt modelId="{166961A0-6659-4CA6-A993-20CB2D27CA51}" type="parTrans" cxnId="{EC9CE024-42B4-4A70-B226-98060F76D561}">
      <dgm:prSet/>
      <dgm:spPr>
        <a:noFill/>
        <a:ln>
          <a:noFill/>
        </a:ln>
      </dgm:spPr>
      <dgm:t>
        <a:bodyPr/>
        <a:lstStyle/>
        <a:p>
          <a:endParaRPr lang="en-US"/>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t>D</a:t>
          </a:r>
          <a:endParaRPr lang="en-US" dirty="0"/>
        </a:p>
      </dgm:t>
    </dgm:pt>
    <dgm:pt modelId="{22F489BA-7AF8-4D28-AFF1-81994DDA9D7B}" type="parTrans" cxnId="{D84DB6A7-AEA5-454A-A2FD-182B80A15CE7}">
      <dgm:prSet/>
      <dgm:spPr>
        <a:noFill/>
        <a:ln>
          <a:noFill/>
        </a:ln>
      </dgm:spPr>
      <dgm:t>
        <a:bodyPr/>
        <a:lstStyle/>
        <a:p>
          <a:endParaRPr lang="en-US"/>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t>A</a:t>
          </a:r>
          <a:endParaRPr lang="en-US" dirty="0"/>
        </a:p>
      </dgm:t>
    </dgm:pt>
    <dgm:pt modelId="{45993110-47CA-429A-A226-5BE240498561}" type="parTrans" cxnId="{4357BDBC-72C4-4DA6-AD42-AF2837C322A4}">
      <dgm:prSet/>
      <dgm:spPr>
        <a:noFill/>
        <a:ln>
          <a:noFill/>
        </a:ln>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t>B</a:t>
          </a:r>
          <a:endParaRPr lang="en-US" dirty="0"/>
        </a:p>
      </dgm:t>
    </dgm:pt>
    <dgm:pt modelId="{A564CD81-167D-42C5-9353-07481038A983}" type="parTrans" cxnId="{D3ED3C34-8965-4CE9-BA0A-8A21844E6E43}">
      <dgm:prSet/>
      <dgm:spPr>
        <a:noFill/>
        <a:ln>
          <a:noFill/>
        </a:ln>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t>A</a:t>
          </a:r>
          <a:endParaRPr lang="en-US" dirty="0"/>
        </a:p>
      </dgm:t>
    </dgm:pt>
    <dgm:pt modelId="{1CEB5BF8-9573-44DB-AA52-2664C57B5BC0}" type="parTrans" cxnId="{9F183540-BEBB-491C-B7E6-749704A50110}">
      <dgm:prSet/>
      <dgm:spPr>
        <a:noFill/>
        <a:ln>
          <a:noFill/>
        </a:ln>
      </dgm:spPr>
      <dgm:t>
        <a:bodyPr/>
        <a:lstStyle/>
        <a:p>
          <a:endParaRPr lang="en-US"/>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t>B</a:t>
          </a:r>
          <a:endParaRPr lang="en-US" dirty="0"/>
        </a:p>
      </dgm:t>
    </dgm:pt>
    <dgm:pt modelId="{3BAA5B4F-AA92-45D6-9A6B-2C43B02FBCB2}" type="parTrans" cxnId="{1B4E5E40-4DB3-4D0F-9867-0B80C1BBA08A}">
      <dgm:prSet/>
      <dgm:spPr>
        <a:noFill/>
        <a:ln>
          <a:noFill/>
        </a:ln>
      </dgm:spPr>
      <dgm:t>
        <a:bodyPr/>
        <a:lstStyle/>
        <a:p>
          <a:endParaRPr lang="en-US"/>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t>C</a:t>
          </a:r>
          <a:endParaRPr lang="en-US" dirty="0"/>
        </a:p>
      </dgm:t>
    </dgm:pt>
    <dgm:pt modelId="{DF03A72C-632B-4C09-AA60-11E1D77BAE98}" type="parTrans" cxnId="{B578CB69-D6C6-43B0-BDF5-2836B13C4F94}">
      <dgm:prSet/>
      <dgm:spPr>
        <a:noFill/>
        <a:ln>
          <a:noFill/>
        </a:ln>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t>B</a:t>
          </a:r>
          <a:endParaRPr lang="en-US" dirty="0"/>
        </a:p>
      </dgm:t>
    </dgm:pt>
    <dgm:pt modelId="{1055F0B1-DA74-4E7B-B527-AEDFDD16057D}" type="parTrans" cxnId="{186891E4-738D-41FE-B0AE-74A0015DD565}">
      <dgm:prSet/>
      <dgm:spPr>
        <a:ln>
          <a:noFill/>
        </a:ln>
      </dgm:spPr>
      <dgm:t>
        <a:bodyPr/>
        <a:lstStyle/>
        <a:p>
          <a:endParaRPr lang="en-US"/>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t>C</a:t>
          </a:r>
          <a:endParaRPr lang="en-US" dirty="0"/>
        </a:p>
      </dgm:t>
    </dgm:pt>
    <dgm:pt modelId="{64410DB8-F655-4B90-9A96-2325D0212977}" type="parTrans" cxnId="{6C9EA253-2C8F-4F89-925D-47467D5739D8}">
      <dgm:prSet/>
      <dgm:spPr>
        <a:ln>
          <a:noFill/>
        </a:ln>
      </dgm:spPr>
      <dgm:t>
        <a:bodyPr/>
        <a:lstStyle/>
        <a:p>
          <a:endParaRPr lang="en-US"/>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B55A1A70-0251-4E3C-84DD-E7AFA653E2E7}" type="presOf" srcId="{9EB7E3D8-0D11-4E80-823D-492B50986BD9}" destId="{418C437C-17BF-4B0B-B4FE-5B3030058BF1}" srcOrd="0" destOrd="0" presId="urn:microsoft.com/office/officeart/2005/8/layout/hierarchy2"/>
    <dgm:cxn modelId="{DC929773-88F5-4B14-84EC-8F6B082D619F}" type="presOf" srcId="{5ABABD5B-A46B-437C-8FCF-5F7DB32B1277}" destId="{B59CC138-6E59-4635-9BCC-7700CB9326A7}" srcOrd="1" destOrd="0" presId="urn:microsoft.com/office/officeart/2005/8/layout/hierarchy2"/>
    <dgm:cxn modelId="{221D84A8-4FE6-48D8-85B4-57B2C868333D}" type="presOf" srcId="{BBBB4BC1-397B-42FB-A590-86ABD4708BA1}" destId="{2AA311D8-CC01-4472-A54F-19D0AFF10979}"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DE71E46B-4505-4569-812C-450BFC74682E}" type="presOf" srcId="{57EA6F02-2674-477B-9506-59D3B2C4A94B}" destId="{8367E3EC-EDE8-4478-9B14-EAFA4B0303C7}"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3BEF1A07-DFD2-4C2C-BDB4-C161A401FE1A}" type="presOf" srcId="{3BAA5B4F-AA92-45D6-9A6B-2C43B02FBCB2}" destId="{8677BBF0-60CC-4896-BDB3-000DD63E373D}" srcOrd="1" destOrd="0" presId="urn:microsoft.com/office/officeart/2005/8/layout/hierarchy2"/>
    <dgm:cxn modelId="{7EDF341E-72B8-4654-B95B-B43213C9C5B2}" type="presOf" srcId="{D571DD33-A7E4-4BE5-8590-2D3E0E3995FB}" destId="{37A875F9-3746-426A-8766-FFA1C0118C48}" srcOrd="0" destOrd="0" presId="urn:microsoft.com/office/officeart/2005/8/layout/hierarchy2"/>
    <dgm:cxn modelId="{DD5FFD24-56C4-427D-933D-EE585BD9744E}" type="presOf" srcId="{F30650AC-6523-41D4-BEFF-F87C75C3A1A8}" destId="{0FA03EE5-538B-45D7-AE54-164B087D5CC2}" srcOrd="0" destOrd="0" presId="urn:microsoft.com/office/officeart/2005/8/layout/hierarchy2"/>
    <dgm:cxn modelId="{DF33240A-B4F8-41AA-A26F-24A0F0B9B79F}" type="presOf" srcId="{22F489BA-7AF8-4D28-AFF1-81994DDA9D7B}" destId="{E4975F3D-C350-41E3-95EF-F4638F798686}" srcOrd="0" destOrd="0" presId="urn:microsoft.com/office/officeart/2005/8/layout/hierarchy2"/>
    <dgm:cxn modelId="{8D70CEAB-7BA9-423F-84CC-2A7C51DADF4F}" type="presOf" srcId="{E0DE11BA-B518-407C-B505-1DE471394911}" destId="{6F0F170F-FE3D-4134-BB96-EA6665A6036D}" srcOrd="0" destOrd="0" presId="urn:microsoft.com/office/officeart/2005/8/layout/hierarchy2"/>
    <dgm:cxn modelId="{D39FA3E3-8723-4824-AD3C-F44CC9E1782B}" type="presOf" srcId="{1C4C4948-25D8-4936-BD8C-06CE52540229}" destId="{8A58203B-60D5-42CF-9578-203C0120EC5E}"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6BCF6973-0334-4992-9035-33CE05953284}" type="presOf" srcId="{CB605075-F51A-47C3-9B5B-5822A6019E26}" destId="{906F5F46-922A-41D3-BC0C-AA6B408A8D4A}" srcOrd="0" destOrd="0" presId="urn:microsoft.com/office/officeart/2005/8/layout/hierarchy2"/>
    <dgm:cxn modelId="{4D86480F-9760-42D4-8CD2-207E798255AD}" type="presOf" srcId="{3B798081-D53C-428D-9A8A-C6B430D0676E}" destId="{E3CE5594-F3F1-49F6-A7C8-E25853455CFA}" srcOrd="0" destOrd="0" presId="urn:microsoft.com/office/officeart/2005/8/layout/hierarchy2"/>
    <dgm:cxn modelId="{62346CFF-8FE0-40B1-96F4-253BC1988A68}" type="presOf" srcId="{B716BBAA-853E-4021-A8EE-711FD7E3D665}" destId="{7AF1181C-2A33-4ED9-B3AD-C4ACFCC7DACF}"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F13B80DA-69C8-4E02-91B4-B02716C4FE2F}" type="presOf" srcId="{767EC5A2-4B77-466C-A072-0B8307A02AB3}" destId="{F15D6494-9362-431D-8D0C-12A143564090}"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6A2E83A5-2611-45D3-AF96-832E372DA1F9}" type="presOf" srcId="{4C182C5A-560D-43AA-8092-727DB2D4F9AA}" destId="{990310B2-5112-4727-B4A0-C2E12E4945BB}" srcOrd="0" destOrd="0" presId="urn:microsoft.com/office/officeart/2005/8/layout/hierarchy2"/>
    <dgm:cxn modelId="{092C9865-1072-4670-9227-4F4C2685834E}" type="presOf" srcId="{CB605075-F51A-47C3-9B5B-5822A6019E26}" destId="{BAAD048F-539D-477C-AF35-C3394849D7C3}" srcOrd="1" destOrd="0" presId="urn:microsoft.com/office/officeart/2005/8/layout/hierarchy2"/>
    <dgm:cxn modelId="{FB7C7716-8F8E-42D9-93A5-93A35C4C4DB8}" type="presOf" srcId="{BAC0EB25-FC2E-40C8-BB49-714E62D7ACF1}" destId="{0A145BCE-6198-4F25-B43B-3618301E13F0}" srcOrd="1" destOrd="0" presId="urn:microsoft.com/office/officeart/2005/8/layout/hierarchy2"/>
    <dgm:cxn modelId="{5A7FFE2F-008A-49DD-A53A-C76308644499}" type="presOf" srcId="{B716BBAA-853E-4021-A8EE-711FD7E3D665}" destId="{DDBCB7B8-5B67-4623-B3B3-D1AC0E78FE9B}"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9C8D1D2E-2FD6-490C-9EA6-ED3C69F122DD}" type="presOf" srcId="{57EA6F02-2674-477B-9506-59D3B2C4A94B}" destId="{E8D07454-23B3-441F-9B23-CDA001B258D3}" srcOrd="1" destOrd="0" presId="urn:microsoft.com/office/officeart/2005/8/layout/hierarchy2"/>
    <dgm:cxn modelId="{5495F2B8-57B9-439D-8CE3-F3E23DF2E389}" type="presOf" srcId="{E527BE7C-F111-4D11-8FD8-A64790F908E6}" destId="{3C823CB9-6646-45EA-927C-BAAED8D908D1}" srcOrd="0" destOrd="0" presId="urn:microsoft.com/office/officeart/2005/8/layout/hierarchy2"/>
    <dgm:cxn modelId="{9ADACB9D-4AB8-4A2D-AA17-E6CEBEC4E6F5}" type="presOf" srcId="{89C9E179-D2A2-4A4E-831C-766C0FCE59CD}" destId="{2FD12931-E91F-4883-ABCC-E2B4ACCC31CA}" srcOrd="0" destOrd="0" presId="urn:microsoft.com/office/officeart/2005/8/layout/hierarchy2"/>
    <dgm:cxn modelId="{1607D4AE-77A0-42B0-9AF5-579F2A404129}" type="presOf" srcId="{166961A0-6659-4CA6-A993-20CB2D27CA51}" destId="{F3025B66-7540-4E3A-8E55-A978E22397A7}" srcOrd="1"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D3ED3C34-8965-4CE9-BA0A-8A21844E6E43}" srcId="{9EB7E3D8-0D11-4E80-823D-492B50986BD9}" destId="{2CA901C4-D46B-4889-AB07-3E85CAB3F55A}" srcOrd="1" destOrd="0" parTransId="{A564CD81-167D-42C5-9353-07481038A983}" sibTransId="{1929283D-632F-476A-874D-BCB2A078A561}"/>
    <dgm:cxn modelId="{20C2A2E0-ED71-4B5A-9BDF-CF7CAE86DD74}" type="presOf" srcId="{45993110-47CA-429A-A226-5BE240498561}" destId="{B8E34989-5719-4CA4-8C97-D4EDD34C87C5}" srcOrd="1" destOrd="0" presId="urn:microsoft.com/office/officeart/2005/8/layout/hierarchy2"/>
    <dgm:cxn modelId="{C024CC7E-4E17-46B1-B376-C6A7FD0B7C6C}" type="presOf" srcId="{95073BCA-5637-4B74-B003-F6EBD1486D61}" destId="{C7DB363B-7218-4E89-908E-26E8BED225D3}" srcOrd="0" destOrd="0" presId="urn:microsoft.com/office/officeart/2005/8/layout/hierarchy2"/>
    <dgm:cxn modelId="{0C84938E-D449-45DF-8D46-C458460D67E6}" type="presOf" srcId="{29D5F61E-1CFE-4D06-9E4F-4C289DB841B2}" destId="{BC065D8B-0208-43AD-ABEB-09B43B6478F9}"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1C8383E3-DFF9-4773-8017-32ADFD2EEC2A}" type="presOf" srcId="{2090ADF3-5CF7-491C-8EEF-DB35DEC658CA}" destId="{95523093-FECA-4419-A878-E6086CB8B61F}" srcOrd="0" destOrd="0" presId="urn:microsoft.com/office/officeart/2005/8/layout/hierarchy2"/>
    <dgm:cxn modelId="{E579329F-A95F-44D2-A713-6E8C4F034CF2}" type="presOf" srcId="{166961A0-6659-4CA6-A993-20CB2D27CA51}" destId="{CC1ABDC6-6B6E-46CC-8F3E-DD15562897FA}" srcOrd="0" destOrd="0" presId="urn:microsoft.com/office/officeart/2005/8/layout/hierarchy2"/>
    <dgm:cxn modelId="{70A45279-884A-496A-B80B-46AC8E789B34}" type="presOf" srcId="{EE885992-2BEA-4926-B702-6008C6AF5097}" destId="{87EC5DDD-9F69-4B6C-95BE-68FC167C1752}" srcOrd="0" destOrd="0" presId="urn:microsoft.com/office/officeart/2005/8/layout/hierarchy2"/>
    <dgm:cxn modelId="{F98D6E07-2044-4384-BF7A-86657DB0E2DA}" type="presOf" srcId="{19F3ECDB-1ED7-474B-92C1-2E72D83ACFE8}" destId="{A9C12F11-1210-4444-A1FD-68998DEE217C}" srcOrd="0" destOrd="0" presId="urn:microsoft.com/office/officeart/2005/8/layout/hierarchy2"/>
    <dgm:cxn modelId="{093110A7-A7A6-452D-A6DF-7FBAB994C1F3}" type="presOf" srcId="{AC10A985-E08A-4B6F-BF7F-A700AF2A50C5}" destId="{593B41E3-CA5E-4DA9-AD44-1949E854049E}" srcOrd="0" destOrd="0" presId="urn:microsoft.com/office/officeart/2005/8/layout/hierarchy2"/>
    <dgm:cxn modelId="{3845329C-2686-4F6A-979D-E29091EF392A}" type="presOf" srcId="{3BAA5B4F-AA92-45D6-9A6B-2C43B02FBCB2}" destId="{F065EB8E-04AE-4472-B39D-637CB520C526}"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1B4E5E40-4DB3-4D0F-9867-0B80C1BBA08A}" srcId="{C2601243-1BEE-43AD-B076-59981A9EF2A5}" destId="{2090ADF3-5CF7-491C-8EEF-DB35DEC658CA}" srcOrd="1" destOrd="0" parTransId="{3BAA5B4F-AA92-45D6-9A6B-2C43B02FBCB2}" sibTransId="{A21EDE56-68B0-4101-A855-259F5BC94C86}"/>
    <dgm:cxn modelId="{000744E3-535A-4AA7-AA82-B9BDC128EAA2}" srcId="{1B6C38EE-0106-42F5-BFDE-F708BAF5139B}" destId="{7E0ED1B5-DF2B-4C39-94A2-2A0C2BBEA676}" srcOrd="0" destOrd="0" parTransId="{B78E8AC8-BFC5-4DF9-996A-E3ADAD9E91C9}" sibTransId="{179CB13C-3F80-42E9-B9AD-7AB3AD15B692}"/>
    <dgm:cxn modelId="{775274D5-12E5-4179-A4E5-3AE1EC3A7C24}" srcId="{C2601243-1BEE-43AD-B076-59981A9EF2A5}" destId="{19F3ECDB-1ED7-474B-92C1-2E72D83ACFE8}" srcOrd="0" destOrd="0" parTransId="{89C9E179-D2A2-4A4E-831C-766C0FCE59CD}" sibTransId="{74F12BBA-6976-495D-9B26-C63855294517}"/>
    <dgm:cxn modelId="{B87EF33B-1F71-4D69-862F-EF31903BB6AB}" type="presOf" srcId="{3F6A5EDE-7F02-44C9-AF33-23999382B84B}" destId="{01EEE390-AB4A-4786-A88B-F7E74EBF73F0}" srcOrd="1"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8ABCB947-67ED-4C08-9A8F-C8768547CF18}" type="presOf" srcId="{2CA901C4-D46B-4889-AB07-3E85CAB3F55A}" destId="{1E1C0BF7-E2E9-47E2-846E-3FB060800201}" srcOrd="0" destOrd="0" presId="urn:microsoft.com/office/officeart/2005/8/layout/hierarchy2"/>
    <dgm:cxn modelId="{69655FDD-C4BA-411A-A246-6E169B457DD8}" type="presOf" srcId="{8B31BB6A-A4D8-431C-9B01-9B2034755868}" destId="{9C2F6C3E-00BF-4160-BA53-202223A2EE2E}"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AA7D57F0-19C0-4DE9-8F05-08C6219BC208}" type="presOf" srcId="{EE885992-2BEA-4926-B702-6008C6AF5097}" destId="{CE61E191-C724-4270-8BE7-8C77375FCF61}" srcOrd="1" destOrd="0" presId="urn:microsoft.com/office/officeart/2005/8/layout/hierarchy2"/>
    <dgm:cxn modelId="{6881A115-47B2-4FCD-8405-E4E9C7E65F9C}" type="presOf" srcId="{B4DC0CA7-4284-47E5-8103-F93DAD70B5A7}" destId="{C498114F-350E-41A3-9193-D88A6280E55B}" srcOrd="0" destOrd="0" presId="urn:microsoft.com/office/officeart/2005/8/layout/hierarchy2"/>
    <dgm:cxn modelId="{7A98802E-1140-4608-BCF7-B064018632A5}" type="presOf" srcId="{7E0ED1B5-DF2B-4C39-94A2-2A0C2BBEA676}" destId="{C8B696FB-B26B-4AEB-A6C7-7996DE285DEE}" srcOrd="0" destOrd="0" presId="urn:microsoft.com/office/officeart/2005/8/layout/hierarchy2"/>
    <dgm:cxn modelId="{FBD33D92-F195-47E0-9B48-FDED74BC8B71}" type="presOf" srcId="{22F489BA-7AF8-4D28-AFF1-81994DDA9D7B}" destId="{644D500C-2D0D-4D40-8242-8B689E49552E}" srcOrd="1"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F39E4C3B-B817-4872-B05F-567F0D76BF98}" type="presOf" srcId="{B78E8AC8-BFC5-4DF9-996A-E3ADAD9E91C9}" destId="{94066D15-53AA-4DDA-9682-053F754F270E}" srcOrd="0" destOrd="0" presId="urn:microsoft.com/office/officeart/2005/8/layout/hierarchy2"/>
    <dgm:cxn modelId="{3E7AC683-2079-4323-907B-FB0C3ECAF201}" type="presOf" srcId="{494ACA62-AAC0-4951-9C9D-4B583911638D}" destId="{5F158D59-AD79-4180-AC01-6F79F6FA82DB}"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E1A57F41-3058-4798-A81F-1502A6EA44E9}" type="presOf" srcId="{BAC0EB25-FC2E-40C8-BB49-714E62D7ACF1}" destId="{1E5FCCE3-BB6C-46B6-BE90-0C1FE816FF09}"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105F0C4A-0E67-47F4-95B9-BED478C8AB7F}" type="presOf" srcId="{A564CD81-167D-42C5-9353-07481038A983}" destId="{E798F118-A524-4343-8813-0F2112D52D97}" srcOrd="0" destOrd="0" presId="urn:microsoft.com/office/officeart/2005/8/layout/hierarchy2"/>
    <dgm:cxn modelId="{C8BCFFD4-8B3D-409D-A8DB-DEF887BA624B}" type="presOf" srcId="{494ACA62-AAC0-4951-9C9D-4B583911638D}" destId="{2B40320C-27AB-4BDA-84D1-61C50A3BABC5}" srcOrd="1" destOrd="0" presId="urn:microsoft.com/office/officeart/2005/8/layout/hierarchy2"/>
    <dgm:cxn modelId="{A65A5597-7D78-4DEF-8DC7-8AC7CCFCC20E}" type="presOf" srcId="{1CEB5BF8-9573-44DB-AA52-2664C57B5BC0}" destId="{5B49F615-01AC-4E8D-8243-024C52065BB2}" srcOrd="1"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098BF89F-DBF2-4133-8593-3CBC660C7D08}" type="presOf" srcId="{2A379ED9-6D3C-45CA-8756-86DBD129CD0C}" destId="{5937F1B2-B020-4EB6-983F-111BB09AE414}" srcOrd="0" destOrd="0" presId="urn:microsoft.com/office/officeart/2005/8/layout/hierarchy2"/>
    <dgm:cxn modelId="{22ADBDC6-B20E-4EFB-8308-1C4A0107F844}" type="presOf" srcId="{D46399B7-6072-4C73-88BB-AE05116F9ECC}" destId="{BB4E4D16-71CF-4C1A-AF17-AA238805B63F}" srcOrd="0" destOrd="0" presId="urn:microsoft.com/office/officeart/2005/8/layout/hierarchy2"/>
    <dgm:cxn modelId="{F129B162-DD6F-4B5F-A6FF-FFDD5DBA7E57}" type="presOf" srcId="{DF03A72C-632B-4C09-AA60-11E1D77BAE98}" destId="{BCC70EED-4AC6-47A8-97E4-A7D63A75F83B}" srcOrd="0" destOrd="0" presId="urn:microsoft.com/office/officeart/2005/8/layout/hierarchy2"/>
    <dgm:cxn modelId="{3687C4FC-BAAA-4C31-AC7F-B6275C557442}" type="presOf" srcId="{89C9E179-D2A2-4A4E-831C-766C0FCE59CD}" destId="{C33F84F2-5EFE-42A4-A5D4-F49723480AE6}" srcOrd="1"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6AB49C78-8C8B-4660-8B40-443384514541}" type="presOf" srcId="{1B6C38EE-0106-42F5-BFDE-F708BAF5139B}" destId="{C0FB1EE3-1600-4ECC-A158-84A6E0508629}" srcOrd="0"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EB87C733-9C72-4C82-B56E-651F199635FD}" type="presOf" srcId="{C2A848E1-61B5-4DCC-BFBB-D417A3B756B4}" destId="{BA54242D-F02C-4E4F-8455-69939E154ED1}" srcOrd="0" destOrd="0" presId="urn:microsoft.com/office/officeart/2005/8/layout/hierarchy2"/>
    <dgm:cxn modelId="{F45E0DA9-FC72-4C26-9956-541415A19270}" type="presOf" srcId="{DF03A72C-632B-4C09-AA60-11E1D77BAE98}" destId="{60A8F4D4-A87A-4461-A52F-D148B600E263}" srcOrd="1" destOrd="0" presId="urn:microsoft.com/office/officeart/2005/8/layout/hierarchy2"/>
    <dgm:cxn modelId="{949120FF-819F-4283-80FF-1E299BC65455}" type="presOf" srcId="{1055F0B1-DA74-4E7B-B527-AEDFDD16057D}" destId="{80B075A0-6EED-4416-BD30-D34B7B6B244A}" srcOrd="0" destOrd="0" presId="urn:microsoft.com/office/officeart/2005/8/layout/hierarchy2"/>
    <dgm:cxn modelId="{C2E0885D-0A2A-4BE3-A53E-44AF69BD7A2F}" type="presOf" srcId="{C39D6B01-260F-4A4C-826C-9CFF1B6F6F3C}" destId="{E045DA16-E3DB-4C3A-9DC1-4314802E0B2D}" srcOrd="0" destOrd="0" presId="urn:microsoft.com/office/officeart/2005/8/layout/hierarchy2"/>
    <dgm:cxn modelId="{9F14E07F-2767-41F7-97B1-F57C8B6C4316}" type="presOf" srcId="{5ABABD5B-A46B-437C-8FCF-5F7DB32B1277}" destId="{030C4BD4-E117-424F-894B-5000F19EC59A}" srcOrd="0" destOrd="0" presId="urn:microsoft.com/office/officeart/2005/8/layout/hierarchy2"/>
    <dgm:cxn modelId="{C944A18B-7B31-4256-9434-F0171F76B93E}" type="presOf" srcId="{B78E8AC8-BFC5-4DF9-996A-E3ADAD9E91C9}" destId="{B680152B-BBF7-42CC-80E2-A156B071C1EB}" srcOrd="1" destOrd="0" presId="urn:microsoft.com/office/officeart/2005/8/layout/hierarchy2"/>
    <dgm:cxn modelId="{415B616D-91E0-4B8C-9DE1-1504ADB2FDA3}" type="presOf" srcId="{E527BE7C-F111-4D11-8FD8-A64790F908E6}" destId="{E86E44DF-D0B6-490D-969C-50D2431AF93E}" srcOrd="1" destOrd="0" presId="urn:microsoft.com/office/officeart/2005/8/layout/hierarchy2"/>
    <dgm:cxn modelId="{43FC0759-24CF-426A-A0AB-F9E84EC00664}" type="presOf" srcId="{B4DC0CA7-4284-47E5-8103-F93DAD70B5A7}" destId="{1929B4BE-FB30-4C89-8473-49590CD4D932}" srcOrd="1" destOrd="0" presId="urn:microsoft.com/office/officeart/2005/8/layout/hierarchy2"/>
    <dgm:cxn modelId="{DD8195D9-8E07-4D2B-960C-C94F5009F699}" type="presOf" srcId="{64410DB8-F655-4B90-9A96-2325D0212977}" destId="{2E9F86E8-11BD-4C20-8CF1-078EFE599DDE}" srcOrd="1" destOrd="0" presId="urn:microsoft.com/office/officeart/2005/8/layout/hierarchy2"/>
    <dgm:cxn modelId="{7C36FFE6-3AC8-4302-9936-FBA00DCEA6D4}" type="presOf" srcId="{3904DB79-83CF-4567-8961-2516E1FF2621}" destId="{A0865725-8F13-4D66-9B6B-D81956252699}" srcOrd="0" destOrd="0" presId="urn:microsoft.com/office/officeart/2005/8/layout/hierarchy2"/>
    <dgm:cxn modelId="{6166757E-E789-46E8-A190-C7BB1CD0B1CA}" type="presOf" srcId="{64410DB8-F655-4B90-9A96-2325D0212977}" destId="{F74CEFCE-AE50-40FB-98E1-BD45C93AA385}" srcOrd="0" destOrd="0" presId="urn:microsoft.com/office/officeart/2005/8/layout/hierarchy2"/>
    <dgm:cxn modelId="{F2BFE85C-65E7-461B-97E5-530BEDCB6EED}" type="presOf" srcId="{1CEB5BF8-9573-44DB-AA52-2664C57B5BC0}" destId="{5FCB55BA-7053-458B-8A88-8DD239DA6331}" srcOrd="0" destOrd="0" presId="urn:microsoft.com/office/officeart/2005/8/layout/hierarchy2"/>
    <dgm:cxn modelId="{B8493EB8-ED28-4BDD-B0D7-826B01DDFDBF}" type="presOf" srcId="{1055F0B1-DA74-4E7B-B527-AEDFDD16057D}" destId="{0B6A28E5-6192-4A5C-8A6E-370AC7A96B9E}" srcOrd="1" destOrd="0" presId="urn:microsoft.com/office/officeart/2005/8/layout/hierarchy2"/>
    <dgm:cxn modelId="{C15C942D-2FD1-4E21-97C0-91793B801160}" type="presOf" srcId="{BBBB4BC1-397B-42FB-A590-86ABD4708BA1}" destId="{01AE466B-0249-4A63-910F-DFF3C04D856B}" srcOrd="0" destOrd="0" presId="urn:microsoft.com/office/officeart/2005/8/layout/hierarchy2"/>
    <dgm:cxn modelId="{6D183299-FF09-42B5-AF8A-33F279BC00FC}" type="presOf" srcId="{A564CD81-167D-42C5-9353-07481038A983}" destId="{4AEB7D09-1624-4AD9-99D9-830F9B16DFD7}" srcOrd="1"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28158BB9-1A49-427E-BA18-0236E6F99E30}" type="presOf" srcId="{3F6A5EDE-7F02-44C9-AF33-23999382B84B}" destId="{50040A1C-D961-4A90-9F57-B34776F19709}" srcOrd="0" destOrd="0" presId="urn:microsoft.com/office/officeart/2005/8/layout/hierarchy2"/>
    <dgm:cxn modelId="{55E17989-C681-4E83-B6F5-FB0C52B05283}" type="presOf" srcId="{5BDA034E-E10D-4A3F-95C7-86E352EFE1E2}" destId="{B58CAB39-7A43-4E7D-93B0-4EB0E985F7BF}" srcOrd="0" destOrd="0" presId="urn:microsoft.com/office/officeart/2005/8/layout/hierarchy2"/>
    <dgm:cxn modelId="{FE93D590-BBA9-4AF2-A0CE-9C41B7E7FA77}" type="presOf" srcId="{45993110-47CA-429A-A226-5BE240498561}" destId="{0789D6F5-E0F6-4D72-A0DF-BA44D9E7DAFF}"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73EB8E3E-FC95-45BF-A117-E651925357BA}" type="presOf" srcId="{C2601243-1BEE-43AD-B076-59981A9EF2A5}" destId="{167F1204-AFBB-4464-B292-B7B9C368137A}" srcOrd="0" destOrd="0" presId="urn:microsoft.com/office/officeart/2005/8/layout/hierarchy2"/>
    <dgm:cxn modelId="{4ECB1F2A-DCA6-4ACD-866D-304C70DB20E5}" type="presParOf" srcId="{9C2F6C3E-00BF-4160-BA53-202223A2EE2E}" destId="{422962DA-79B5-4391-85F2-5C83AC2DDC7A}" srcOrd="0" destOrd="0" presId="urn:microsoft.com/office/officeart/2005/8/layout/hierarchy2"/>
    <dgm:cxn modelId="{D4C5BDA4-C732-4610-8DEE-E9FFFE1817C1}" type="presParOf" srcId="{422962DA-79B5-4391-85F2-5C83AC2DDC7A}" destId="{F15D6494-9362-431D-8D0C-12A143564090}" srcOrd="0" destOrd="0" presId="urn:microsoft.com/office/officeart/2005/8/layout/hierarchy2"/>
    <dgm:cxn modelId="{78FA46E3-CED4-462B-9338-BF6306864119}" type="presParOf" srcId="{422962DA-79B5-4391-85F2-5C83AC2DDC7A}" destId="{6B7A97A5-5187-4846-A9CB-0A7AE0532CBF}" srcOrd="1" destOrd="0" presId="urn:microsoft.com/office/officeart/2005/8/layout/hierarchy2"/>
    <dgm:cxn modelId="{28ACD115-8FEC-460D-ADC8-CF758F91E27C}" type="presParOf" srcId="{6B7A97A5-5187-4846-A9CB-0A7AE0532CBF}" destId="{C498114F-350E-41A3-9193-D88A6280E55B}" srcOrd="0" destOrd="0" presId="urn:microsoft.com/office/officeart/2005/8/layout/hierarchy2"/>
    <dgm:cxn modelId="{55E3802D-1937-4529-B83F-612830F76AE5}" type="presParOf" srcId="{C498114F-350E-41A3-9193-D88A6280E55B}" destId="{1929B4BE-FB30-4C89-8473-49590CD4D932}" srcOrd="0" destOrd="0" presId="urn:microsoft.com/office/officeart/2005/8/layout/hierarchy2"/>
    <dgm:cxn modelId="{C6F08BA1-45C7-460E-9BC8-6A928BCEA869}" type="presParOf" srcId="{6B7A97A5-5187-4846-A9CB-0A7AE0532CBF}" destId="{4BC0D68C-B3F7-4187-AD42-F9881C97EDA9}" srcOrd="1" destOrd="0" presId="urn:microsoft.com/office/officeart/2005/8/layout/hierarchy2"/>
    <dgm:cxn modelId="{76832404-7A88-4158-AB9A-32B5FD698539}" type="presParOf" srcId="{4BC0D68C-B3F7-4187-AD42-F9881C97EDA9}" destId="{C0FB1EE3-1600-4ECC-A158-84A6E0508629}" srcOrd="0" destOrd="0" presId="urn:microsoft.com/office/officeart/2005/8/layout/hierarchy2"/>
    <dgm:cxn modelId="{5618381C-83F1-4915-92FF-1D48C10F6625}" type="presParOf" srcId="{4BC0D68C-B3F7-4187-AD42-F9881C97EDA9}" destId="{1EEA82D7-11B2-4776-A10F-396B67713554}" srcOrd="1" destOrd="0" presId="urn:microsoft.com/office/officeart/2005/8/layout/hierarchy2"/>
    <dgm:cxn modelId="{4F1A5E9E-E408-4F47-BE18-8ABD304D3497}" type="presParOf" srcId="{1EEA82D7-11B2-4776-A10F-396B67713554}" destId="{94066D15-53AA-4DDA-9682-053F754F270E}" srcOrd="0" destOrd="0" presId="urn:microsoft.com/office/officeart/2005/8/layout/hierarchy2"/>
    <dgm:cxn modelId="{D218582D-1315-41AE-BD6F-4B9BAF1335CD}" type="presParOf" srcId="{94066D15-53AA-4DDA-9682-053F754F270E}" destId="{B680152B-BBF7-42CC-80E2-A156B071C1EB}" srcOrd="0" destOrd="0" presId="urn:microsoft.com/office/officeart/2005/8/layout/hierarchy2"/>
    <dgm:cxn modelId="{FDE9D866-02CF-4902-802C-E4906573C563}" type="presParOf" srcId="{1EEA82D7-11B2-4776-A10F-396B67713554}" destId="{0981ABDE-06ED-4AF7-A618-25843B77D777}" srcOrd="1" destOrd="0" presId="urn:microsoft.com/office/officeart/2005/8/layout/hierarchy2"/>
    <dgm:cxn modelId="{8D5E3998-CBAA-482E-AD31-FE57EDB1E259}" type="presParOf" srcId="{0981ABDE-06ED-4AF7-A618-25843B77D777}" destId="{C8B696FB-B26B-4AEB-A6C7-7996DE285DEE}" srcOrd="0" destOrd="0" presId="urn:microsoft.com/office/officeart/2005/8/layout/hierarchy2"/>
    <dgm:cxn modelId="{994FF489-8901-495A-A214-E1CD5D066B05}" type="presParOf" srcId="{0981ABDE-06ED-4AF7-A618-25843B77D777}" destId="{1EBF9220-0EA9-4879-831D-B7F02029CA6F}" srcOrd="1" destOrd="0" presId="urn:microsoft.com/office/officeart/2005/8/layout/hierarchy2"/>
    <dgm:cxn modelId="{C5D46738-E1CD-410A-9603-C0FFC581DBEC}" type="presParOf" srcId="{1EEA82D7-11B2-4776-A10F-396B67713554}" destId="{DDBCB7B8-5B67-4623-B3B3-D1AC0E78FE9B}" srcOrd="2" destOrd="0" presId="urn:microsoft.com/office/officeart/2005/8/layout/hierarchy2"/>
    <dgm:cxn modelId="{60E89272-2AA8-4960-A579-BC6511F65F45}" type="presParOf" srcId="{DDBCB7B8-5B67-4623-B3B3-D1AC0E78FE9B}" destId="{7AF1181C-2A33-4ED9-B3AD-C4ACFCC7DACF}" srcOrd="0" destOrd="0" presId="urn:microsoft.com/office/officeart/2005/8/layout/hierarchy2"/>
    <dgm:cxn modelId="{B4DBDE13-2E6D-42F8-AFBC-C8496F949BB9}" type="presParOf" srcId="{1EEA82D7-11B2-4776-A10F-396B67713554}" destId="{24724133-326B-4A09-91C1-81FE02C30686}" srcOrd="3" destOrd="0" presId="urn:microsoft.com/office/officeart/2005/8/layout/hierarchy2"/>
    <dgm:cxn modelId="{59851ECA-C228-42E7-9C43-4B6DA3284CBB}" type="presParOf" srcId="{24724133-326B-4A09-91C1-81FE02C30686}" destId="{5937F1B2-B020-4EB6-983F-111BB09AE414}" srcOrd="0" destOrd="0" presId="urn:microsoft.com/office/officeart/2005/8/layout/hierarchy2"/>
    <dgm:cxn modelId="{4215A4F6-0B51-4300-9127-0F7A89AE650B}" type="presParOf" srcId="{24724133-326B-4A09-91C1-81FE02C30686}" destId="{E1E6DD61-89B2-4AF3-8AC4-44F09AEDAE25}" srcOrd="1" destOrd="0" presId="urn:microsoft.com/office/officeart/2005/8/layout/hierarchy2"/>
    <dgm:cxn modelId="{9578F7C5-96F3-4BE8-B254-ACD3BF76E048}" type="presParOf" srcId="{1EEA82D7-11B2-4776-A10F-396B67713554}" destId="{1E5FCCE3-BB6C-46B6-BE90-0C1FE816FF09}" srcOrd="4" destOrd="0" presId="urn:microsoft.com/office/officeart/2005/8/layout/hierarchy2"/>
    <dgm:cxn modelId="{8ABF9FDE-C64A-4BD1-96B9-24177AA8940F}" type="presParOf" srcId="{1E5FCCE3-BB6C-46B6-BE90-0C1FE816FF09}" destId="{0A145BCE-6198-4F25-B43B-3618301E13F0}" srcOrd="0" destOrd="0" presId="urn:microsoft.com/office/officeart/2005/8/layout/hierarchy2"/>
    <dgm:cxn modelId="{2450B2AE-6332-4012-97BC-ABA870BC0728}" type="presParOf" srcId="{1EEA82D7-11B2-4776-A10F-396B67713554}" destId="{EB689018-3E26-427F-B400-2A48242A7DAB}" srcOrd="5" destOrd="0" presId="urn:microsoft.com/office/officeart/2005/8/layout/hierarchy2"/>
    <dgm:cxn modelId="{7810B675-241E-437B-BCBA-9A0CDAC32F64}" type="presParOf" srcId="{EB689018-3E26-427F-B400-2A48242A7DAB}" destId="{C7DB363B-7218-4E89-908E-26E8BED225D3}" srcOrd="0" destOrd="0" presId="urn:microsoft.com/office/officeart/2005/8/layout/hierarchy2"/>
    <dgm:cxn modelId="{1F25A63A-C7D1-4491-963B-79606152CFB4}" type="presParOf" srcId="{EB689018-3E26-427F-B400-2A48242A7DAB}" destId="{947CBDEE-55D6-4B22-B219-DDAD927C70B1}" srcOrd="1" destOrd="0" presId="urn:microsoft.com/office/officeart/2005/8/layout/hierarchy2"/>
    <dgm:cxn modelId="{4F98ADB2-42AB-4887-94AE-8B377091C92D}" type="presParOf" srcId="{947CBDEE-55D6-4B22-B219-DDAD927C70B1}" destId="{8367E3EC-EDE8-4478-9B14-EAFA4B0303C7}" srcOrd="0" destOrd="0" presId="urn:microsoft.com/office/officeart/2005/8/layout/hierarchy2"/>
    <dgm:cxn modelId="{694743D5-C180-412C-BCBF-4D23D40266E5}" type="presParOf" srcId="{8367E3EC-EDE8-4478-9B14-EAFA4B0303C7}" destId="{E8D07454-23B3-441F-9B23-CDA001B258D3}" srcOrd="0" destOrd="0" presId="urn:microsoft.com/office/officeart/2005/8/layout/hierarchy2"/>
    <dgm:cxn modelId="{0471D67A-762E-4D08-85C0-DB4ADCE3BB42}" type="presParOf" srcId="{947CBDEE-55D6-4B22-B219-DDAD927C70B1}" destId="{68A66CD3-959A-403B-A57F-87A9D8451471}" srcOrd="1" destOrd="0" presId="urn:microsoft.com/office/officeart/2005/8/layout/hierarchy2"/>
    <dgm:cxn modelId="{D44062F8-AF10-4065-9D3F-4944F43EB706}" type="presParOf" srcId="{68A66CD3-959A-403B-A57F-87A9D8451471}" destId="{BA54242D-F02C-4E4F-8455-69939E154ED1}" srcOrd="0" destOrd="0" presId="urn:microsoft.com/office/officeart/2005/8/layout/hierarchy2"/>
    <dgm:cxn modelId="{EC53C70B-1256-4CAB-B322-F8112EC6C7C6}" type="presParOf" srcId="{68A66CD3-959A-403B-A57F-87A9D8451471}" destId="{5CE4419F-7D16-4B5A-8BF7-01ACA79458C1}" srcOrd="1" destOrd="0" presId="urn:microsoft.com/office/officeart/2005/8/layout/hierarchy2"/>
    <dgm:cxn modelId="{E37DD4FB-3463-4163-B75D-89B3BA3E17D1}" type="presParOf" srcId="{947CBDEE-55D6-4B22-B219-DDAD927C70B1}" destId="{3C823CB9-6646-45EA-927C-BAAED8D908D1}" srcOrd="2" destOrd="0" presId="urn:microsoft.com/office/officeart/2005/8/layout/hierarchy2"/>
    <dgm:cxn modelId="{F2BCF6F1-290A-477B-843D-CDA45299F8DD}" type="presParOf" srcId="{3C823CB9-6646-45EA-927C-BAAED8D908D1}" destId="{E86E44DF-D0B6-490D-969C-50D2431AF93E}" srcOrd="0" destOrd="0" presId="urn:microsoft.com/office/officeart/2005/8/layout/hierarchy2"/>
    <dgm:cxn modelId="{62060517-4831-4B38-A3B2-63C55A2043C9}" type="presParOf" srcId="{947CBDEE-55D6-4B22-B219-DDAD927C70B1}" destId="{D50F42E0-D0D0-401A-A036-46103263EA84}" srcOrd="3" destOrd="0" presId="urn:microsoft.com/office/officeart/2005/8/layout/hierarchy2"/>
    <dgm:cxn modelId="{05CBDA1E-23B3-417A-935D-95C00CADF5F0}" type="presParOf" srcId="{D50F42E0-D0D0-401A-A036-46103263EA84}" destId="{990310B2-5112-4727-B4A0-C2E12E4945BB}" srcOrd="0" destOrd="0" presId="urn:microsoft.com/office/officeart/2005/8/layout/hierarchy2"/>
    <dgm:cxn modelId="{F6A8D23B-B077-4D38-9D41-1D21E1B822EE}" type="presParOf" srcId="{D50F42E0-D0D0-401A-A036-46103263EA84}" destId="{524EF8AB-F75C-4759-82C1-A01ED2208B7D}" srcOrd="1" destOrd="0" presId="urn:microsoft.com/office/officeart/2005/8/layout/hierarchy2"/>
    <dgm:cxn modelId="{801340C0-E4E0-4F6B-BCFA-359EA378A1D2}" type="presParOf" srcId="{6B7A97A5-5187-4846-A9CB-0A7AE0532CBF}" destId="{030C4BD4-E117-424F-894B-5000F19EC59A}" srcOrd="2" destOrd="0" presId="urn:microsoft.com/office/officeart/2005/8/layout/hierarchy2"/>
    <dgm:cxn modelId="{A73152CB-5C2D-44AB-BCD1-8DB6F7BC97CC}" type="presParOf" srcId="{030C4BD4-E117-424F-894B-5000F19EC59A}" destId="{B59CC138-6E59-4635-9BCC-7700CB9326A7}" srcOrd="0" destOrd="0" presId="urn:microsoft.com/office/officeart/2005/8/layout/hierarchy2"/>
    <dgm:cxn modelId="{3FA9F790-73E4-4812-823E-A774B0B7399A}" type="presParOf" srcId="{6B7A97A5-5187-4846-A9CB-0A7AE0532CBF}" destId="{5F219121-9A37-47EF-87F0-762E6ABBFD2D}" srcOrd="3" destOrd="0" presId="urn:microsoft.com/office/officeart/2005/8/layout/hierarchy2"/>
    <dgm:cxn modelId="{75F2C09E-08B7-43A4-9819-012A995E4A63}" type="presParOf" srcId="{5F219121-9A37-47EF-87F0-762E6ABBFD2D}" destId="{6F0F170F-FE3D-4134-BB96-EA6665A6036D}" srcOrd="0" destOrd="0" presId="urn:microsoft.com/office/officeart/2005/8/layout/hierarchy2"/>
    <dgm:cxn modelId="{1AC0B9AD-E4AB-4DB0-A355-45AEF7332EDC}" type="presParOf" srcId="{5F219121-9A37-47EF-87F0-762E6ABBFD2D}" destId="{887D7BAE-69D9-4031-8C7B-63AF77DAA974}" srcOrd="1" destOrd="0" presId="urn:microsoft.com/office/officeart/2005/8/layout/hierarchy2"/>
    <dgm:cxn modelId="{B58DB1AA-B387-43FD-B96B-071B7C23999B}" type="presParOf" srcId="{887D7BAE-69D9-4031-8C7B-63AF77DAA974}" destId="{01AE466B-0249-4A63-910F-DFF3C04D856B}" srcOrd="0" destOrd="0" presId="urn:microsoft.com/office/officeart/2005/8/layout/hierarchy2"/>
    <dgm:cxn modelId="{BEAC61FF-D929-463A-BEB0-2165C4DCFE9C}" type="presParOf" srcId="{01AE466B-0249-4A63-910F-DFF3C04D856B}" destId="{2AA311D8-CC01-4472-A54F-19D0AFF10979}" srcOrd="0" destOrd="0" presId="urn:microsoft.com/office/officeart/2005/8/layout/hierarchy2"/>
    <dgm:cxn modelId="{B7508C63-D861-42F8-BFAD-CB25271BE1EE}" type="presParOf" srcId="{887D7BAE-69D9-4031-8C7B-63AF77DAA974}" destId="{C06C5CEC-90AD-4EA8-AD01-C2D1861D1F78}" srcOrd="1" destOrd="0" presId="urn:microsoft.com/office/officeart/2005/8/layout/hierarchy2"/>
    <dgm:cxn modelId="{08270B25-EA2D-46C3-91BF-1B17E74272A4}" type="presParOf" srcId="{C06C5CEC-90AD-4EA8-AD01-C2D1861D1F78}" destId="{8A58203B-60D5-42CF-9578-203C0120EC5E}" srcOrd="0" destOrd="0" presId="urn:microsoft.com/office/officeart/2005/8/layout/hierarchy2"/>
    <dgm:cxn modelId="{E62EC6BA-947D-4FCF-942E-C786925D7345}" type="presParOf" srcId="{C06C5CEC-90AD-4EA8-AD01-C2D1861D1F78}" destId="{59816630-B2C0-4547-BCE4-EA5205456959}" srcOrd="1" destOrd="0" presId="urn:microsoft.com/office/officeart/2005/8/layout/hierarchy2"/>
    <dgm:cxn modelId="{3B6B32F0-D003-4F7D-800A-7718886BEED1}" type="presParOf" srcId="{887D7BAE-69D9-4031-8C7B-63AF77DAA974}" destId="{CC1ABDC6-6B6E-46CC-8F3E-DD15562897FA}" srcOrd="2" destOrd="0" presId="urn:microsoft.com/office/officeart/2005/8/layout/hierarchy2"/>
    <dgm:cxn modelId="{28899C84-8799-4761-89C1-86F5516145C4}" type="presParOf" srcId="{CC1ABDC6-6B6E-46CC-8F3E-DD15562897FA}" destId="{F3025B66-7540-4E3A-8E55-A978E22397A7}" srcOrd="0" destOrd="0" presId="urn:microsoft.com/office/officeart/2005/8/layout/hierarchy2"/>
    <dgm:cxn modelId="{C629A179-8430-4464-813F-379D73ED26A6}" type="presParOf" srcId="{887D7BAE-69D9-4031-8C7B-63AF77DAA974}" destId="{D5718173-34C3-4545-97AA-AF6977FD7D74}" srcOrd="3" destOrd="0" presId="urn:microsoft.com/office/officeart/2005/8/layout/hierarchy2"/>
    <dgm:cxn modelId="{E5DCBE38-3D14-423E-927D-8CAC7AF2B532}" type="presParOf" srcId="{D5718173-34C3-4545-97AA-AF6977FD7D74}" destId="{BB4E4D16-71CF-4C1A-AF17-AA238805B63F}" srcOrd="0" destOrd="0" presId="urn:microsoft.com/office/officeart/2005/8/layout/hierarchy2"/>
    <dgm:cxn modelId="{FF04038B-E64D-41FA-A65C-DCAD09CC175C}" type="presParOf" srcId="{D5718173-34C3-4545-97AA-AF6977FD7D74}" destId="{76FF324C-96C1-476A-AA1D-ACC804736D00}" srcOrd="1" destOrd="0" presId="urn:microsoft.com/office/officeart/2005/8/layout/hierarchy2"/>
    <dgm:cxn modelId="{98F4672B-3F3C-4FAC-BAE1-E84FE61AFC02}" type="presParOf" srcId="{887D7BAE-69D9-4031-8C7B-63AF77DAA974}" destId="{E4975F3D-C350-41E3-95EF-F4638F798686}" srcOrd="4" destOrd="0" presId="urn:microsoft.com/office/officeart/2005/8/layout/hierarchy2"/>
    <dgm:cxn modelId="{9CD87594-C81C-4DAF-A484-460B4F2C230C}" type="presParOf" srcId="{E4975F3D-C350-41E3-95EF-F4638F798686}" destId="{644D500C-2D0D-4D40-8242-8B689E49552E}" srcOrd="0" destOrd="0" presId="urn:microsoft.com/office/officeart/2005/8/layout/hierarchy2"/>
    <dgm:cxn modelId="{4AD4A428-AD8F-407A-963F-FC5B628BF7B0}" type="presParOf" srcId="{887D7BAE-69D9-4031-8C7B-63AF77DAA974}" destId="{88BCA496-AD51-4127-BE44-9C105EA0259D}" srcOrd="5" destOrd="0" presId="urn:microsoft.com/office/officeart/2005/8/layout/hierarchy2"/>
    <dgm:cxn modelId="{0DFB7A8C-0BB8-4B60-BB31-1888523A358C}" type="presParOf" srcId="{88BCA496-AD51-4127-BE44-9C105EA0259D}" destId="{B58CAB39-7A43-4E7D-93B0-4EB0E985F7BF}" srcOrd="0" destOrd="0" presId="urn:microsoft.com/office/officeart/2005/8/layout/hierarchy2"/>
    <dgm:cxn modelId="{76FCF31A-0164-42DF-A1BC-D28B35762E20}" type="presParOf" srcId="{88BCA496-AD51-4127-BE44-9C105EA0259D}" destId="{A973866D-54AC-4670-BB39-07EEB7983DED}" srcOrd="1" destOrd="0" presId="urn:microsoft.com/office/officeart/2005/8/layout/hierarchy2"/>
    <dgm:cxn modelId="{73AB1D2F-A26F-48DA-B57B-8E994442DC85}" type="presParOf" srcId="{6B7A97A5-5187-4846-A9CB-0A7AE0532CBF}" destId="{5F158D59-AD79-4180-AC01-6F79F6FA82DB}" srcOrd="4" destOrd="0" presId="urn:microsoft.com/office/officeart/2005/8/layout/hierarchy2"/>
    <dgm:cxn modelId="{54DE655B-D71D-4E92-8E73-6C9B41628E87}" type="presParOf" srcId="{5F158D59-AD79-4180-AC01-6F79F6FA82DB}" destId="{2B40320C-27AB-4BDA-84D1-61C50A3BABC5}" srcOrd="0" destOrd="0" presId="urn:microsoft.com/office/officeart/2005/8/layout/hierarchy2"/>
    <dgm:cxn modelId="{51FDEE8F-013E-4DF5-81B3-16CA6C049B0A}" type="presParOf" srcId="{6B7A97A5-5187-4846-A9CB-0A7AE0532CBF}" destId="{44BB7C2B-7DA9-4C32-8097-575A4607CA60}" srcOrd="5" destOrd="0" presId="urn:microsoft.com/office/officeart/2005/8/layout/hierarchy2"/>
    <dgm:cxn modelId="{2A5ED6DB-36BA-4245-B8A6-BD155715C750}" type="presParOf" srcId="{44BB7C2B-7DA9-4C32-8097-575A4607CA60}" destId="{418C437C-17BF-4B0B-B4FE-5B3030058BF1}" srcOrd="0" destOrd="0" presId="urn:microsoft.com/office/officeart/2005/8/layout/hierarchy2"/>
    <dgm:cxn modelId="{7B7F079A-5795-433D-92ED-F50B7F82EBBE}" type="presParOf" srcId="{44BB7C2B-7DA9-4C32-8097-575A4607CA60}" destId="{C4F0F48A-B6AF-43C3-AFCA-6A658A4CC862}" srcOrd="1" destOrd="0" presId="urn:microsoft.com/office/officeart/2005/8/layout/hierarchy2"/>
    <dgm:cxn modelId="{405AF41D-9EFB-436D-9ACE-956E42EABDDD}" type="presParOf" srcId="{C4F0F48A-B6AF-43C3-AFCA-6A658A4CC862}" destId="{0789D6F5-E0F6-4D72-A0DF-BA44D9E7DAFF}" srcOrd="0" destOrd="0" presId="urn:microsoft.com/office/officeart/2005/8/layout/hierarchy2"/>
    <dgm:cxn modelId="{8685104A-1A42-483F-B1EE-B83824946CBE}" type="presParOf" srcId="{0789D6F5-E0F6-4D72-A0DF-BA44D9E7DAFF}" destId="{B8E34989-5719-4CA4-8C97-D4EDD34C87C5}" srcOrd="0" destOrd="0" presId="urn:microsoft.com/office/officeart/2005/8/layout/hierarchy2"/>
    <dgm:cxn modelId="{D1B676D3-0D92-42F0-9E79-F16315A682BF}" type="presParOf" srcId="{C4F0F48A-B6AF-43C3-AFCA-6A658A4CC862}" destId="{D4A65FF0-9E85-44C0-991E-4C339D0091A6}" srcOrd="1" destOrd="0" presId="urn:microsoft.com/office/officeart/2005/8/layout/hierarchy2"/>
    <dgm:cxn modelId="{F327B00B-C11A-4956-A100-BF6FD4DCE656}" type="presParOf" srcId="{D4A65FF0-9E85-44C0-991E-4C339D0091A6}" destId="{BC065D8B-0208-43AD-ABEB-09B43B6478F9}" srcOrd="0" destOrd="0" presId="urn:microsoft.com/office/officeart/2005/8/layout/hierarchy2"/>
    <dgm:cxn modelId="{DCC9F577-C3FE-4584-9CC3-96CBCD67DDFB}" type="presParOf" srcId="{D4A65FF0-9E85-44C0-991E-4C339D0091A6}" destId="{5DD4EAC1-DB30-4462-AEDC-91E2CE068914}" srcOrd="1" destOrd="0" presId="urn:microsoft.com/office/officeart/2005/8/layout/hierarchy2"/>
    <dgm:cxn modelId="{15AA3986-0CE7-4C89-AD90-6EE06871F2E7}" type="presParOf" srcId="{C4F0F48A-B6AF-43C3-AFCA-6A658A4CC862}" destId="{E798F118-A524-4343-8813-0F2112D52D97}" srcOrd="2" destOrd="0" presId="urn:microsoft.com/office/officeart/2005/8/layout/hierarchy2"/>
    <dgm:cxn modelId="{E75F1B67-AA24-4C44-A4CE-BD625BF3A6A3}" type="presParOf" srcId="{E798F118-A524-4343-8813-0F2112D52D97}" destId="{4AEB7D09-1624-4AD9-99D9-830F9B16DFD7}" srcOrd="0" destOrd="0" presId="urn:microsoft.com/office/officeart/2005/8/layout/hierarchy2"/>
    <dgm:cxn modelId="{E17FE98A-0251-4555-8A4C-7D312770C17C}" type="presParOf" srcId="{C4F0F48A-B6AF-43C3-AFCA-6A658A4CC862}" destId="{8EB9B5B9-C0B0-4D87-B1A4-D7CFAB89B201}" srcOrd="3" destOrd="0" presId="urn:microsoft.com/office/officeart/2005/8/layout/hierarchy2"/>
    <dgm:cxn modelId="{8249A1CE-84AA-4244-932A-E0BB971657BC}" type="presParOf" srcId="{8EB9B5B9-C0B0-4D87-B1A4-D7CFAB89B201}" destId="{1E1C0BF7-E2E9-47E2-846E-3FB060800201}" srcOrd="0" destOrd="0" presId="urn:microsoft.com/office/officeart/2005/8/layout/hierarchy2"/>
    <dgm:cxn modelId="{1012FC81-FDDD-4745-97D8-EEF72155C213}" type="presParOf" srcId="{8EB9B5B9-C0B0-4D87-B1A4-D7CFAB89B201}" destId="{E5712CCB-46FF-4A81-B1E7-40E7DEEE19EB}" srcOrd="1" destOrd="0" presId="urn:microsoft.com/office/officeart/2005/8/layout/hierarchy2"/>
    <dgm:cxn modelId="{24347103-EF3B-486C-ACCE-738E79129B24}" type="presParOf" srcId="{C4F0F48A-B6AF-43C3-AFCA-6A658A4CC862}" destId="{50040A1C-D961-4A90-9F57-B34776F19709}" srcOrd="4" destOrd="0" presId="urn:microsoft.com/office/officeart/2005/8/layout/hierarchy2"/>
    <dgm:cxn modelId="{CDD21B71-DDD5-42FF-8072-CC3AEB2AD05D}" type="presParOf" srcId="{50040A1C-D961-4A90-9F57-B34776F19709}" destId="{01EEE390-AB4A-4786-A88B-F7E74EBF73F0}" srcOrd="0" destOrd="0" presId="urn:microsoft.com/office/officeart/2005/8/layout/hierarchy2"/>
    <dgm:cxn modelId="{E1E9D7D9-28EC-4E74-813A-64FE81D68D68}" type="presParOf" srcId="{C4F0F48A-B6AF-43C3-AFCA-6A658A4CC862}" destId="{30F4D837-9120-4F26-8C5B-BCAE6FF813DB}" srcOrd="5" destOrd="0" presId="urn:microsoft.com/office/officeart/2005/8/layout/hierarchy2"/>
    <dgm:cxn modelId="{D0BA5E1F-5850-4DCE-8AFE-707354C2FBD4}" type="presParOf" srcId="{30F4D837-9120-4F26-8C5B-BCAE6FF813DB}" destId="{E3CE5594-F3F1-49F6-A7C8-E25853455CFA}" srcOrd="0" destOrd="0" presId="urn:microsoft.com/office/officeart/2005/8/layout/hierarchy2"/>
    <dgm:cxn modelId="{75C17A35-AAE2-4274-9142-75C5C0DB6490}" type="presParOf" srcId="{30F4D837-9120-4F26-8C5B-BCAE6FF813DB}" destId="{BD57A623-3339-4228-BD78-268BE1FAB47E}" srcOrd="1" destOrd="0" presId="urn:microsoft.com/office/officeart/2005/8/layout/hierarchy2"/>
    <dgm:cxn modelId="{8956F639-0965-46BA-809C-D558FC6B0E3D}" type="presParOf" srcId="{BD57A623-3339-4228-BD78-268BE1FAB47E}" destId="{5FCB55BA-7053-458B-8A88-8DD239DA6331}" srcOrd="0" destOrd="0" presId="urn:microsoft.com/office/officeart/2005/8/layout/hierarchy2"/>
    <dgm:cxn modelId="{F2611B61-437F-4EB1-B190-6A8C305A2E10}" type="presParOf" srcId="{5FCB55BA-7053-458B-8A88-8DD239DA6331}" destId="{5B49F615-01AC-4E8D-8243-024C52065BB2}" srcOrd="0" destOrd="0" presId="urn:microsoft.com/office/officeart/2005/8/layout/hierarchy2"/>
    <dgm:cxn modelId="{131F3F1C-CF76-462A-BC8A-6D54305D2604}" type="presParOf" srcId="{BD57A623-3339-4228-BD78-268BE1FAB47E}" destId="{6C3863C9-DC80-4268-9745-FB988AE50073}" srcOrd="1" destOrd="0" presId="urn:microsoft.com/office/officeart/2005/8/layout/hierarchy2"/>
    <dgm:cxn modelId="{2C719657-31FA-4E27-8B96-1A88BA3CB4C2}" type="presParOf" srcId="{6C3863C9-DC80-4268-9745-FB988AE50073}" destId="{E045DA16-E3DB-4C3A-9DC1-4314802E0B2D}" srcOrd="0" destOrd="0" presId="urn:microsoft.com/office/officeart/2005/8/layout/hierarchy2"/>
    <dgm:cxn modelId="{540A8533-1149-420E-A772-19105C0B6F6B}" type="presParOf" srcId="{6C3863C9-DC80-4268-9745-FB988AE50073}" destId="{92412803-5AC7-4429-B1C7-DBE7707ADBA4}" srcOrd="1" destOrd="0" presId="urn:microsoft.com/office/officeart/2005/8/layout/hierarchy2"/>
    <dgm:cxn modelId="{FB9D7960-FE7A-41E1-9FF3-89154EFBE11D}" type="presParOf" srcId="{BD57A623-3339-4228-BD78-268BE1FAB47E}" destId="{906F5F46-922A-41D3-BC0C-AA6B408A8D4A}" srcOrd="2" destOrd="0" presId="urn:microsoft.com/office/officeart/2005/8/layout/hierarchy2"/>
    <dgm:cxn modelId="{CDC09480-9BC8-4806-91FE-621E69BC0CE2}" type="presParOf" srcId="{906F5F46-922A-41D3-BC0C-AA6B408A8D4A}" destId="{BAAD048F-539D-477C-AF35-C3394849D7C3}" srcOrd="0" destOrd="0" presId="urn:microsoft.com/office/officeart/2005/8/layout/hierarchy2"/>
    <dgm:cxn modelId="{3F5BB48D-80A9-4105-B125-D3813562F153}" type="presParOf" srcId="{BD57A623-3339-4228-BD78-268BE1FAB47E}" destId="{2FE90066-E92A-4C0B-BDFC-21CAE7D77095}" srcOrd="3" destOrd="0" presId="urn:microsoft.com/office/officeart/2005/8/layout/hierarchy2"/>
    <dgm:cxn modelId="{F9D35EFA-A3B8-4BB8-9BB1-00C4C0EE80B9}" type="presParOf" srcId="{2FE90066-E92A-4C0B-BDFC-21CAE7D77095}" destId="{0FA03EE5-538B-45D7-AE54-164B087D5CC2}" srcOrd="0" destOrd="0" presId="urn:microsoft.com/office/officeart/2005/8/layout/hierarchy2"/>
    <dgm:cxn modelId="{512F9C63-0001-413C-8895-9D2F44A3A2B2}" type="presParOf" srcId="{2FE90066-E92A-4C0B-BDFC-21CAE7D77095}" destId="{CEE0DACE-462C-44E1-913B-F805EF4ADA61}" srcOrd="1" destOrd="0" presId="urn:microsoft.com/office/officeart/2005/8/layout/hierarchy2"/>
    <dgm:cxn modelId="{623E4143-9E65-41CB-B164-015810D897C9}" type="presParOf" srcId="{6B7A97A5-5187-4846-A9CB-0A7AE0532CBF}" destId="{87EC5DDD-9F69-4B6C-95BE-68FC167C1752}" srcOrd="6" destOrd="0" presId="urn:microsoft.com/office/officeart/2005/8/layout/hierarchy2"/>
    <dgm:cxn modelId="{FF61F027-578C-46D4-8BAE-EE1ACB97660A}" type="presParOf" srcId="{87EC5DDD-9F69-4B6C-95BE-68FC167C1752}" destId="{CE61E191-C724-4270-8BE7-8C77375FCF61}" srcOrd="0" destOrd="0" presId="urn:microsoft.com/office/officeart/2005/8/layout/hierarchy2"/>
    <dgm:cxn modelId="{79CE4027-9F6F-4096-960A-EFAC268DF4EF}" type="presParOf" srcId="{6B7A97A5-5187-4846-A9CB-0A7AE0532CBF}" destId="{BB538379-F8AB-45E6-8FB5-88F1D118ABCF}" srcOrd="7" destOrd="0" presId="urn:microsoft.com/office/officeart/2005/8/layout/hierarchy2"/>
    <dgm:cxn modelId="{87CEACFE-8111-41A8-8692-3BA6BC1E9799}" type="presParOf" srcId="{BB538379-F8AB-45E6-8FB5-88F1D118ABCF}" destId="{167F1204-AFBB-4464-B292-B7B9C368137A}" srcOrd="0" destOrd="0" presId="urn:microsoft.com/office/officeart/2005/8/layout/hierarchy2"/>
    <dgm:cxn modelId="{E12CC0BE-1AF8-4BE3-BEA7-F8C61A9AC1EB}" type="presParOf" srcId="{BB538379-F8AB-45E6-8FB5-88F1D118ABCF}" destId="{517931A0-D3AB-4F7E-BDF9-5ABFA7AE4065}" srcOrd="1" destOrd="0" presId="urn:microsoft.com/office/officeart/2005/8/layout/hierarchy2"/>
    <dgm:cxn modelId="{000BE5B6-ECA5-4349-B395-CC0B7085E963}" type="presParOf" srcId="{517931A0-D3AB-4F7E-BDF9-5ABFA7AE4065}" destId="{2FD12931-E91F-4883-ABCC-E2B4ACCC31CA}" srcOrd="0" destOrd="0" presId="urn:microsoft.com/office/officeart/2005/8/layout/hierarchy2"/>
    <dgm:cxn modelId="{CBC6A68E-9115-44B9-8D2B-6BA6A9A17F9B}" type="presParOf" srcId="{2FD12931-E91F-4883-ABCC-E2B4ACCC31CA}" destId="{C33F84F2-5EFE-42A4-A5D4-F49723480AE6}" srcOrd="0" destOrd="0" presId="urn:microsoft.com/office/officeart/2005/8/layout/hierarchy2"/>
    <dgm:cxn modelId="{6028B070-E9B1-4195-A990-E72BC2EED15D}" type="presParOf" srcId="{517931A0-D3AB-4F7E-BDF9-5ABFA7AE4065}" destId="{24AF0030-EA04-45D9-9335-E79ECF6792A4}" srcOrd="1" destOrd="0" presId="urn:microsoft.com/office/officeart/2005/8/layout/hierarchy2"/>
    <dgm:cxn modelId="{DCF004BF-3720-4B4E-A900-CF49A841FB73}" type="presParOf" srcId="{24AF0030-EA04-45D9-9335-E79ECF6792A4}" destId="{A9C12F11-1210-4444-A1FD-68998DEE217C}" srcOrd="0" destOrd="0" presId="urn:microsoft.com/office/officeart/2005/8/layout/hierarchy2"/>
    <dgm:cxn modelId="{95709403-6CA9-4756-9E41-70E40161EC61}" type="presParOf" srcId="{24AF0030-EA04-45D9-9335-E79ECF6792A4}" destId="{CC0794A1-4E02-4512-BE44-D35FBBDDFF2B}" srcOrd="1" destOrd="0" presId="urn:microsoft.com/office/officeart/2005/8/layout/hierarchy2"/>
    <dgm:cxn modelId="{0D7663E2-2A01-4FBF-A3AE-52657FD31FD5}" type="presParOf" srcId="{CC0794A1-4E02-4512-BE44-D35FBBDDFF2B}" destId="{80B075A0-6EED-4416-BD30-D34B7B6B244A}" srcOrd="0" destOrd="0" presId="urn:microsoft.com/office/officeart/2005/8/layout/hierarchy2"/>
    <dgm:cxn modelId="{E44CCB25-29FB-4E2A-984C-E6673783385D}" type="presParOf" srcId="{80B075A0-6EED-4416-BD30-D34B7B6B244A}" destId="{0B6A28E5-6192-4A5C-8A6E-370AC7A96B9E}" srcOrd="0" destOrd="0" presId="urn:microsoft.com/office/officeart/2005/8/layout/hierarchy2"/>
    <dgm:cxn modelId="{8E66F34C-69F3-4727-B736-8B8949FC9CBA}" type="presParOf" srcId="{CC0794A1-4E02-4512-BE44-D35FBBDDFF2B}" destId="{863EF402-D78D-4156-BEDD-69F00223A46D}" srcOrd="1" destOrd="0" presId="urn:microsoft.com/office/officeart/2005/8/layout/hierarchy2"/>
    <dgm:cxn modelId="{52B3E673-6183-4460-86E6-9734130BEDD8}" type="presParOf" srcId="{863EF402-D78D-4156-BEDD-69F00223A46D}" destId="{593B41E3-CA5E-4DA9-AD44-1949E854049E}" srcOrd="0" destOrd="0" presId="urn:microsoft.com/office/officeart/2005/8/layout/hierarchy2"/>
    <dgm:cxn modelId="{706F7BD0-FCE7-43DC-8ECA-1DA29B770228}" type="presParOf" srcId="{863EF402-D78D-4156-BEDD-69F00223A46D}" destId="{3509EFBB-C5F0-4A3A-B429-463FEF9B7E01}" srcOrd="1" destOrd="0" presId="urn:microsoft.com/office/officeart/2005/8/layout/hierarchy2"/>
    <dgm:cxn modelId="{55066773-3EC4-4152-8319-DC23367CDED6}" type="presParOf" srcId="{CC0794A1-4E02-4512-BE44-D35FBBDDFF2B}" destId="{F74CEFCE-AE50-40FB-98E1-BD45C93AA385}" srcOrd="2" destOrd="0" presId="urn:microsoft.com/office/officeart/2005/8/layout/hierarchy2"/>
    <dgm:cxn modelId="{59D7D802-F3D2-41E4-9E52-838FEEFF2205}" type="presParOf" srcId="{F74CEFCE-AE50-40FB-98E1-BD45C93AA385}" destId="{2E9F86E8-11BD-4C20-8CF1-078EFE599DDE}" srcOrd="0" destOrd="0" presId="urn:microsoft.com/office/officeart/2005/8/layout/hierarchy2"/>
    <dgm:cxn modelId="{EDA2738E-E947-4A91-AD54-1838EA475C90}" type="presParOf" srcId="{CC0794A1-4E02-4512-BE44-D35FBBDDFF2B}" destId="{E498A7D0-9D5F-43C3-9A3F-53F76F471F2F}" srcOrd="3" destOrd="0" presId="urn:microsoft.com/office/officeart/2005/8/layout/hierarchy2"/>
    <dgm:cxn modelId="{B11DEBEF-5F3F-4402-A973-F7089372997E}" type="presParOf" srcId="{E498A7D0-9D5F-43C3-9A3F-53F76F471F2F}" destId="{37A875F9-3746-426A-8766-FFA1C0118C48}" srcOrd="0" destOrd="0" presId="urn:microsoft.com/office/officeart/2005/8/layout/hierarchy2"/>
    <dgm:cxn modelId="{01B6308B-36B6-4DE5-9E26-764074599482}" type="presParOf" srcId="{E498A7D0-9D5F-43C3-9A3F-53F76F471F2F}" destId="{D8249A95-6AD9-4FE5-A1AD-963CBDB3B96D}" srcOrd="1" destOrd="0" presId="urn:microsoft.com/office/officeart/2005/8/layout/hierarchy2"/>
    <dgm:cxn modelId="{D275BF9C-BBBE-40E8-B2A7-1F37C7A1CA32}" type="presParOf" srcId="{517931A0-D3AB-4F7E-BDF9-5ABFA7AE4065}" destId="{F065EB8E-04AE-4472-B39D-637CB520C526}" srcOrd="2" destOrd="0" presId="urn:microsoft.com/office/officeart/2005/8/layout/hierarchy2"/>
    <dgm:cxn modelId="{05650D89-0C18-43C4-9ED0-3AF6D246E9F1}" type="presParOf" srcId="{F065EB8E-04AE-4472-B39D-637CB520C526}" destId="{8677BBF0-60CC-4896-BDB3-000DD63E373D}" srcOrd="0" destOrd="0" presId="urn:microsoft.com/office/officeart/2005/8/layout/hierarchy2"/>
    <dgm:cxn modelId="{23AF9682-44C8-4443-A837-C11C7D88D1BD}" type="presParOf" srcId="{517931A0-D3AB-4F7E-BDF9-5ABFA7AE4065}" destId="{DF751847-0BE4-4D32-B4FA-5CD6A56B6400}" srcOrd="3" destOrd="0" presId="urn:microsoft.com/office/officeart/2005/8/layout/hierarchy2"/>
    <dgm:cxn modelId="{6FFB3574-B86D-4F03-80CA-8679E2CEDEE8}" type="presParOf" srcId="{DF751847-0BE4-4D32-B4FA-5CD6A56B6400}" destId="{95523093-FECA-4419-A878-E6086CB8B61F}" srcOrd="0" destOrd="0" presId="urn:microsoft.com/office/officeart/2005/8/layout/hierarchy2"/>
    <dgm:cxn modelId="{09A36C2C-2201-4B00-9A8F-07958108B33D}" type="presParOf" srcId="{DF751847-0BE4-4D32-B4FA-5CD6A56B6400}" destId="{7FF2E24C-EAE3-4CAE-92D8-3BBF20B85369}" srcOrd="1" destOrd="0" presId="urn:microsoft.com/office/officeart/2005/8/layout/hierarchy2"/>
    <dgm:cxn modelId="{8F7A015C-7E11-41EC-BEF8-E99A217F6D39}" type="presParOf" srcId="{517931A0-D3AB-4F7E-BDF9-5ABFA7AE4065}" destId="{BCC70EED-4AC6-47A8-97E4-A7D63A75F83B}" srcOrd="4" destOrd="0" presId="urn:microsoft.com/office/officeart/2005/8/layout/hierarchy2"/>
    <dgm:cxn modelId="{567C94FC-CAB2-4A47-9703-BDF6853067E7}" type="presParOf" srcId="{BCC70EED-4AC6-47A8-97E4-A7D63A75F83B}" destId="{60A8F4D4-A87A-4461-A52F-D148B600E263}" srcOrd="0" destOrd="0" presId="urn:microsoft.com/office/officeart/2005/8/layout/hierarchy2"/>
    <dgm:cxn modelId="{935017C8-831E-4911-BC30-C9CF68912B66}" type="presParOf" srcId="{517931A0-D3AB-4F7E-BDF9-5ABFA7AE4065}" destId="{F1B69955-39A0-4C96-BF15-25AEF37CFCD5}" srcOrd="5" destOrd="0" presId="urn:microsoft.com/office/officeart/2005/8/layout/hierarchy2"/>
    <dgm:cxn modelId="{51655089-B162-46E8-ACA4-619B2E9E7403}" type="presParOf" srcId="{F1B69955-39A0-4C96-BF15-25AEF37CFCD5}" destId="{A0865725-8F13-4D66-9B6B-D81956252699}" srcOrd="0" destOrd="0" presId="urn:microsoft.com/office/officeart/2005/8/layout/hierarchy2"/>
    <dgm:cxn modelId="{4B4E8124-8964-4F96-9649-DCEF8812A3C7}"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noFill/>
        <a:ln>
          <a:noFill/>
        </a:ln>
      </dgm:spPr>
      <dgm:t>
        <a:bodyPr/>
        <a:lstStyle/>
        <a:p>
          <a:r>
            <a:rPr lang="en-US" dirty="0" smtClean="0"/>
            <a:t>A</a:t>
          </a:r>
          <a:endParaRPr lang="en-US" dirty="0"/>
        </a:p>
      </dgm:t>
    </dgm:pt>
    <dgm:pt modelId="{B4DC0CA7-4284-47E5-8103-F93DAD70B5A7}" type="parTrans" cxnId="{6D71D3FB-D0A7-4CC6-92FC-7F312877E9B2}">
      <dgm:prSet/>
      <dgm:spPr>
        <a:noFill/>
        <a:ln>
          <a:noFill/>
        </a:ln>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noFill/>
        <a:ln>
          <a:noFill/>
        </a:ln>
      </dgm:spPr>
      <dgm:t>
        <a:bodyPr/>
        <a:lstStyle/>
        <a:p>
          <a:r>
            <a:rPr lang="en-US" dirty="0" smtClean="0"/>
            <a:t>B</a:t>
          </a:r>
          <a:endParaRPr lang="en-US" dirty="0"/>
        </a:p>
      </dgm:t>
    </dgm:pt>
    <dgm:pt modelId="{5ABABD5B-A46B-437C-8FCF-5F7DB32B1277}" type="parTrans" cxnId="{9780311E-20E1-4AF6-AE9A-DA7E21CC1291}">
      <dgm:prSet/>
      <dgm:spPr>
        <a:noFill/>
        <a:ln>
          <a:noFill/>
        </a:ln>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t>B</a:t>
          </a:r>
          <a:endParaRPr lang="en-US" dirty="0"/>
        </a:p>
      </dgm:t>
    </dgm:pt>
    <dgm:pt modelId="{B78E8AC8-BFC5-4DF9-996A-E3ADAD9E91C9}" type="parTrans" cxnId="{000744E3-535A-4AA7-AA82-B9BDC128EAA2}">
      <dgm:prSet/>
      <dgm:spPr>
        <a:noFill/>
        <a:ln>
          <a:noFill/>
        </a:ln>
      </dgm:spPr>
      <dgm:t>
        <a:bodyPr/>
        <a:lstStyle/>
        <a:p>
          <a:endParaRPr lang="en-US"/>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t>C</a:t>
          </a:r>
          <a:endParaRPr lang="en-US" dirty="0"/>
        </a:p>
      </dgm:t>
    </dgm:pt>
    <dgm:pt modelId="{B716BBAA-853E-4021-A8EE-711FD7E3D665}" type="parTrans" cxnId="{F59B7A17-4477-4379-957D-A5646D42D687}">
      <dgm:prSet/>
      <dgm:spPr>
        <a:noFill/>
        <a:ln>
          <a:noFill/>
        </a:ln>
      </dgm:spPr>
      <dgm:t>
        <a:bodyPr/>
        <a:lstStyle/>
        <a:p>
          <a:endParaRPr lang="en-US"/>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t>D</a:t>
          </a:r>
          <a:endParaRPr lang="en-US" dirty="0"/>
        </a:p>
      </dgm:t>
    </dgm:pt>
    <dgm:pt modelId="{BAC0EB25-FC2E-40C8-BB49-714E62D7ACF1}" type="parTrans" cxnId="{1282B0E4-C41C-4156-A3D9-C6A10EBC5111}">
      <dgm:prSet/>
      <dgm:spPr>
        <a:noFill/>
        <a:ln>
          <a:noFill/>
        </a:ln>
      </dgm:spPr>
      <dgm:t>
        <a:bodyPr/>
        <a:lstStyle/>
        <a:p>
          <a:endParaRPr lang="en-US"/>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t>B</a:t>
          </a:r>
          <a:endParaRPr lang="en-US" dirty="0"/>
        </a:p>
      </dgm:t>
    </dgm:pt>
    <dgm:pt modelId="{57EA6F02-2674-477B-9506-59D3B2C4A94B}" type="parTrans" cxnId="{B31450B8-50A1-4070-A0BD-876F861C42A7}">
      <dgm:prSet/>
      <dgm:spPr>
        <a:noFill/>
        <a:ln>
          <a:noFill/>
        </a:ln>
      </dgm:spPr>
      <dgm:t>
        <a:bodyPr/>
        <a:lstStyle/>
        <a:p>
          <a:endParaRPr lang="en-US"/>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t>C</a:t>
          </a:r>
          <a:endParaRPr lang="en-US" dirty="0"/>
        </a:p>
      </dgm:t>
    </dgm:pt>
    <dgm:pt modelId="{E527BE7C-F111-4D11-8FD8-A64790F908E6}" type="parTrans" cxnId="{F7135EB8-54C6-4278-9CC0-77F1C7B9D8F7}">
      <dgm:prSet/>
      <dgm:spPr>
        <a:noFill/>
        <a:ln>
          <a:noFill/>
        </a:ln>
      </dgm:spPr>
      <dgm:t>
        <a:bodyPr/>
        <a:lstStyle/>
        <a:p>
          <a:endParaRPr lang="en-US"/>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t>A</a:t>
          </a:r>
          <a:endParaRPr lang="en-US" dirty="0"/>
        </a:p>
      </dgm:t>
    </dgm:pt>
    <dgm:pt modelId="{BBBB4BC1-397B-42FB-A590-86ABD4708BA1}" type="parTrans" cxnId="{049C6E4C-DCD1-4E01-B314-6517CC281FD2}">
      <dgm:prSet/>
      <dgm:spPr>
        <a:noFill/>
        <a:ln>
          <a:noFill/>
        </a:ln>
      </dgm:spPr>
      <dgm:t>
        <a:bodyPr/>
        <a:lstStyle/>
        <a:p>
          <a:endParaRPr lang="en-US"/>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t>C</a:t>
          </a:r>
          <a:endParaRPr lang="en-US" dirty="0"/>
        </a:p>
      </dgm:t>
    </dgm:pt>
    <dgm:pt modelId="{166961A0-6659-4CA6-A993-20CB2D27CA51}" type="parTrans" cxnId="{EC9CE024-42B4-4A70-B226-98060F76D561}">
      <dgm:prSet/>
      <dgm:spPr>
        <a:noFill/>
        <a:ln>
          <a:noFill/>
        </a:ln>
      </dgm:spPr>
      <dgm:t>
        <a:bodyPr/>
        <a:lstStyle/>
        <a:p>
          <a:endParaRPr lang="en-US"/>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t>D</a:t>
          </a:r>
          <a:endParaRPr lang="en-US" dirty="0"/>
        </a:p>
      </dgm:t>
    </dgm:pt>
    <dgm:pt modelId="{22F489BA-7AF8-4D28-AFF1-81994DDA9D7B}" type="parTrans" cxnId="{D84DB6A7-AEA5-454A-A2FD-182B80A15CE7}">
      <dgm:prSet/>
      <dgm:spPr>
        <a:noFill/>
        <a:ln>
          <a:noFill/>
        </a:ln>
      </dgm:spPr>
      <dgm:t>
        <a:bodyPr/>
        <a:lstStyle/>
        <a:p>
          <a:endParaRPr lang="en-US"/>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t>A</a:t>
          </a:r>
          <a:endParaRPr lang="en-US" dirty="0"/>
        </a:p>
      </dgm:t>
    </dgm:pt>
    <dgm:pt modelId="{45993110-47CA-429A-A226-5BE240498561}" type="parTrans" cxnId="{4357BDBC-72C4-4DA6-AD42-AF2837C322A4}">
      <dgm:prSet/>
      <dgm:spPr>
        <a:noFill/>
        <a:ln>
          <a:noFill/>
        </a:ln>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t>B</a:t>
          </a:r>
          <a:endParaRPr lang="en-US" dirty="0"/>
        </a:p>
      </dgm:t>
    </dgm:pt>
    <dgm:pt modelId="{A564CD81-167D-42C5-9353-07481038A983}" type="parTrans" cxnId="{D3ED3C34-8965-4CE9-BA0A-8A21844E6E43}">
      <dgm:prSet/>
      <dgm:spPr>
        <a:noFill/>
        <a:ln>
          <a:noFill/>
        </a:ln>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t>A</a:t>
          </a:r>
          <a:endParaRPr lang="en-US" dirty="0"/>
        </a:p>
      </dgm:t>
    </dgm:pt>
    <dgm:pt modelId="{1CEB5BF8-9573-44DB-AA52-2664C57B5BC0}" type="parTrans" cxnId="{9F183540-BEBB-491C-B7E6-749704A50110}">
      <dgm:prSet/>
      <dgm:spPr>
        <a:noFill/>
        <a:ln>
          <a:noFill/>
        </a:ln>
      </dgm:spPr>
      <dgm:t>
        <a:bodyPr/>
        <a:lstStyle/>
        <a:p>
          <a:endParaRPr lang="en-US"/>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solidFill>
          <a:schemeClr val="accent1"/>
        </a:solidFill>
      </dgm:spPr>
      <dgm:t>
        <a:bodyPr/>
        <a:lstStyle/>
        <a:p>
          <a:r>
            <a:rPr lang="en-US" dirty="0" smtClean="0"/>
            <a:t>A</a:t>
          </a:r>
          <a:endParaRPr lang="en-US" dirty="0"/>
        </a:p>
      </dgm:t>
    </dgm:pt>
    <dgm:pt modelId="{89C9E179-D2A2-4A4E-831C-766C0FCE59CD}" type="parTrans" cxnId="{775274D5-12E5-4179-A4E5-3AE1EC3A7C24}">
      <dgm:prSet/>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t>B</a:t>
          </a:r>
          <a:endParaRPr lang="en-US" dirty="0"/>
        </a:p>
      </dgm:t>
    </dgm:pt>
    <dgm:pt modelId="{3BAA5B4F-AA92-45D6-9A6B-2C43B02FBCB2}" type="parTrans" cxnId="{1B4E5E40-4DB3-4D0F-9867-0B80C1BBA08A}">
      <dgm:prSet/>
      <dgm:spPr>
        <a:noFill/>
        <a:ln>
          <a:noFill/>
        </a:ln>
      </dgm:spPr>
      <dgm:t>
        <a:bodyPr/>
        <a:lstStyle/>
        <a:p>
          <a:endParaRPr lang="en-US"/>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t>C</a:t>
          </a:r>
          <a:endParaRPr lang="en-US" dirty="0"/>
        </a:p>
      </dgm:t>
    </dgm:pt>
    <dgm:pt modelId="{DF03A72C-632B-4C09-AA60-11E1D77BAE98}" type="parTrans" cxnId="{B578CB69-D6C6-43B0-BDF5-2836B13C4F94}">
      <dgm:prSet/>
      <dgm:spPr>
        <a:noFill/>
        <a:ln>
          <a:noFill/>
        </a:ln>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solidFill>
          <a:srgbClr val="FF0000"/>
        </a:solidFill>
      </dgm:spPr>
      <dgm:t>
        <a:bodyPr/>
        <a:lstStyle/>
        <a:p>
          <a:r>
            <a:rPr lang="en-US" dirty="0" smtClean="0"/>
            <a:t>B</a:t>
          </a:r>
          <a:endParaRPr lang="en-US" dirty="0"/>
        </a:p>
      </dgm:t>
    </dgm:pt>
    <dgm:pt modelId="{1055F0B1-DA74-4E7B-B527-AEDFDD16057D}" type="parTrans" cxnId="{186891E4-738D-41FE-B0AE-74A0015DD565}">
      <dgm:prSet/>
      <dgm:spPr/>
      <dgm:t>
        <a:bodyPr/>
        <a:lstStyle/>
        <a:p>
          <a:endParaRPr lang="en-US"/>
        </a:p>
      </dgm:t>
    </dgm:pt>
    <dgm:pt modelId="{7C9BFF87-C3CD-42E3-AFA8-CB5B0D42AA94}" type="sibTrans" cxnId="{186891E4-738D-41FE-B0AE-74A0015DD565}">
      <dgm:prSet/>
      <dgm:spPr/>
      <dgm:t>
        <a:bodyPr/>
        <a:lstStyle/>
        <a:p>
          <a:endParaRPr lang="en-US"/>
        </a:p>
      </dgm:t>
    </dgm:pt>
    <dgm:pt modelId="{D571DD33-A7E4-4BE5-8590-2D3E0E3995FB}">
      <dgm:prSet phldrT="[Text]"/>
      <dgm:spPr>
        <a:solidFill>
          <a:srgbClr val="FF0000"/>
        </a:solidFill>
      </dgm:spPr>
      <dgm:t>
        <a:bodyPr/>
        <a:lstStyle/>
        <a:p>
          <a:r>
            <a:rPr lang="en-US" dirty="0" smtClean="0"/>
            <a:t>C</a:t>
          </a:r>
          <a:endParaRPr lang="en-US" dirty="0"/>
        </a:p>
      </dgm:t>
    </dgm:pt>
    <dgm:pt modelId="{64410DB8-F655-4B90-9A96-2325D0212977}" type="parTrans" cxnId="{6C9EA253-2C8F-4F89-925D-47467D5739D8}">
      <dgm:prSet/>
      <dgm:spPr/>
      <dgm:t>
        <a:bodyPr/>
        <a:lstStyle/>
        <a:p>
          <a:endParaRPr lang="en-US"/>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89B5D5D9-A14E-4115-856B-64E3F8FD6E1C}" type="presOf" srcId="{BAC0EB25-FC2E-40C8-BB49-714E62D7ACF1}" destId="{1E5FCCE3-BB6C-46B6-BE90-0C1FE816FF09}" srcOrd="0" destOrd="0" presId="urn:microsoft.com/office/officeart/2005/8/layout/hierarchy2"/>
    <dgm:cxn modelId="{FBD60A31-5D94-4525-8AE6-1143E2F19C17}" type="presOf" srcId="{57EA6F02-2674-477B-9506-59D3B2C4A94B}" destId="{8367E3EC-EDE8-4478-9B14-EAFA4B0303C7}"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741CA849-6D20-4AEB-AA46-155013F7089A}" type="presOf" srcId="{E0DE11BA-B518-407C-B505-1DE471394911}" destId="{6F0F170F-FE3D-4134-BB96-EA6665A6036D}" srcOrd="0" destOrd="0" presId="urn:microsoft.com/office/officeart/2005/8/layout/hierarchy2"/>
    <dgm:cxn modelId="{3C1A55E4-2E09-4FDD-9ACC-F839920C768D}" type="presOf" srcId="{7E0ED1B5-DF2B-4C39-94A2-2A0C2BBEA676}" destId="{C8B696FB-B26B-4AEB-A6C7-7996DE285DEE}" srcOrd="0" destOrd="0" presId="urn:microsoft.com/office/officeart/2005/8/layout/hierarchy2"/>
    <dgm:cxn modelId="{BD417710-7A13-4EBD-9195-CBAF503F57FF}" type="presOf" srcId="{3904DB79-83CF-4567-8961-2516E1FF2621}" destId="{A0865725-8F13-4D66-9B6B-D81956252699}" srcOrd="0" destOrd="0" presId="urn:microsoft.com/office/officeart/2005/8/layout/hierarchy2"/>
    <dgm:cxn modelId="{9BED10D4-4F6A-410F-AF9A-67F5700AA3E5}" type="presOf" srcId="{5ABABD5B-A46B-437C-8FCF-5F7DB32B1277}" destId="{B59CC138-6E59-4635-9BCC-7700CB9326A7}" srcOrd="1" destOrd="0" presId="urn:microsoft.com/office/officeart/2005/8/layout/hierarchy2"/>
    <dgm:cxn modelId="{06E3E078-C6B1-47B7-A49E-102F7F5B792D}" type="presOf" srcId="{D571DD33-A7E4-4BE5-8590-2D3E0E3995FB}" destId="{37A875F9-3746-426A-8766-FFA1C0118C48}" srcOrd="0" destOrd="0" presId="urn:microsoft.com/office/officeart/2005/8/layout/hierarchy2"/>
    <dgm:cxn modelId="{464147EF-C18B-4D4A-A1D2-FC194788AD1D}" type="presOf" srcId="{EE885992-2BEA-4926-B702-6008C6AF5097}" destId="{CE61E191-C724-4270-8BE7-8C77375FCF61}" srcOrd="1" destOrd="0" presId="urn:microsoft.com/office/officeart/2005/8/layout/hierarchy2"/>
    <dgm:cxn modelId="{16D92CD2-6278-4082-A3DD-67B2BD94737D}" type="presOf" srcId="{1CEB5BF8-9573-44DB-AA52-2664C57B5BC0}" destId="{5B49F615-01AC-4E8D-8243-024C52065BB2}" srcOrd="1" destOrd="0" presId="urn:microsoft.com/office/officeart/2005/8/layout/hierarchy2"/>
    <dgm:cxn modelId="{99133297-CD2C-46AD-99E8-ABA21899C173}" type="presOf" srcId="{E527BE7C-F111-4D11-8FD8-A64790F908E6}" destId="{E86E44DF-D0B6-490D-969C-50D2431AF93E}"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4F4EED1F-CBE5-4AEF-A76F-CC59C3AAA59A}" type="presOf" srcId="{AC10A985-E08A-4B6F-BF7F-A700AF2A50C5}" destId="{593B41E3-CA5E-4DA9-AD44-1949E854049E}" srcOrd="0" destOrd="0" presId="urn:microsoft.com/office/officeart/2005/8/layout/hierarchy2"/>
    <dgm:cxn modelId="{CBA9EB15-CFE8-492D-9CB8-8A17AF740E82}" type="presOf" srcId="{BBBB4BC1-397B-42FB-A590-86ABD4708BA1}" destId="{01AE466B-0249-4A63-910F-DFF3C04D856B}" srcOrd="0" destOrd="0" presId="urn:microsoft.com/office/officeart/2005/8/layout/hierarchy2"/>
    <dgm:cxn modelId="{579FE8BF-9CAA-4240-96E8-27D1F39FFE79}" type="presOf" srcId="{767EC5A2-4B77-466C-A072-0B8307A02AB3}" destId="{F15D6494-9362-431D-8D0C-12A143564090}" srcOrd="0" destOrd="0" presId="urn:microsoft.com/office/officeart/2005/8/layout/hierarchy2"/>
    <dgm:cxn modelId="{0BC4E66D-0775-44BC-82B5-F63B1ADA6EC5}" type="presOf" srcId="{494ACA62-AAC0-4951-9C9D-4B583911638D}" destId="{5F158D59-AD79-4180-AC01-6F79F6FA82DB}" srcOrd="0" destOrd="0" presId="urn:microsoft.com/office/officeart/2005/8/layout/hierarchy2"/>
    <dgm:cxn modelId="{225CBB9F-46F7-40C4-A8AE-6EA5B2C181A6}" type="presOf" srcId="{A564CD81-167D-42C5-9353-07481038A983}" destId="{4AEB7D09-1624-4AD9-99D9-830F9B16DFD7}" srcOrd="1" destOrd="0" presId="urn:microsoft.com/office/officeart/2005/8/layout/hierarchy2"/>
    <dgm:cxn modelId="{578ABF30-DB15-4F84-BD5A-F11C7D357301}" type="presOf" srcId="{B4DC0CA7-4284-47E5-8103-F93DAD70B5A7}" destId="{1929B4BE-FB30-4C89-8473-49590CD4D932}" srcOrd="1" destOrd="0" presId="urn:microsoft.com/office/officeart/2005/8/layout/hierarchy2"/>
    <dgm:cxn modelId="{3B673E0C-0FDD-499C-AC96-727467299D8A}" type="presOf" srcId="{1055F0B1-DA74-4E7B-B527-AEDFDD16057D}" destId="{0B6A28E5-6192-4A5C-8A6E-370AC7A96B9E}" srcOrd="1" destOrd="0" presId="urn:microsoft.com/office/officeart/2005/8/layout/hierarchy2"/>
    <dgm:cxn modelId="{04B0EDEA-FA55-4529-BA87-FEB61943E802}" type="presOf" srcId="{1055F0B1-DA74-4E7B-B527-AEDFDD16057D}" destId="{80B075A0-6EED-4416-BD30-D34B7B6B244A}" srcOrd="0" destOrd="0" presId="urn:microsoft.com/office/officeart/2005/8/layout/hierarchy2"/>
    <dgm:cxn modelId="{785AC4E4-654A-4A3C-A808-A299B4948632}" type="presOf" srcId="{BAC0EB25-FC2E-40C8-BB49-714E62D7ACF1}" destId="{0A145BCE-6198-4F25-B43B-3618301E13F0}" srcOrd="1" destOrd="0" presId="urn:microsoft.com/office/officeart/2005/8/layout/hierarchy2"/>
    <dgm:cxn modelId="{A3148DED-2BCB-4846-A171-7575BB7704AA}" type="presOf" srcId="{45993110-47CA-429A-A226-5BE240498561}" destId="{0789D6F5-E0F6-4D72-A0DF-BA44D9E7DAFF}" srcOrd="0" destOrd="0" presId="urn:microsoft.com/office/officeart/2005/8/layout/hierarchy2"/>
    <dgm:cxn modelId="{364708E7-671C-4BCC-BE5F-F4D32E1583B5}" type="presOf" srcId="{B78E8AC8-BFC5-4DF9-996A-E3ADAD9E91C9}" destId="{B680152B-BBF7-42CC-80E2-A156B071C1EB}" srcOrd="1"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A60C0BD9-E44E-499A-B8F2-7DCE008BA19D}" srcId="{8B31BB6A-A4D8-431C-9B01-9B2034755868}" destId="{767EC5A2-4B77-466C-A072-0B8307A02AB3}" srcOrd="0" destOrd="0" parTransId="{D326E47D-91A5-44FE-A4E3-906B0252CFB2}" sibTransId="{075A5BBA-D067-455A-9ED6-860BC04250F0}"/>
    <dgm:cxn modelId="{8064A3FD-8E74-455E-BF1F-1C7BF54DACDB}" type="presOf" srcId="{3F6A5EDE-7F02-44C9-AF33-23999382B84B}" destId="{50040A1C-D961-4A90-9F57-B34776F19709}" srcOrd="0" destOrd="0" presId="urn:microsoft.com/office/officeart/2005/8/layout/hierarchy2"/>
    <dgm:cxn modelId="{78EAF4BC-9BC4-453C-AF4A-C99B4884AB53}" type="presOf" srcId="{D46399B7-6072-4C73-88BB-AE05116F9ECC}" destId="{BB4E4D16-71CF-4C1A-AF17-AA238805B63F}" srcOrd="0" destOrd="0" presId="urn:microsoft.com/office/officeart/2005/8/layout/hierarchy2"/>
    <dgm:cxn modelId="{11009EA8-C27E-421C-A145-E9A708C091F6}" type="presOf" srcId="{B716BBAA-853E-4021-A8EE-711FD7E3D665}" destId="{7AF1181C-2A33-4ED9-B3AD-C4ACFCC7DACF}"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DC0FDA10-CFE8-404C-988A-4C46C8372872}" type="presOf" srcId="{DF03A72C-632B-4C09-AA60-11E1D77BAE98}" destId="{BCC70EED-4AC6-47A8-97E4-A7D63A75F83B}" srcOrd="0" destOrd="0" presId="urn:microsoft.com/office/officeart/2005/8/layout/hierarchy2"/>
    <dgm:cxn modelId="{4ED990E1-AE67-43E8-B4DA-38D972281FD0}" type="presOf" srcId="{166961A0-6659-4CA6-A993-20CB2D27CA51}" destId="{CC1ABDC6-6B6E-46CC-8F3E-DD15562897FA}" srcOrd="0" destOrd="0" presId="urn:microsoft.com/office/officeart/2005/8/layout/hierarchy2"/>
    <dgm:cxn modelId="{54F17539-2399-4E89-9F28-DEBF46E2951D}" type="presOf" srcId="{5BDA034E-E10D-4A3F-95C7-86E352EFE1E2}" destId="{B58CAB39-7A43-4E7D-93B0-4EB0E985F7BF}" srcOrd="0" destOrd="0" presId="urn:microsoft.com/office/officeart/2005/8/layout/hierarchy2"/>
    <dgm:cxn modelId="{28EF0811-10A9-410D-A3CE-FB447FA88164}" type="presOf" srcId="{8B31BB6A-A4D8-431C-9B01-9B2034755868}" destId="{9C2F6C3E-00BF-4160-BA53-202223A2EE2E}" srcOrd="0" destOrd="0" presId="urn:microsoft.com/office/officeart/2005/8/layout/hierarchy2"/>
    <dgm:cxn modelId="{51946756-5D2D-4049-AE10-583403204269}" type="presOf" srcId="{45993110-47CA-429A-A226-5BE240498561}" destId="{B8E34989-5719-4CA4-8C97-D4EDD34C87C5}" srcOrd="1" destOrd="0" presId="urn:microsoft.com/office/officeart/2005/8/layout/hierarchy2"/>
    <dgm:cxn modelId="{128843FD-7DF2-4365-A900-AB6389A3413A}" type="presOf" srcId="{95073BCA-5637-4B74-B003-F6EBD1486D61}" destId="{C7DB363B-7218-4E89-908E-26E8BED225D3}" srcOrd="0" destOrd="0" presId="urn:microsoft.com/office/officeart/2005/8/layout/hierarchy2"/>
    <dgm:cxn modelId="{039F82EC-0BCB-4FE1-AA0E-D2C8C0B5C3C4}" type="presOf" srcId="{BBBB4BC1-397B-42FB-A590-86ABD4708BA1}" destId="{2AA311D8-CC01-4472-A54F-19D0AFF10979}" srcOrd="1" destOrd="0" presId="urn:microsoft.com/office/officeart/2005/8/layout/hierarchy2"/>
    <dgm:cxn modelId="{686CE6F8-B2BA-499B-83CB-21109497690A}" type="presOf" srcId="{B4DC0CA7-4284-47E5-8103-F93DAD70B5A7}" destId="{C498114F-350E-41A3-9193-D88A6280E55B}" srcOrd="0" destOrd="0" presId="urn:microsoft.com/office/officeart/2005/8/layout/hierarchy2"/>
    <dgm:cxn modelId="{FFD229BF-9597-4260-99F5-7FD30FB9BE81}" type="presOf" srcId="{2A379ED9-6D3C-45CA-8756-86DBD129CD0C}" destId="{5937F1B2-B020-4EB6-983F-111BB09AE414}" srcOrd="0" destOrd="0" presId="urn:microsoft.com/office/officeart/2005/8/layout/hierarchy2"/>
    <dgm:cxn modelId="{88E45994-4C8E-4EA9-87AD-CDD78180A540}" type="presOf" srcId="{DF03A72C-632B-4C09-AA60-11E1D77BAE98}" destId="{60A8F4D4-A87A-4461-A52F-D148B600E263}" srcOrd="1" destOrd="0" presId="urn:microsoft.com/office/officeart/2005/8/layout/hierarchy2"/>
    <dgm:cxn modelId="{C12B3D61-A704-48C6-8489-4B20947AF9F4}" type="presOf" srcId="{F30650AC-6523-41D4-BEFF-F87C75C3A1A8}" destId="{0FA03EE5-538B-45D7-AE54-164B087D5CC2}" srcOrd="0" destOrd="0" presId="urn:microsoft.com/office/officeart/2005/8/layout/hierarchy2"/>
    <dgm:cxn modelId="{1710A4B6-DAC9-4108-8614-5C322C6BBFE7}" type="presOf" srcId="{3F6A5EDE-7F02-44C9-AF33-23999382B84B}" destId="{01EEE390-AB4A-4786-A88B-F7E74EBF73F0}" srcOrd="1" destOrd="0" presId="urn:microsoft.com/office/officeart/2005/8/layout/hierarchy2"/>
    <dgm:cxn modelId="{2DFD71DA-0650-42A2-B327-5CD0FE94ED75}" type="presOf" srcId="{C2A848E1-61B5-4DCC-BFBB-D417A3B756B4}" destId="{BA54242D-F02C-4E4F-8455-69939E154ED1}"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F8FDF68A-C5EA-46A1-B7F5-CC0F9417C6D9}" type="presOf" srcId="{CB605075-F51A-47C3-9B5B-5822A6019E26}" destId="{906F5F46-922A-41D3-BC0C-AA6B408A8D4A}"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6C9EA253-2C8F-4F89-925D-47467D5739D8}" srcId="{19F3ECDB-1ED7-474B-92C1-2E72D83ACFE8}" destId="{D571DD33-A7E4-4BE5-8590-2D3E0E3995FB}" srcOrd="1" destOrd="0" parTransId="{64410DB8-F655-4B90-9A96-2325D0212977}" sibTransId="{1E6F3F40-8866-4F8B-B7D8-74B9DD4C826F}"/>
    <dgm:cxn modelId="{775274D5-12E5-4179-A4E5-3AE1EC3A7C24}" srcId="{C2601243-1BEE-43AD-B076-59981A9EF2A5}" destId="{19F3ECDB-1ED7-474B-92C1-2E72D83ACFE8}" srcOrd="0" destOrd="0" parTransId="{89C9E179-D2A2-4A4E-831C-766C0FCE59CD}" sibTransId="{74F12BBA-6976-495D-9B26-C63855294517}"/>
    <dgm:cxn modelId="{0C792DF8-81B6-42A8-9DE5-3E8038D79B44}" type="presOf" srcId="{E527BE7C-F111-4D11-8FD8-A64790F908E6}" destId="{3C823CB9-6646-45EA-927C-BAAED8D908D1}" srcOrd="0" destOrd="0" presId="urn:microsoft.com/office/officeart/2005/8/layout/hierarchy2"/>
    <dgm:cxn modelId="{D489580C-BEF2-4BE3-A099-3D312996A60D}" type="presOf" srcId="{5ABABD5B-A46B-437C-8FCF-5F7DB32B1277}" destId="{030C4BD4-E117-424F-894B-5000F19EC59A}" srcOrd="0" destOrd="0" presId="urn:microsoft.com/office/officeart/2005/8/layout/hierarchy2"/>
    <dgm:cxn modelId="{009C8357-354D-4338-90CA-FAE922442188}" type="presOf" srcId="{1CEB5BF8-9573-44DB-AA52-2664C57B5BC0}" destId="{5FCB55BA-7053-458B-8A88-8DD239DA6331}" srcOrd="0" destOrd="0" presId="urn:microsoft.com/office/officeart/2005/8/layout/hierarchy2"/>
    <dgm:cxn modelId="{0722B7E2-4B9E-4223-978D-0060282634E5}" type="presOf" srcId="{4C182C5A-560D-43AA-8092-727DB2D4F9AA}" destId="{990310B2-5112-4727-B4A0-C2E12E4945BB}" srcOrd="0" destOrd="0" presId="urn:microsoft.com/office/officeart/2005/8/layout/hierarchy2"/>
    <dgm:cxn modelId="{D30DD898-970F-4B3D-9220-521EBE365E2F}" type="presOf" srcId="{C39D6B01-260F-4A4C-826C-9CFF1B6F6F3C}" destId="{E045DA16-E3DB-4C3A-9DC1-4314802E0B2D}"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9ADF1167-1FFB-48F9-A77F-389687A073DE}" srcId="{767EC5A2-4B77-466C-A072-0B8307A02AB3}" destId="{C2601243-1BEE-43AD-B076-59981A9EF2A5}" srcOrd="3" destOrd="0" parTransId="{EE885992-2BEA-4926-B702-6008C6AF5097}" sibTransId="{9DB14C22-270E-4049-9655-AA061CD10052}"/>
    <dgm:cxn modelId="{4357BDBC-72C4-4DA6-AD42-AF2837C322A4}" srcId="{9EB7E3D8-0D11-4E80-823D-492B50986BD9}" destId="{29D5F61E-1CFE-4D06-9E4F-4C289DB841B2}" srcOrd="0" destOrd="0" parTransId="{45993110-47CA-429A-A226-5BE240498561}" sibTransId="{D051EF27-0EA1-41DB-81AA-CEFDE06D5324}"/>
    <dgm:cxn modelId="{9F183540-BEBB-491C-B7E6-749704A50110}" srcId="{3B798081-D53C-428D-9A8A-C6B430D0676E}" destId="{C39D6B01-260F-4A4C-826C-9CFF1B6F6F3C}" srcOrd="0" destOrd="0" parTransId="{1CEB5BF8-9573-44DB-AA52-2664C57B5BC0}" sibTransId="{8ACC4B51-902E-41B9-8927-C4CC81C36EEB}"/>
    <dgm:cxn modelId="{AF6AE5B3-F9BE-4C42-BF28-4C7C7FCA4C19}" type="presOf" srcId="{1B6C38EE-0106-42F5-BFDE-F708BAF5139B}" destId="{C0FB1EE3-1600-4ECC-A158-84A6E0508629}" srcOrd="0" destOrd="0" presId="urn:microsoft.com/office/officeart/2005/8/layout/hierarchy2"/>
    <dgm:cxn modelId="{AE1617AC-5B2A-426D-87D8-A91FA2A24D7F}" type="presOf" srcId="{B716BBAA-853E-4021-A8EE-711FD7E3D665}" destId="{DDBCB7B8-5B67-4623-B3B3-D1AC0E78FE9B}"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7A5FB4ED-964D-4BEE-96CC-6C90D38A03AA}" type="presOf" srcId="{B78E8AC8-BFC5-4DF9-996A-E3ADAD9E91C9}" destId="{94066D15-53AA-4DDA-9682-053F754F270E}"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5A166145-BA55-46FF-BA84-F06ACE6A2AAA}" type="presOf" srcId="{22F489BA-7AF8-4D28-AFF1-81994DDA9D7B}" destId="{644D500C-2D0D-4D40-8242-8B689E49552E}"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CE476C80-7642-464B-BC3D-C25B3D2C5651}" type="presOf" srcId="{2CA901C4-D46B-4889-AB07-3E85CAB3F55A}" destId="{1E1C0BF7-E2E9-47E2-846E-3FB060800201}" srcOrd="0" destOrd="0" presId="urn:microsoft.com/office/officeart/2005/8/layout/hierarchy2"/>
    <dgm:cxn modelId="{82DE5729-1558-4ECF-8F75-AEAF24424B95}" type="presOf" srcId="{2090ADF3-5CF7-491C-8EEF-DB35DEC658CA}" destId="{95523093-FECA-4419-A878-E6086CB8B61F}" srcOrd="0" destOrd="0" presId="urn:microsoft.com/office/officeart/2005/8/layout/hierarchy2"/>
    <dgm:cxn modelId="{1B784A93-3387-41C4-9026-66965690FA6C}" type="presOf" srcId="{22F489BA-7AF8-4D28-AFF1-81994DDA9D7B}" destId="{E4975F3D-C350-41E3-95EF-F4638F798686}"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6D71D3FB-D0A7-4CC6-92FC-7F312877E9B2}" srcId="{767EC5A2-4B77-466C-A072-0B8307A02AB3}" destId="{1B6C38EE-0106-42F5-BFDE-F708BAF5139B}" srcOrd="0" destOrd="0" parTransId="{B4DC0CA7-4284-47E5-8103-F93DAD70B5A7}" sibTransId="{BC1C8669-4D27-4E87-BC71-7D9EF1AC006E}"/>
    <dgm:cxn modelId="{92CC0C08-95E0-4D26-8863-94A60AEB7392}" type="presOf" srcId="{494ACA62-AAC0-4951-9C9D-4B583911638D}" destId="{2B40320C-27AB-4BDA-84D1-61C50A3BABC5}" srcOrd="1" destOrd="0" presId="urn:microsoft.com/office/officeart/2005/8/layout/hierarchy2"/>
    <dgm:cxn modelId="{1ED94A2C-4554-4CB8-A80C-52FAA251BD54}" type="presOf" srcId="{64410DB8-F655-4B90-9A96-2325D0212977}" destId="{2E9F86E8-11BD-4C20-8CF1-078EFE599DDE}" srcOrd="1"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49CA37A0-0E2A-4C6D-B0D2-9587350FAB1B}" type="presOf" srcId="{89C9E179-D2A2-4A4E-831C-766C0FCE59CD}" destId="{C33F84F2-5EFE-42A4-A5D4-F49723480AE6}" srcOrd="1" destOrd="0" presId="urn:microsoft.com/office/officeart/2005/8/layout/hierarchy2"/>
    <dgm:cxn modelId="{475D6D16-4C82-48F1-AB07-C3305F8D8389}" type="presOf" srcId="{A564CD81-167D-42C5-9353-07481038A983}" destId="{E798F118-A524-4343-8813-0F2112D52D97}" srcOrd="0" destOrd="0" presId="urn:microsoft.com/office/officeart/2005/8/layout/hierarchy2"/>
    <dgm:cxn modelId="{2AC980B3-D7B9-4415-9887-EEADD506EEF1}" type="presOf" srcId="{89C9E179-D2A2-4A4E-831C-766C0FCE59CD}" destId="{2FD12931-E91F-4883-ABCC-E2B4ACCC31CA}" srcOrd="0" destOrd="0" presId="urn:microsoft.com/office/officeart/2005/8/layout/hierarchy2"/>
    <dgm:cxn modelId="{ABCA76C1-31AD-4233-8889-F3D96C67C2B0}" type="presOf" srcId="{3BAA5B4F-AA92-45D6-9A6B-2C43B02FBCB2}" destId="{8677BBF0-60CC-4896-BDB3-000DD63E373D}" srcOrd="1" destOrd="0" presId="urn:microsoft.com/office/officeart/2005/8/layout/hierarchy2"/>
    <dgm:cxn modelId="{670698D5-B011-45C3-9912-358B69662CC8}" type="presOf" srcId="{CB605075-F51A-47C3-9B5B-5822A6019E26}" destId="{BAAD048F-539D-477C-AF35-C3394849D7C3}" srcOrd="1" destOrd="0" presId="urn:microsoft.com/office/officeart/2005/8/layout/hierarchy2"/>
    <dgm:cxn modelId="{1079EF89-8C30-4C67-AEF5-0CF9AA4341AE}" type="presOf" srcId="{EE885992-2BEA-4926-B702-6008C6AF5097}" destId="{87EC5DDD-9F69-4B6C-95BE-68FC167C1752}" srcOrd="0" destOrd="0" presId="urn:microsoft.com/office/officeart/2005/8/layout/hierarchy2"/>
    <dgm:cxn modelId="{E44ED84D-AAD3-4BE8-B937-B39D0922CD9F}" type="presOf" srcId="{9EB7E3D8-0D11-4E80-823D-492B50986BD9}" destId="{418C437C-17BF-4B0B-B4FE-5B3030058BF1}" srcOrd="0" destOrd="0" presId="urn:microsoft.com/office/officeart/2005/8/layout/hierarchy2"/>
    <dgm:cxn modelId="{363CD70F-9C5F-4E08-9AF0-8803EB4835C3}" type="presOf" srcId="{57EA6F02-2674-477B-9506-59D3B2C4A94B}" destId="{E8D07454-23B3-441F-9B23-CDA001B258D3}" srcOrd="1" destOrd="0" presId="urn:microsoft.com/office/officeart/2005/8/layout/hierarchy2"/>
    <dgm:cxn modelId="{C070B76C-58FA-4FE2-942F-69163C7F4D39}" type="presOf" srcId="{3B798081-D53C-428D-9A8A-C6B430D0676E}" destId="{E3CE5594-F3F1-49F6-A7C8-E25853455CFA}"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963DBAD8-EE44-4EDA-903D-901B7FDD51E5}" type="presOf" srcId="{3BAA5B4F-AA92-45D6-9A6B-2C43B02FBCB2}" destId="{F065EB8E-04AE-4472-B39D-637CB520C526}" srcOrd="0" destOrd="0" presId="urn:microsoft.com/office/officeart/2005/8/layout/hierarchy2"/>
    <dgm:cxn modelId="{D63CF950-FE75-4327-B638-88413DFAC3D4}" type="presOf" srcId="{166961A0-6659-4CA6-A993-20CB2D27CA51}" destId="{F3025B66-7540-4E3A-8E55-A978E22397A7}" srcOrd="1" destOrd="0" presId="urn:microsoft.com/office/officeart/2005/8/layout/hierarchy2"/>
    <dgm:cxn modelId="{73B66978-E159-4D29-8452-2E6A4F3B30F4}" type="presOf" srcId="{64410DB8-F655-4B90-9A96-2325D0212977}" destId="{F74CEFCE-AE50-40FB-98E1-BD45C93AA385}" srcOrd="0" destOrd="0" presId="urn:microsoft.com/office/officeart/2005/8/layout/hierarchy2"/>
    <dgm:cxn modelId="{9B3C0830-2616-4C13-AAE5-24B017AD8A59}" type="presOf" srcId="{29D5F61E-1CFE-4D06-9E4F-4C289DB841B2}" destId="{BC065D8B-0208-43AD-ABEB-09B43B6478F9}"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B31450B8-50A1-4070-A0BD-876F861C42A7}" srcId="{95073BCA-5637-4B74-B003-F6EBD1486D61}" destId="{C2A848E1-61B5-4DCC-BFBB-D417A3B756B4}" srcOrd="0" destOrd="0" parTransId="{57EA6F02-2674-477B-9506-59D3B2C4A94B}" sibTransId="{BE8ED1AD-C61E-4CE0-A4E2-84167303EB6C}"/>
    <dgm:cxn modelId="{3B8D060D-41AD-4A5D-A397-C0180D087288}" type="presOf" srcId="{19F3ECDB-1ED7-474B-92C1-2E72D83ACFE8}" destId="{A9C12F11-1210-4444-A1FD-68998DEE217C}" srcOrd="0" destOrd="0" presId="urn:microsoft.com/office/officeart/2005/8/layout/hierarchy2"/>
    <dgm:cxn modelId="{F6E6C791-2867-4A07-A133-AA51129631A0}" type="presOf" srcId="{C2601243-1BEE-43AD-B076-59981A9EF2A5}" destId="{167F1204-AFBB-4464-B292-B7B9C368137A}" srcOrd="0" destOrd="0" presId="urn:microsoft.com/office/officeart/2005/8/layout/hierarchy2"/>
    <dgm:cxn modelId="{DF69E00C-0FD1-4D89-95E2-03491F62E61D}" type="presOf" srcId="{1C4C4948-25D8-4936-BD8C-06CE52540229}" destId="{8A58203B-60D5-42CF-9578-203C0120EC5E}" srcOrd="0" destOrd="0" presId="urn:microsoft.com/office/officeart/2005/8/layout/hierarchy2"/>
    <dgm:cxn modelId="{3F47CDF2-A0A4-4719-84CA-3EB1E5413CC2}" type="presParOf" srcId="{9C2F6C3E-00BF-4160-BA53-202223A2EE2E}" destId="{422962DA-79B5-4391-85F2-5C83AC2DDC7A}" srcOrd="0" destOrd="0" presId="urn:microsoft.com/office/officeart/2005/8/layout/hierarchy2"/>
    <dgm:cxn modelId="{76AEEAA7-7C82-472F-929C-203D5A826703}" type="presParOf" srcId="{422962DA-79B5-4391-85F2-5C83AC2DDC7A}" destId="{F15D6494-9362-431D-8D0C-12A143564090}" srcOrd="0" destOrd="0" presId="urn:microsoft.com/office/officeart/2005/8/layout/hierarchy2"/>
    <dgm:cxn modelId="{7F9371BC-D59E-4494-B539-9BDD7A1F419A}" type="presParOf" srcId="{422962DA-79B5-4391-85F2-5C83AC2DDC7A}" destId="{6B7A97A5-5187-4846-A9CB-0A7AE0532CBF}" srcOrd="1" destOrd="0" presId="urn:microsoft.com/office/officeart/2005/8/layout/hierarchy2"/>
    <dgm:cxn modelId="{BAD167A0-0216-4965-B03A-FC2825123F9F}" type="presParOf" srcId="{6B7A97A5-5187-4846-A9CB-0A7AE0532CBF}" destId="{C498114F-350E-41A3-9193-D88A6280E55B}" srcOrd="0" destOrd="0" presId="urn:microsoft.com/office/officeart/2005/8/layout/hierarchy2"/>
    <dgm:cxn modelId="{399C686D-024A-4A20-A9D1-8745AC952587}" type="presParOf" srcId="{C498114F-350E-41A3-9193-D88A6280E55B}" destId="{1929B4BE-FB30-4C89-8473-49590CD4D932}" srcOrd="0" destOrd="0" presId="urn:microsoft.com/office/officeart/2005/8/layout/hierarchy2"/>
    <dgm:cxn modelId="{B15E3295-FA5F-49C5-B7E6-3CE7A68901AB}" type="presParOf" srcId="{6B7A97A5-5187-4846-A9CB-0A7AE0532CBF}" destId="{4BC0D68C-B3F7-4187-AD42-F9881C97EDA9}" srcOrd="1" destOrd="0" presId="urn:microsoft.com/office/officeart/2005/8/layout/hierarchy2"/>
    <dgm:cxn modelId="{4F82B658-EFAF-4041-B569-87FDC5672A6A}" type="presParOf" srcId="{4BC0D68C-B3F7-4187-AD42-F9881C97EDA9}" destId="{C0FB1EE3-1600-4ECC-A158-84A6E0508629}" srcOrd="0" destOrd="0" presId="urn:microsoft.com/office/officeart/2005/8/layout/hierarchy2"/>
    <dgm:cxn modelId="{81E11841-185F-43D7-957E-E93CC8A51AFF}" type="presParOf" srcId="{4BC0D68C-B3F7-4187-AD42-F9881C97EDA9}" destId="{1EEA82D7-11B2-4776-A10F-396B67713554}" srcOrd="1" destOrd="0" presId="urn:microsoft.com/office/officeart/2005/8/layout/hierarchy2"/>
    <dgm:cxn modelId="{260266E2-178B-4602-8CF1-4582F106D024}" type="presParOf" srcId="{1EEA82D7-11B2-4776-A10F-396B67713554}" destId="{94066D15-53AA-4DDA-9682-053F754F270E}" srcOrd="0" destOrd="0" presId="urn:microsoft.com/office/officeart/2005/8/layout/hierarchy2"/>
    <dgm:cxn modelId="{1C299DDF-8CD8-443A-BA81-490E732B0D56}" type="presParOf" srcId="{94066D15-53AA-4DDA-9682-053F754F270E}" destId="{B680152B-BBF7-42CC-80E2-A156B071C1EB}" srcOrd="0" destOrd="0" presId="urn:microsoft.com/office/officeart/2005/8/layout/hierarchy2"/>
    <dgm:cxn modelId="{11149531-0A94-4C0C-9406-584251AA5CF4}" type="presParOf" srcId="{1EEA82D7-11B2-4776-A10F-396B67713554}" destId="{0981ABDE-06ED-4AF7-A618-25843B77D777}" srcOrd="1" destOrd="0" presId="urn:microsoft.com/office/officeart/2005/8/layout/hierarchy2"/>
    <dgm:cxn modelId="{20C69F67-E6E7-489E-9FA4-C08D4192A656}" type="presParOf" srcId="{0981ABDE-06ED-4AF7-A618-25843B77D777}" destId="{C8B696FB-B26B-4AEB-A6C7-7996DE285DEE}" srcOrd="0" destOrd="0" presId="urn:microsoft.com/office/officeart/2005/8/layout/hierarchy2"/>
    <dgm:cxn modelId="{703070D1-4DA8-4F13-85DC-1C8590D04404}" type="presParOf" srcId="{0981ABDE-06ED-4AF7-A618-25843B77D777}" destId="{1EBF9220-0EA9-4879-831D-B7F02029CA6F}" srcOrd="1" destOrd="0" presId="urn:microsoft.com/office/officeart/2005/8/layout/hierarchy2"/>
    <dgm:cxn modelId="{7AEECDC7-3220-43E8-B3BF-FB910FDFFA6A}" type="presParOf" srcId="{1EEA82D7-11B2-4776-A10F-396B67713554}" destId="{DDBCB7B8-5B67-4623-B3B3-D1AC0E78FE9B}" srcOrd="2" destOrd="0" presId="urn:microsoft.com/office/officeart/2005/8/layout/hierarchy2"/>
    <dgm:cxn modelId="{B3DBFB01-B735-4CC9-B1E9-31553908662F}" type="presParOf" srcId="{DDBCB7B8-5B67-4623-B3B3-D1AC0E78FE9B}" destId="{7AF1181C-2A33-4ED9-B3AD-C4ACFCC7DACF}" srcOrd="0" destOrd="0" presId="urn:microsoft.com/office/officeart/2005/8/layout/hierarchy2"/>
    <dgm:cxn modelId="{3A457E33-D536-41CD-BF91-D3AF5C5ACC15}" type="presParOf" srcId="{1EEA82D7-11B2-4776-A10F-396B67713554}" destId="{24724133-326B-4A09-91C1-81FE02C30686}" srcOrd="3" destOrd="0" presId="urn:microsoft.com/office/officeart/2005/8/layout/hierarchy2"/>
    <dgm:cxn modelId="{1B3F6BEA-3C56-43B9-AC5F-F3AEACB2FA28}" type="presParOf" srcId="{24724133-326B-4A09-91C1-81FE02C30686}" destId="{5937F1B2-B020-4EB6-983F-111BB09AE414}" srcOrd="0" destOrd="0" presId="urn:microsoft.com/office/officeart/2005/8/layout/hierarchy2"/>
    <dgm:cxn modelId="{E5F64DDD-C049-45F4-B840-4C1A508B7D92}" type="presParOf" srcId="{24724133-326B-4A09-91C1-81FE02C30686}" destId="{E1E6DD61-89B2-4AF3-8AC4-44F09AEDAE25}" srcOrd="1" destOrd="0" presId="urn:microsoft.com/office/officeart/2005/8/layout/hierarchy2"/>
    <dgm:cxn modelId="{E3DDBE2D-2F70-4984-883F-E4E57E1FDDF3}" type="presParOf" srcId="{1EEA82D7-11B2-4776-A10F-396B67713554}" destId="{1E5FCCE3-BB6C-46B6-BE90-0C1FE816FF09}" srcOrd="4" destOrd="0" presId="urn:microsoft.com/office/officeart/2005/8/layout/hierarchy2"/>
    <dgm:cxn modelId="{1DB732AD-FFF5-49BF-97A7-2741BD3756BF}" type="presParOf" srcId="{1E5FCCE3-BB6C-46B6-BE90-0C1FE816FF09}" destId="{0A145BCE-6198-4F25-B43B-3618301E13F0}" srcOrd="0" destOrd="0" presId="urn:microsoft.com/office/officeart/2005/8/layout/hierarchy2"/>
    <dgm:cxn modelId="{AB26703C-B364-47D6-B3D3-E01F3940C1D5}" type="presParOf" srcId="{1EEA82D7-11B2-4776-A10F-396B67713554}" destId="{EB689018-3E26-427F-B400-2A48242A7DAB}" srcOrd="5" destOrd="0" presId="urn:microsoft.com/office/officeart/2005/8/layout/hierarchy2"/>
    <dgm:cxn modelId="{0255F271-9191-468E-A512-5B81CECB4D75}" type="presParOf" srcId="{EB689018-3E26-427F-B400-2A48242A7DAB}" destId="{C7DB363B-7218-4E89-908E-26E8BED225D3}" srcOrd="0" destOrd="0" presId="urn:microsoft.com/office/officeart/2005/8/layout/hierarchy2"/>
    <dgm:cxn modelId="{6BA94266-7571-4D35-AE99-00233A754461}" type="presParOf" srcId="{EB689018-3E26-427F-B400-2A48242A7DAB}" destId="{947CBDEE-55D6-4B22-B219-DDAD927C70B1}" srcOrd="1" destOrd="0" presId="urn:microsoft.com/office/officeart/2005/8/layout/hierarchy2"/>
    <dgm:cxn modelId="{7D8B4BCC-62E8-498D-8A49-A6460710B38C}" type="presParOf" srcId="{947CBDEE-55D6-4B22-B219-DDAD927C70B1}" destId="{8367E3EC-EDE8-4478-9B14-EAFA4B0303C7}" srcOrd="0" destOrd="0" presId="urn:microsoft.com/office/officeart/2005/8/layout/hierarchy2"/>
    <dgm:cxn modelId="{74F66B3E-5773-45F6-AD09-7EB48F7DA71D}" type="presParOf" srcId="{8367E3EC-EDE8-4478-9B14-EAFA4B0303C7}" destId="{E8D07454-23B3-441F-9B23-CDA001B258D3}" srcOrd="0" destOrd="0" presId="urn:microsoft.com/office/officeart/2005/8/layout/hierarchy2"/>
    <dgm:cxn modelId="{28020B0E-C569-4898-82CF-DCD5BDD79717}" type="presParOf" srcId="{947CBDEE-55D6-4B22-B219-DDAD927C70B1}" destId="{68A66CD3-959A-403B-A57F-87A9D8451471}" srcOrd="1" destOrd="0" presId="urn:microsoft.com/office/officeart/2005/8/layout/hierarchy2"/>
    <dgm:cxn modelId="{327F02CF-CE14-489B-AF2A-28AA1B36E4FC}" type="presParOf" srcId="{68A66CD3-959A-403B-A57F-87A9D8451471}" destId="{BA54242D-F02C-4E4F-8455-69939E154ED1}" srcOrd="0" destOrd="0" presId="urn:microsoft.com/office/officeart/2005/8/layout/hierarchy2"/>
    <dgm:cxn modelId="{ABAE7A71-5F10-4D05-890B-DEC982E3A570}" type="presParOf" srcId="{68A66CD3-959A-403B-A57F-87A9D8451471}" destId="{5CE4419F-7D16-4B5A-8BF7-01ACA79458C1}" srcOrd="1" destOrd="0" presId="urn:microsoft.com/office/officeart/2005/8/layout/hierarchy2"/>
    <dgm:cxn modelId="{43600513-BF73-424E-B4B0-D807431CF8FD}" type="presParOf" srcId="{947CBDEE-55D6-4B22-B219-DDAD927C70B1}" destId="{3C823CB9-6646-45EA-927C-BAAED8D908D1}" srcOrd="2" destOrd="0" presId="urn:microsoft.com/office/officeart/2005/8/layout/hierarchy2"/>
    <dgm:cxn modelId="{2E527AC9-426A-4B27-B910-CB16029740C8}" type="presParOf" srcId="{3C823CB9-6646-45EA-927C-BAAED8D908D1}" destId="{E86E44DF-D0B6-490D-969C-50D2431AF93E}" srcOrd="0" destOrd="0" presId="urn:microsoft.com/office/officeart/2005/8/layout/hierarchy2"/>
    <dgm:cxn modelId="{9255AF2C-01DA-41AE-917F-E54334870FFC}" type="presParOf" srcId="{947CBDEE-55D6-4B22-B219-DDAD927C70B1}" destId="{D50F42E0-D0D0-401A-A036-46103263EA84}" srcOrd="3" destOrd="0" presId="urn:microsoft.com/office/officeart/2005/8/layout/hierarchy2"/>
    <dgm:cxn modelId="{BA59A0AE-23A9-47B3-B3FD-81A70027FFC5}" type="presParOf" srcId="{D50F42E0-D0D0-401A-A036-46103263EA84}" destId="{990310B2-5112-4727-B4A0-C2E12E4945BB}" srcOrd="0" destOrd="0" presId="urn:microsoft.com/office/officeart/2005/8/layout/hierarchy2"/>
    <dgm:cxn modelId="{A64E3D75-7DAF-479A-9F2A-2C034813B269}" type="presParOf" srcId="{D50F42E0-D0D0-401A-A036-46103263EA84}" destId="{524EF8AB-F75C-4759-82C1-A01ED2208B7D}" srcOrd="1" destOrd="0" presId="urn:microsoft.com/office/officeart/2005/8/layout/hierarchy2"/>
    <dgm:cxn modelId="{A6BC9FB1-E08F-4680-A4DF-A3477835A9E0}" type="presParOf" srcId="{6B7A97A5-5187-4846-A9CB-0A7AE0532CBF}" destId="{030C4BD4-E117-424F-894B-5000F19EC59A}" srcOrd="2" destOrd="0" presId="urn:microsoft.com/office/officeart/2005/8/layout/hierarchy2"/>
    <dgm:cxn modelId="{D0082E6C-5BD8-4132-A4A2-B0F91E075D79}" type="presParOf" srcId="{030C4BD4-E117-424F-894B-5000F19EC59A}" destId="{B59CC138-6E59-4635-9BCC-7700CB9326A7}" srcOrd="0" destOrd="0" presId="urn:microsoft.com/office/officeart/2005/8/layout/hierarchy2"/>
    <dgm:cxn modelId="{E90A77E9-3C99-4284-AED3-3FEE250C1393}" type="presParOf" srcId="{6B7A97A5-5187-4846-A9CB-0A7AE0532CBF}" destId="{5F219121-9A37-47EF-87F0-762E6ABBFD2D}" srcOrd="3" destOrd="0" presId="urn:microsoft.com/office/officeart/2005/8/layout/hierarchy2"/>
    <dgm:cxn modelId="{373A0B33-3D30-4EAB-9ABE-2EFAC30D2918}" type="presParOf" srcId="{5F219121-9A37-47EF-87F0-762E6ABBFD2D}" destId="{6F0F170F-FE3D-4134-BB96-EA6665A6036D}" srcOrd="0" destOrd="0" presId="urn:microsoft.com/office/officeart/2005/8/layout/hierarchy2"/>
    <dgm:cxn modelId="{F25CD5B8-B8BF-4E5D-AA9D-FB645EE09D5C}" type="presParOf" srcId="{5F219121-9A37-47EF-87F0-762E6ABBFD2D}" destId="{887D7BAE-69D9-4031-8C7B-63AF77DAA974}" srcOrd="1" destOrd="0" presId="urn:microsoft.com/office/officeart/2005/8/layout/hierarchy2"/>
    <dgm:cxn modelId="{88B17DAF-4B3A-468E-9424-D0C3786B0A62}" type="presParOf" srcId="{887D7BAE-69D9-4031-8C7B-63AF77DAA974}" destId="{01AE466B-0249-4A63-910F-DFF3C04D856B}" srcOrd="0" destOrd="0" presId="urn:microsoft.com/office/officeart/2005/8/layout/hierarchy2"/>
    <dgm:cxn modelId="{470A20C2-EFE1-4948-A5E6-38D8135DFF5C}" type="presParOf" srcId="{01AE466B-0249-4A63-910F-DFF3C04D856B}" destId="{2AA311D8-CC01-4472-A54F-19D0AFF10979}" srcOrd="0" destOrd="0" presId="urn:microsoft.com/office/officeart/2005/8/layout/hierarchy2"/>
    <dgm:cxn modelId="{02F46D6B-E138-4E01-B36C-435FC64875E7}" type="presParOf" srcId="{887D7BAE-69D9-4031-8C7B-63AF77DAA974}" destId="{C06C5CEC-90AD-4EA8-AD01-C2D1861D1F78}" srcOrd="1" destOrd="0" presId="urn:microsoft.com/office/officeart/2005/8/layout/hierarchy2"/>
    <dgm:cxn modelId="{5FFD1E4E-A8BF-412A-A4F9-127793DB66E0}" type="presParOf" srcId="{C06C5CEC-90AD-4EA8-AD01-C2D1861D1F78}" destId="{8A58203B-60D5-42CF-9578-203C0120EC5E}" srcOrd="0" destOrd="0" presId="urn:microsoft.com/office/officeart/2005/8/layout/hierarchy2"/>
    <dgm:cxn modelId="{31A9C69E-90BF-4735-A63A-9058C5699F87}" type="presParOf" srcId="{C06C5CEC-90AD-4EA8-AD01-C2D1861D1F78}" destId="{59816630-B2C0-4547-BCE4-EA5205456959}" srcOrd="1" destOrd="0" presId="urn:microsoft.com/office/officeart/2005/8/layout/hierarchy2"/>
    <dgm:cxn modelId="{801FB1B3-E9A8-4FC7-95BB-833E81F7C495}" type="presParOf" srcId="{887D7BAE-69D9-4031-8C7B-63AF77DAA974}" destId="{CC1ABDC6-6B6E-46CC-8F3E-DD15562897FA}" srcOrd="2" destOrd="0" presId="urn:microsoft.com/office/officeart/2005/8/layout/hierarchy2"/>
    <dgm:cxn modelId="{0590D705-D326-4FA3-8A45-46C688ED624D}" type="presParOf" srcId="{CC1ABDC6-6B6E-46CC-8F3E-DD15562897FA}" destId="{F3025B66-7540-4E3A-8E55-A978E22397A7}" srcOrd="0" destOrd="0" presId="urn:microsoft.com/office/officeart/2005/8/layout/hierarchy2"/>
    <dgm:cxn modelId="{4C46E29F-EFAD-4BBD-BF39-8DB73CBDD07E}" type="presParOf" srcId="{887D7BAE-69D9-4031-8C7B-63AF77DAA974}" destId="{D5718173-34C3-4545-97AA-AF6977FD7D74}" srcOrd="3" destOrd="0" presId="urn:microsoft.com/office/officeart/2005/8/layout/hierarchy2"/>
    <dgm:cxn modelId="{65F857D6-8FD2-442B-8B2B-B9AB2600309B}" type="presParOf" srcId="{D5718173-34C3-4545-97AA-AF6977FD7D74}" destId="{BB4E4D16-71CF-4C1A-AF17-AA238805B63F}" srcOrd="0" destOrd="0" presId="urn:microsoft.com/office/officeart/2005/8/layout/hierarchy2"/>
    <dgm:cxn modelId="{EA5E25B7-D228-433B-B0C4-C7EE2D81E45C}" type="presParOf" srcId="{D5718173-34C3-4545-97AA-AF6977FD7D74}" destId="{76FF324C-96C1-476A-AA1D-ACC804736D00}" srcOrd="1" destOrd="0" presId="urn:microsoft.com/office/officeart/2005/8/layout/hierarchy2"/>
    <dgm:cxn modelId="{DE590F70-1158-40A8-A3C6-3F4FC9CE858F}" type="presParOf" srcId="{887D7BAE-69D9-4031-8C7B-63AF77DAA974}" destId="{E4975F3D-C350-41E3-95EF-F4638F798686}" srcOrd="4" destOrd="0" presId="urn:microsoft.com/office/officeart/2005/8/layout/hierarchy2"/>
    <dgm:cxn modelId="{A55005A3-222C-4D6B-BC3C-3180CCF09D18}" type="presParOf" srcId="{E4975F3D-C350-41E3-95EF-F4638F798686}" destId="{644D500C-2D0D-4D40-8242-8B689E49552E}" srcOrd="0" destOrd="0" presId="urn:microsoft.com/office/officeart/2005/8/layout/hierarchy2"/>
    <dgm:cxn modelId="{7129CD28-FEC7-4FEC-883F-B36C7F068F92}" type="presParOf" srcId="{887D7BAE-69D9-4031-8C7B-63AF77DAA974}" destId="{88BCA496-AD51-4127-BE44-9C105EA0259D}" srcOrd="5" destOrd="0" presId="urn:microsoft.com/office/officeart/2005/8/layout/hierarchy2"/>
    <dgm:cxn modelId="{A7E65386-CC59-418C-B5FC-6D3CE54A6326}" type="presParOf" srcId="{88BCA496-AD51-4127-BE44-9C105EA0259D}" destId="{B58CAB39-7A43-4E7D-93B0-4EB0E985F7BF}" srcOrd="0" destOrd="0" presId="urn:microsoft.com/office/officeart/2005/8/layout/hierarchy2"/>
    <dgm:cxn modelId="{714A9AC0-A6B6-4062-87E9-A3C4978EEF95}" type="presParOf" srcId="{88BCA496-AD51-4127-BE44-9C105EA0259D}" destId="{A973866D-54AC-4670-BB39-07EEB7983DED}" srcOrd="1" destOrd="0" presId="urn:microsoft.com/office/officeart/2005/8/layout/hierarchy2"/>
    <dgm:cxn modelId="{11F6CACD-1166-4472-872B-27E876D2D4FA}" type="presParOf" srcId="{6B7A97A5-5187-4846-A9CB-0A7AE0532CBF}" destId="{5F158D59-AD79-4180-AC01-6F79F6FA82DB}" srcOrd="4" destOrd="0" presId="urn:microsoft.com/office/officeart/2005/8/layout/hierarchy2"/>
    <dgm:cxn modelId="{5183A50F-9228-45EA-BFF9-D40AA6846CE0}" type="presParOf" srcId="{5F158D59-AD79-4180-AC01-6F79F6FA82DB}" destId="{2B40320C-27AB-4BDA-84D1-61C50A3BABC5}" srcOrd="0" destOrd="0" presId="urn:microsoft.com/office/officeart/2005/8/layout/hierarchy2"/>
    <dgm:cxn modelId="{4752D4EB-99BC-42E1-BBC5-41BE0539A728}" type="presParOf" srcId="{6B7A97A5-5187-4846-A9CB-0A7AE0532CBF}" destId="{44BB7C2B-7DA9-4C32-8097-575A4607CA60}" srcOrd="5" destOrd="0" presId="urn:microsoft.com/office/officeart/2005/8/layout/hierarchy2"/>
    <dgm:cxn modelId="{82CE866D-675F-4586-8B4E-56ED274BC59B}" type="presParOf" srcId="{44BB7C2B-7DA9-4C32-8097-575A4607CA60}" destId="{418C437C-17BF-4B0B-B4FE-5B3030058BF1}" srcOrd="0" destOrd="0" presId="urn:microsoft.com/office/officeart/2005/8/layout/hierarchy2"/>
    <dgm:cxn modelId="{B0EE4F88-BAA2-4B00-8433-3E6C17947343}" type="presParOf" srcId="{44BB7C2B-7DA9-4C32-8097-575A4607CA60}" destId="{C4F0F48A-B6AF-43C3-AFCA-6A658A4CC862}" srcOrd="1" destOrd="0" presId="urn:microsoft.com/office/officeart/2005/8/layout/hierarchy2"/>
    <dgm:cxn modelId="{618C23D2-0A4A-47E3-B635-5FDF5AB72D78}" type="presParOf" srcId="{C4F0F48A-B6AF-43C3-AFCA-6A658A4CC862}" destId="{0789D6F5-E0F6-4D72-A0DF-BA44D9E7DAFF}" srcOrd="0" destOrd="0" presId="urn:microsoft.com/office/officeart/2005/8/layout/hierarchy2"/>
    <dgm:cxn modelId="{CEAC5991-FFBC-44B6-AFC1-9C815EFEFBD9}" type="presParOf" srcId="{0789D6F5-E0F6-4D72-A0DF-BA44D9E7DAFF}" destId="{B8E34989-5719-4CA4-8C97-D4EDD34C87C5}" srcOrd="0" destOrd="0" presId="urn:microsoft.com/office/officeart/2005/8/layout/hierarchy2"/>
    <dgm:cxn modelId="{32B12DEC-3979-4AF1-804E-E4ECEB9DA1F5}" type="presParOf" srcId="{C4F0F48A-B6AF-43C3-AFCA-6A658A4CC862}" destId="{D4A65FF0-9E85-44C0-991E-4C339D0091A6}" srcOrd="1" destOrd="0" presId="urn:microsoft.com/office/officeart/2005/8/layout/hierarchy2"/>
    <dgm:cxn modelId="{BFE14E3D-92A4-437D-B533-61F476E94D1A}" type="presParOf" srcId="{D4A65FF0-9E85-44C0-991E-4C339D0091A6}" destId="{BC065D8B-0208-43AD-ABEB-09B43B6478F9}" srcOrd="0" destOrd="0" presId="urn:microsoft.com/office/officeart/2005/8/layout/hierarchy2"/>
    <dgm:cxn modelId="{2F76B140-5E54-48AD-BC6A-639371400669}" type="presParOf" srcId="{D4A65FF0-9E85-44C0-991E-4C339D0091A6}" destId="{5DD4EAC1-DB30-4462-AEDC-91E2CE068914}" srcOrd="1" destOrd="0" presId="urn:microsoft.com/office/officeart/2005/8/layout/hierarchy2"/>
    <dgm:cxn modelId="{A70275AA-A370-480F-A2A7-B37875711854}" type="presParOf" srcId="{C4F0F48A-B6AF-43C3-AFCA-6A658A4CC862}" destId="{E798F118-A524-4343-8813-0F2112D52D97}" srcOrd="2" destOrd="0" presId="urn:microsoft.com/office/officeart/2005/8/layout/hierarchy2"/>
    <dgm:cxn modelId="{CB6A13B9-05F8-4B2E-ABC3-EA0582122283}" type="presParOf" srcId="{E798F118-A524-4343-8813-0F2112D52D97}" destId="{4AEB7D09-1624-4AD9-99D9-830F9B16DFD7}" srcOrd="0" destOrd="0" presId="urn:microsoft.com/office/officeart/2005/8/layout/hierarchy2"/>
    <dgm:cxn modelId="{9A460C39-97EE-4171-BC52-2704AF208F86}" type="presParOf" srcId="{C4F0F48A-B6AF-43C3-AFCA-6A658A4CC862}" destId="{8EB9B5B9-C0B0-4D87-B1A4-D7CFAB89B201}" srcOrd="3" destOrd="0" presId="urn:microsoft.com/office/officeart/2005/8/layout/hierarchy2"/>
    <dgm:cxn modelId="{54F25833-7267-49BF-B492-79854E60E394}" type="presParOf" srcId="{8EB9B5B9-C0B0-4D87-B1A4-D7CFAB89B201}" destId="{1E1C0BF7-E2E9-47E2-846E-3FB060800201}" srcOrd="0" destOrd="0" presId="urn:microsoft.com/office/officeart/2005/8/layout/hierarchy2"/>
    <dgm:cxn modelId="{D8D3CA4C-21BE-4DC6-9F1D-2CA56368723C}" type="presParOf" srcId="{8EB9B5B9-C0B0-4D87-B1A4-D7CFAB89B201}" destId="{E5712CCB-46FF-4A81-B1E7-40E7DEEE19EB}" srcOrd="1" destOrd="0" presId="urn:microsoft.com/office/officeart/2005/8/layout/hierarchy2"/>
    <dgm:cxn modelId="{1D223E57-B7A9-4162-9D8F-3BC8BEEB0599}" type="presParOf" srcId="{C4F0F48A-B6AF-43C3-AFCA-6A658A4CC862}" destId="{50040A1C-D961-4A90-9F57-B34776F19709}" srcOrd="4" destOrd="0" presId="urn:microsoft.com/office/officeart/2005/8/layout/hierarchy2"/>
    <dgm:cxn modelId="{0303BE4B-A87F-4B9A-838C-97BF97EE57DD}" type="presParOf" srcId="{50040A1C-D961-4A90-9F57-B34776F19709}" destId="{01EEE390-AB4A-4786-A88B-F7E74EBF73F0}" srcOrd="0" destOrd="0" presId="urn:microsoft.com/office/officeart/2005/8/layout/hierarchy2"/>
    <dgm:cxn modelId="{2CF3C37C-A6C1-4A0C-8157-07D921BEFAE3}" type="presParOf" srcId="{C4F0F48A-B6AF-43C3-AFCA-6A658A4CC862}" destId="{30F4D837-9120-4F26-8C5B-BCAE6FF813DB}" srcOrd="5" destOrd="0" presId="urn:microsoft.com/office/officeart/2005/8/layout/hierarchy2"/>
    <dgm:cxn modelId="{C7C85D88-1D9C-4D1D-A239-5B0BC0D4F9E7}" type="presParOf" srcId="{30F4D837-9120-4F26-8C5B-BCAE6FF813DB}" destId="{E3CE5594-F3F1-49F6-A7C8-E25853455CFA}" srcOrd="0" destOrd="0" presId="urn:microsoft.com/office/officeart/2005/8/layout/hierarchy2"/>
    <dgm:cxn modelId="{E97400A7-1402-4C2D-A8F8-A2CEA2E37AD0}" type="presParOf" srcId="{30F4D837-9120-4F26-8C5B-BCAE6FF813DB}" destId="{BD57A623-3339-4228-BD78-268BE1FAB47E}" srcOrd="1" destOrd="0" presId="urn:microsoft.com/office/officeart/2005/8/layout/hierarchy2"/>
    <dgm:cxn modelId="{30A3277B-BBF5-41BD-A31F-11AAE7692E86}" type="presParOf" srcId="{BD57A623-3339-4228-BD78-268BE1FAB47E}" destId="{5FCB55BA-7053-458B-8A88-8DD239DA6331}" srcOrd="0" destOrd="0" presId="urn:microsoft.com/office/officeart/2005/8/layout/hierarchy2"/>
    <dgm:cxn modelId="{A0637D77-3FFD-4102-8FCB-ED91780DB0F9}" type="presParOf" srcId="{5FCB55BA-7053-458B-8A88-8DD239DA6331}" destId="{5B49F615-01AC-4E8D-8243-024C52065BB2}" srcOrd="0" destOrd="0" presId="urn:microsoft.com/office/officeart/2005/8/layout/hierarchy2"/>
    <dgm:cxn modelId="{A7C515AA-02AA-4171-9590-81FB23AF7C1B}" type="presParOf" srcId="{BD57A623-3339-4228-BD78-268BE1FAB47E}" destId="{6C3863C9-DC80-4268-9745-FB988AE50073}" srcOrd="1" destOrd="0" presId="urn:microsoft.com/office/officeart/2005/8/layout/hierarchy2"/>
    <dgm:cxn modelId="{FA3DB733-6060-45BC-97C2-214A555379AA}" type="presParOf" srcId="{6C3863C9-DC80-4268-9745-FB988AE50073}" destId="{E045DA16-E3DB-4C3A-9DC1-4314802E0B2D}" srcOrd="0" destOrd="0" presId="urn:microsoft.com/office/officeart/2005/8/layout/hierarchy2"/>
    <dgm:cxn modelId="{4418D5C2-DFFF-47E8-AE3C-9A6042B5623A}" type="presParOf" srcId="{6C3863C9-DC80-4268-9745-FB988AE50073}" destId="{92412803-5AC7-4429-B1C7-DBE7707ADBA4}" srcOrd="1" destOrd="0" presId="urn:microsoft.com/office/officeart/2005/8/layout/hierarchy2"/>
    <dgm:cxn modelId="{FDFDA1BD-FF0A-47AA-9E6C-FB4E0C818DFA}" type="presParOf" srcId="{BD57A623-3339-4228-BD78-268BE1FAB47E}" destId="{906F5F46-922A-41D3-BC0C-AA6B408A8D4A}" srcOrd="2" destOrd="0" presId="urn:microsoft.com/office/officeart/2005/8/layout/hierarchy2"/>
    <dgm:cxn modelId="{EF0E9297-0EFF-4AF6-8307-CA835EE9F293}" type="presParOf" srcId="{906F5F46-922A-41D3-BC0C-AA6B408A8D4A}" destId="{BAAD048F-539D-477C-AF35-C3394849D7C3}" srcOrd="0" destOrd="0" presId="urn:microsoft.com/office/officeart/2005/8/layout/hierarchy2"/>
    <dgm:cxn modelId="{B063F6BD-6227-4974-884B-9EE4F96E97F8}" type="presParOf" srcId="{BD57A623-3339-4228-BD78-268BE1FAB47E}" destId="{2FE90066-E92A-4C0B-BDFC-21CAE7D77095}" srcOrd="3" destOrd="0" presId="urn:microsoft.com/office/officeart/2005/8/layout/hierarchy2"/>
    <dgm:cxn modelId="{9CC3B792-3D1E-41A7-8A04-EF5E4BB6821D}" type="presParOf" srcId="{2FE90066-E92A-4C0B-BDFC-21CAE7D77095}" destId="{0FA03EE5-538B-45D7-AE54-164B087D5CC2}" srcOrd="0" destOrd="0" presId="urn:microsoft.com/office/officeart/2005/8/layout/hierarchy2"/>
    <dgm:cxn modelId="{E57E8CBA-D4AA-4E94-9047-AEC985B7EDC8}" type="presParOf" srcId="{2FE90066-E92A-4C0B-BDFC-21CAE7D77095}" destId="{CEE0DACE-462C-44E1-913B-F805EF4ADA61}" srcOrd="1" destOrd="0" presId="urn:microsoft.com/office/officeart/2005/8/layout/hierarchy2"/>
    <dgm:cxn modelId="{8F56A4C7-6E1B-4A71-9038-5E7965C9EFD6}" type="presParOf" srcId="{6B7A97A5-5187-4846-A9CB-0A7AE0532CBF}" destId="{87EC5DDD-9F69-4B6C-95BE-68FC167C1752}" srcOrd="6" destOrd="0" presId="urn:microsoft.com/office/officeart/2005/8/layout/hierarchy2"/>
    <dgm:cxn modelId="{F3E5AD79-AF31-4C48-BCE9-A3A07E35533B}" type="presParOf" srcId="{87EC5DDD-9F69-4B6C-95BE-68FC167C1752}" destId="{CE61E191-C724-4270-8BE7-8C77375FCF61}" srcOrd="0" destOrd="0" presId="urn:microsoft.com/office/officeart/2005/8/layout/hierarchy2"/>
    <dgm:cxn modelId="{FB800AED-7DE6-49EE-AF2F-6C40D114D61A}" type="presParOf" srcId="{6B7A97A5-5187-4846-A9CB-0A7AE0532CBF}" destId="{BB538379-F8AB-45E6-8FB5-88F1D118ABCF}" srcOrd="7" destOrd="0" presId="urn:microsoft.com/office/officeart/2005/8/layout/hierarchy2"/>
    <dgm:cxn modelId="{B1C511B4-1801-423F-8D62-C6B88E52E18B}" type="presParOf" srcId="{BB538379-F8AB-45E6-8FB5-88F1D118ABCF}" destId="{167F1204-AFBB-4464-B292-B7B9C368137A}" srcOrd="0" destOrd="0" presId="urn:microsoft.com/office/officeart/2005/8/layout/hierarchy2"/>
    <dgm:cxn modelId="{9786EB25-54A9-4726-8C54-1B5829504215}" type="presParOf" srcId="{BB538379-F8AB-45E6-8FB5-88F1D118ABCF}" destId="{517931A0-D3AB-4F7E-BDF9-5ABFA7AE4065}" srcOrd="1" destOrd="0" presId="urn:microsoft.com/office/officeart/2005/8/layout/hierarchy2"/>
    <dgm:cxn modelId="{3E864C48-1271-4E8C-8C3D-D328D4815F3B}" type="presParOf" srcId="{517931A0-D3AB-4F7E-BDF9-5ABFA7AE4065}" destId="{2FD12931-E91F-4883-ABCC-E2B4ACCC31CA}" srcOrd="0" destOrd="0" presId="urn:microsoft.com/office/officeart/2005/8/layout/hierarchy2"/>
    <dgm:cxn modelId="{AD74DAE1-E929-4C0B-BA1D-C420677F7D3E}" type="presParOf" srcId="{2FD12931-E91F-4883-ABCC-E2B4ACCC31CA}" destId="{C33F84F2-5EFE-42A4-A5D4-F49723480AE6}" srcOrd="0" destOrd="0" presId="urn:microsoft.com/office/officeart/2005/8/layout/hierarchy2"/>
    <dgm:cxn modelId="{3640F4EE-7DB3-40BE-9E49-C9C625A98163}" type="presParOf" srcId="{517931A0-D3AB-4F7E-BDF9-5ABFA7AE4065}" destId="{24AF0030-EA04-45D9-9335-E79ECF6792A4}" srcOrd="1" destOrd="0" presId="urn:microsoft.com/office/officeart/2005/8/layout/hierarchy2"/>
    <dgm:cxn modelId="{A2431D90-412E-4F10-ACDD-27316BDC9159}" type="presParOf" srcId="{24AF0030-EA04-45D9-9335-E79ECF6792A4}" destId="{A9C12F11-1210-4444-A1FD-68998DEE217C}" srcOrd="0" destOrd="0" presId="urn:microsoft.com/office/officeart/2005/8/layout/hierarchy2"/>
    <dgm:cxn modelId="{19EECFC8-9F83-46BE-838B-639AD0DE7854}" type="presParOf" srcId="{24AF0030-EA04-45D9-9335-E79ECF6792A4}" destId="{CC0794A1-4E02-4512-BE44-D35FBBDDFF2B}" srcOrd="1" destOrd="0" presId="urn:microsoft.com/office/officeart/2005/8/layout/hierarchy2"/>
    <dgm:cxn modelId="{CFCF67E7-E917-45A9-8FC2-FD37A899EC74}" type="presParOf" srcId="{CC0794A1-4E02-4512-BE44-D35FBBDDFF2B}" destId="{80B075A0-6EED-4416-BD30-D34B7B6B244A}" srcOrd="0" destOrd="0" presId="urn:microsoft.com/office/officeart/2005/8/layout/hierarchy2"/>
    <dgm:cxn modelId="{EAFD05D2-EA0B-4C7E-ABC1-6BEB9A6ED578}" type="presParOf" srcId="{80B075A0-6EED-4416-BD30-D34B7B6B244A}" destId="{0B6A28E5-6192-4A5C-8A6E-370AC7A96B9E}" srcOrd="0" destOrd="0" presId="urn:microsoft.com/office/officeart/2005/8/layout/hierarchy2"/>
    <dgm:cxn modelId="{66F3A888-0366-4D12-998D-973F32D0D3B7}" type="presParOf" srcId="{CC0794A1-4E02-4512-BE44-D35FBBDDFF2B}" destId="{863EF402-D78D-4156-BEDD-69F00223A46D}" srcOrd="1" destOrd="0" presId="urn:microsoft.com/office/officeart/2005/8/layout/hierarchy2"/>
    <dgm:cxn modelId="{88E55662-C60A-4640-AA93-EDC95F1B08CC}" type="presParOf" srcId="{863EF402-D78D-4156-BEDD-69F00223A46D}" destId="{593B41E3-CA5E-4DA9-AD44-1949E854049E}" srcOrd="0" destOrd="0" presId="urn:microsoft.com/office/officeart/2005/8/layout/hierarchy2"/>
    <dgm:cxn modelId="{63A6B283-BA05-44E7-99E4-7BC5B9303F8D}" type="presParOf" srcId="{863EF402-D78D-4156-BEDD-69F00223A46D}" destId="{3509EFBB-C5F0-4A3A-B429-463FEF9B7E01}" srcOrd="1" destOrd="0" presId="urn:microsoft.com/office/officeart/2005/8/layout/hierarchy2"/>
    <dgm:cxn modelId="{2F22BE06-23F4-41FC-85CA-9DC79FBA328C}" type="presParOf" srcId="{CC0794A1-4E02-4512-BE44-D35FBBDDFF2B}" destId="{F74CEFCE-AE50-40FB-98E1-BD45C93AA385}" srcOrd="2" destOrd="0" presId="urn:microsoft.com/office/officeart/2005/8/layout/hierarchy2"/>
    <dgm:cxn modelId="{8AA2E936-3AED-4DFD-8EFD-B2930EBF7ED5}" type="presParOf" srcId="{F74CEFCE-AE50-40FB-98E1-BD45C93AA385}" destId="{2E9F86E8-11BD-4C20-8CF1-078EFE599DDE}" srcOrd="0" destOrd="0" presId="urn:microsoft.com/office/officeart/2005/8/layout/hierarchy2"/>
    <dgm:cxn modelId="{59B8F65A-6848-4EF3-9B8B-1BDF828ACDB8}" type="presParOf" srcId="{CC0794A1-4E02-4512-BE44-D35FBBDDFF2B}" destId="{E498A7D0-9D5F-43C3-9A3F-53F76F471F2F}" srcOrd="3" destOrd="0" presId="urn:microsoft.com/office/officeart/2005/8/layout/hierarchy2"/>
    <dgm:cxn modelId="{C012CFCD-1C0D-439F-8039-C5484C77F839}" type="presParOf" srcId="{E498A7D0-9D5F-43C3-9A3F-53F76F471F2F}" destId="{37A875F9-3746-426A-8766-FFA1C0118C48}" srcOrd="0" destOrd="0" presId="urn:microsoft.com/office/officeart/2005/8/layout/hierarchy2"/>
    <dgm:cxn modelId="{CADF191E-9CCD-48AC-A7BA-02A3D40EF807}" type="presParOf" srcId="{E498A7D0-9D5F-43C3-9A3F-53F76F471F2F}" destId="{D8249A95-6AD9-4FE5-A1AD-963CBDB3B96D}" srcOrd="1" destOrd="0" presId="urn:microsoft.com/office/officeart/2005/8/layout/hierarchy2"/>
    <dgm:cxn modelId="{6785EF11-C718-4305-B19E-CF2521686B39}" type="presParOf" srcId="{517931A0-D3AB-4F7E-BDF9-5ABFA7AE4065}" destId="{F065EB8E-04AE-4472-B39D-637CB520C526}" srcOrd="2" destOrd="0" presId="urn:microsoft.com/office/officeart/2005/8/layout/hierarchy2"/>
    <dgm:cxn modelId="{A248CD76-CB33-403E-9C97-A832BD0211CB}" type="presParOf" srcId="{F065EB8E-04AE-4472-B39D-637CB520C526}" destId="{8677BBF0-60CC-4896-BDB3-000DD63E373D}" srcOrd="0" destOrd="0" presId="urn:microsoft.com/office/officeart/2005/8/layout/hierarchy2"/>
    <dgm:cxn modelId="{0A18182F-0027-4010-B5BB-FC6F3129BE76}" type="presParOf" srcId="{517931A0-D3AB-4F7E-BDF9-5ABFA7AE4065}" destId="{DF751847-0BE4-4D32-B4FA-5CD6A56B6400}" srcOrd="3" destOrd="0" presId="urn:microsoft.com/office/officeart/2005/8/layout/hierarchy2"/>
    <dgm:cxn modelId="{7A6D5457-6F88-4FE1-880F-304FB27E6C14}" type="presParOf" srcId="{DF751847-0BE4-4D32-B4FA-5CD6A56B6400}" destId="{95523093-FECA-4419-A878-E6086CB8B61F}" srcOrd="0" destOrd="0" presId="urn:microsoft.com/office/officeart/2005/8/layout/hierarchy2"/>
    <dgm:cxn modelId="{2384B93C-7284-432D-90AB-A6B7FF5184D5}" type="presParOf" srcId="{DF751847-0BE4-4D32-B4FA-5CD6A56B6400}" destId="{7FF2E24C-EAE3-4CAE-92D8-3BBF20B85369}" srcOrd="1" destOrd="0" presId="urn:microsoft.com/office/officeart/2005/8/layout/hierarchy2"/>
    <dgm:cxn modelId="{04849F6B-2B5C-41AF-938F-0A8A8AE0B4DF}" type="presParOf" srcId="{517931A0-D3AB-4F7E-BDF9-5ABFA7AE4065}" destId="{BCC70EED-4AC6-47A8-97E4-A7D63A75F83B}" srcOrd="4" destOrd="0" presId="urn:microsoft.com/office/officeart/2005/8/layout/hierarchy2"/>
    <dgm:cxn modelId="{4BBE6738-7D5F-44C0-86E9-CADFD864AB4B}" type="presParOf" srcId="{BCC70EED-4AC6-47A8-97E4-A7D63A75F83B}" destId="{60A8F4D4-A87A-4461-A52F-D148B600E263}" srcOrd="0" destOrd="0" presId="urn:microsoft.com/office/officeart/2005/8/layout/hierarchy2"/>
    <dgm:cxn modelId="{B20E66DF-9753-4196-BF62-CD26D025DEE6}" type="presParOf" srcId="{517931A0-D3AB-4F7E-BDF9-5ABFA7AE4065}" destId="{F1B69955-39A0-4C96-BF15-25AEF37CFCD5}" srcOrd="5" destOrd="0" presId="urn:microsoft.com/office/officeart/2005/8/layout/hierarchy2"/>
    <dgm:cxn modelId="{DEB4213C-3422-499B-82DA-BA76E492168B}" type="presParOf" srcId="{F1B69955-39A0-4C96-BF15-25AEF37CFCD5}" destId="{A0865725-8F13-4D66-9B6B-D81956252699}" srcOrd="0" destOrd="0" presId="urn:microsoft.com/office/officeart/2005/8/layout/hierarchy2"/>
    <dgm:cxn modelId="{15A1E2AF-5EDD-4FBB-8106-4F71EF64DE1F}"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noFill/>
        <a:ln>
          <a:noFill/>
        </a:ln>
      </dgm:spPr>
      <dgm:t>
        <a:bodyPr/>
        <a:lstStyle/>
        <a:p>
          <a:r>
            <a:rPr lang="en-US" dirty="0" smtClean="0"/>
            <a:t>A</a:t>
          </a:r>
          <a:endParaRPr lang="en-US" dirty="0"/>
        </a:p>
      </dgm:t>
    </dgm:pt>
    <dgm:pt modelId="{B4DC0CA7-4284-47E5-8103-F93DAD70B5A7}" type="parTrans" cxnId="{6D71D3FB-D0A7-4CC6-92FC-7F312877E9B2}">
      <dgm:prSet/>
      <dgm:spPr>
        <a:noFill/>
        <a:ln>
          <a:noFill/>
        </a:ln>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noFill/>
        <a:ln>
          <a:noFill/>
        </a:ln>
      </dgm:spPr>
      <dgm:t>
        <a:bodyPr/>
        <a:lstStyle/>
        <a:p>
          <a:r>
            <a:rPr lang="en-US" dirty="0" smtClean="0"/>
            <a:t>B</a:t>
          </a:r>
          <a:endParaRPr lang="en-US" dirty="0"/>
        </a:p>
      </dgm:t>
    </dgm:pt>
    <dgm:pt modelId="{5ABABD5B-A46B-437C-8FCF-5F7DB32B1277}" type="parTrans" cxnId="{9780311E-20E1-4AF6-AE9A-DA7E21CC1291}">
      <dgm:prSet/>
      <dgm:spPr>
        <a:noFill/>
        <a:ln>
          <a:noFill/>
        </a:ln>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noFill/>
        <a:ln>
          <a:noFill/>
        </a:ln>
      </dgm:spPr>
      <dgm:t>
        <a:bodyPr/>
        <a:lstStyle/>
        <a:p>
          <a:r>
            <a:rPr lang="en-US" dirty="0" smtClean="0"/>
            <a:t>D</a:t>
          </a:r>
          <a:endParaRPr lang="en-US" dirty="0"/>
        </a:p>
      </dgm:t>
    </dgm:pt>
    <dgm:pt modelId="{EE885992-2BEA-4926-B702-6008C6AF5097}" type="parTrans" cxnId="{9ADF1167-1FFB-48F9-A77F-389687A073DE}">
      <dgm:prSet/>
      <dgm:spPr>
        <a:noFill/>
        <a:ln>
          <a:noFill/>
        </a:ln>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t>B</a:t>
          </a:r>
          <a:endParaRPr lang="en-US" dirty="0"/>
        </a:p>
      </dgm:t>
    </dgm:pt>
    <dgm:pt modelId="{B78E8AC8-BFC5-4DF9-996A-E3ADAD9E91C9}" type="parTrans" cxnId="{000744E3-535A-4AA7-AA82-B9BDC128EAA2}">
      <dgm:prSet/>
      <dgm:spPr>
        <a:noFill/>
        <a:ln>
          <a:noFill/>
        </a:ln>
      </dgm:spPr>
      <dgm:t>
        <a:bodyPr/>
        <a:lstStyle/>
        <a:p>
          <a:endParaRPr lang="en-US"/>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t>C</a:t>
          </a:r>
          <a:endParaRPr lang="en-US" dirty="0"/>
        </a:p>
      </dgm:t>
    </dgm:pt>
    <dgm:pt modelId="{B716BBAA-853E-4021-A8EE-711FD7E3D665}" type="parTrans" cxnId="{F59B7A17-4477-4379-957D-A5646D42D687}">
      <dgm:prSet/>
      <dgm:spPr>
        <a:noFill/>
        <a:ln>
          <a:noFill/>
        </a:ln>
      </dgm:spPr>
      <dgm:t>
        <a:bodyPr/>
        <a:lstStyle/>
        <a:p>
          <a:endParaRPr lang="en-US"/>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t>D</a:t>
          </a:r>
          <a:endParaRPr lang="en-US" dirty="0"/>
        </a:p>
      </dgm:t>
    </dgm:pt>
    <dgm:pt modelId="{BAC0EB25-FC2E-40C8-BB49-714E62D7ACF1}" type="parTrans" cxnId="{1282B0E4-C41C-4156-A3D9-C6A10EBC5111}">
      <dgm:prSet/>
      <dgm:spPr>
        <a:noFill/>
        <a:ln>
          <a:noFill/>
        </a:ln>
      </dgm:spPr>
      <dgm:t>
        <a:bodyPr/>
        <a:lstStyle/>
        <a:p>
          <a:endParaRPr lang="en-US"/>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t>B</a:t>
          </a:r>
          <a:endParaRPr lang="en-US" dirty="0"/>
        </a:p>
      </dgm:t>
    </dgm:pt>
    <dgm:pt modelId="{57EA6F02-2674-477B-9506-59D3B2C4A94B}" type="parTrans" cxnId="{B31450B8-50A1-4070-A0BD-876F861C42A7}">
      <dgm:prSet/>
      <dgm:spPr>
        <a:noFill/>
        <a:ln>
          <a:noFill/>
        </a:ln>
      </dgm:spPr>
      <dgm:t>
        <a:bodyPr/>
        <a:lstStyle/>
        <a:p>
          <a:endParaRPr lang="en-US"/>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t>C</a:t>
          </a:r>
          <a:endParaRPr lang="en-US" dirty="0"/>
        </a:p>
      </dgm:t>
    </dgm:pt>
    <dgm:pt modelId="{E527BE7C-F111-4D11-8FD8-A64790F908E6}" type="parTrans" cxnId="{F7135EB8-54C6-4278-9CC0-77F1C7B9D8F7}">
      <dgm:prSet/>
      <dgm:spPr>
        <a:noFill/>
        <a:ln>
          <a:noFill/>
        </a:ln>
      </dgm:spPr>
      <dgm:t>
        <a:bodyPr/>
        <a:lstStyle/>
        <a:p>
          <a:endParaRPr lang="en-US"/>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t>A</a:t>
          </a:r>
          <a:endParaRPr lang="en-US" dirty="0"/>
        </a:p>
      </dgm:t>
    </dgm:pt>
    <dgm:pt modelId="{BBBB4BC1-397B-42FB-A590-86ABD4708BA1}" type="parTrans" cxnId="{049C6E4C-DCD1-4E01-B314-6517CC281FD2}">
      <dgm:prSet/>
      <dgm:spPr>
        <a:noFill/>
        <a:ln>
          <a:noFill/>
        </a:ln>
      </dgm:spPr>
      <dgm:t>
        <a:bodyPr/>
        <a:lstStyle/>
        <a:p>
          <a:endParaRPr lang="en-US"/>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t>C</a:t>
          </a:r>
          <a:endParaRPr lang="en-US" dirty="0"/>
        </a:p>
      </dgm:t>
    </dgm:pt>
    <dgm:pt modelId="{166961A0-6659-4CA6-A993-20CB2D27CA51}" type="parTrans" cxnId="{EC9CE024-42B4-4A70-B226-98060F76D561}">
      <dgm:prSet/>
      <dgm:spPr>
        <a:noFill/>
        <a:ln>
          <a:noFill/>
        </a:ln>
      </dgm:spPr>
      <dgm:t>
        <a:bodyPr/>
        <a:lstStyle/>
        <a:p>
          <a:endParaRPr lang="en-US"/>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t>D</a:t>
          </a:r>
          <a:endParaRPr lang="en-US" dirty="0"/>
        </a:p>
      </dgm:t>
    </dgm:pt>
    <dgm:pt modelId="{22F489BA-7AF8-4D28-AFF1-81994DDA9D7B}" type="parTrans" cxnId="{D84DB6A7-AEA5-454A-A2FD-182B80A15CE7}">
      <dgm:prSet/>
      <dgm:spPr>
        <a:noFill/>
        <a:ln>
          <a:noFill/>
        </a:ln>
      </dgm:spPr>
      <dgm:t>
        <a:bodyPr/>
        <a:lstStyle/>
        <a:p>
          <a:endParaRPr lang="en-US"/>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t>A</a:t>
          </a:r>
          <a:endParaRPr lang="en-US" dirty="0"/>
        </a:p>
      </dgm:t>
    </dgm:pt>
    <dgm:pt modelId="{45993110-47CA-429A-A226-5BE240498561}" type="parTrans" cxnId="{4357BDBC-72C4-4DA6-AD42-AF2837C322A4}">
      <dgm:prSet/>
      <dgm:spPr>
        <a:noFill/>
        <a:ln>
          <a:noFill/>
        </a:ln>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t>B</a:t>
          </a:r>
          <a:endParaRPr lang="en-US" dirty="0"/>
        </a:p>
      </dgm:t>
    </dgm:pt>
    <dgm:pt modelId="{A564CD81-167D-42C5-9353-07481038A983}" type="parTrans" cxnId="{D3ED3C34-8965-4CE9-BA0A-8A21844E6E43}">
      <dgm:prSet/>
      <dgm:spPr>
        <a:noFill/>
        <a:ln>
          <a:noFill/>
        </a:ln>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t>A</a:t>
          </a:r>
          <a:endParaRPr lang="en-US" dirty="0"/>
        </a:p>
      </dgm:t>
    </dgm:pt>
    <dgm:pt modelId="{1CEB5BF8-9573-44DB-AA52-2664C57B5BC0}" type="parTrans" cxnId="{9F183540-BEBB-491C-B7E6-749704A50110}">
      <dgm:prSet/>
      <dgm:spPr>
        <a:noFill/>
        <a:ln>
          <a:noFill/>
        </a:ln>
      </dgm:spPr>
      <dgm:t>
        <a:bodyPr/>
        <a:lstStyle/>
        <a:p>
          <a:endParaRPr lang="en-US"/>
        </a:p>
      </dgm:t>
    </dgm:pt>
    <dgm:pt modelId="{8ACC4B51-902E-41B9-8927-C4CC81C36EEB}" type="sibTrans" cxnId="{9F183540-BEBB-491C-B7E6-749704A50110}">
      <dgm:prSet/>
      <dgm:spPr/>
      <dgm:t>
        <a:bodyPr/>
        <a:lstStyle/>
        <a:p>
          <a:endParaRPr lang="en-US"/>
        </a:p>
      </dgm:t>
    </dgm:pt>
    <dgm:pt modelId="{F30650AC-6523-41D4-BEFF-F87C75C3A1A8}">
      <dgm:prSet phldrT="[Text]"/>
      <dgm:spPr>
        <a:solidFill>
          <a:schemeClr val="accent1"/>
        </a:solidFill>
      </dgm:spPr>
      <dgm:t>
        <a:bodyPr/>
        <a:lstStyle/>
        <a:p>
          <a:r>
            <a:rPr lang="en-US" dirty="0" smtClean="0"/>
            <a:t>B</a:t>
          </a:r>
          <a:endParaRPr lang="en-US" dirty="0"/>
        </a:p>
      </dgm:t>
    </dgm:pt>
    <dgm:pt modelId="{CB605075-F51A-47C3-9B5B-5822A6019E26}" type="parTrans" cxnId="{5985C518-7C7E-4805-AE1C-34EBE1F05C75}">
      <dgm:prSet/>
      <dgm:spPr/>
      <dgm:t>
        <a:bodyPr/>
        <a:lstStyle/>
        <a:p>
          <a:endParaRPr lang="en-US"/>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t>A</a:t>
          </a:r>
          <a:endParaRPr lang="en-US" dirty="0"/>
        </a:p>
      </dgm:t>
    </dgm:pt>
    <dgm:pt modelId="{89C9E179-D2A2-4A4E-831C-766C0FCE59CD}" type="parTrans" cxnId="{775274D5-12E5-4179-A4E5-3AE1EC3A7C24}">
      <dgm:prSet/>
      <dgm:spPr>
        <a:ln>
          <a:noFill/>
        </a:ln>
      </dgm:spPr>
      <dgm:t>
        <a:bodyPr/>
        <a:lstStyle/>
        <a:p>
          <a:endParaRPr lang="en-US"/>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t>B</a:t>
          </a:r>
          <a:endParaRPr lang="en-US" dirty="0"/>
        </a:p>
      </dgm:t>
    </dgm:pt>
    <dgm:pt modelId="{3BAA5B4F-AA92-45D6-9A6B-2C43B02FBCB2}" type="parTrans" cxnId="{1B4E5E40-4DB3-4D0F-9867-0B80C1BBA08A}">
      <dgm:prSet/>
      <dgm:spPr>
        <a:noFill/>
        <a:ln>
          <a:noFill/>
        </a:ln>
      </dgm:spPr>
      <dgm:t>
        <a:bodyPr/>
        <a:lstStyle/>
        <a:p>
          <a:endParaRPr lang="en-US"/>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t>C</a:t>
          </a:r>
          <a:endParaRPr lang="en-US" dirty="0"/>
        </a:p>
      </dgm:t>
    </dgm:pt>
    <dgm:pt modelId="{DF03A72C-632B-4C09-AA60-11E1D77BAE98}" type="parTrans" cxnId="{B578CB69-D6C6-43B0-BDF5-2836B13C4F94}">
      <dgm:prSet/>
      <dgm:spPr>
        <a:noFill/>
        <a:ln>
          <a:noFill/>
        </a:ln>
      </dgm:spPr>
      <dgm:t>
        <a:bodyPr/>
        <a:lstStyle/>
        <a:p>
          <a:endParaRPr lang="en-US"/>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t>B</a:t>
          </a:r>
          <a:endParaRPr lang="en-US" dirty="0"/>
        </a:p>
      </dgm:t>
    </dgm:pt>
    <dgm:pt modelId="{1055F0B1-DA74-4E7B-B527-AEDFDD16057D}" type="parTrans" cxnId="{186891E4-738D-41FE-B0AE-74A0015DD565}">
      <dgm:prSet/>
      <dgm:spPr>
        <a:noFill/>
        <a:ln>
          <a:noFill/>
        </a:ln>
      </dgm:spPr>
      <dgm:t>
        <a:bodyPr/>
        <a:lstStyle/>
        <a:p>
          <a:endParaRPr lang="en-US"/>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t>C</a:t>
          </a:r>
          <a:endParaRPr lang="en-US" dirty="0"/>
        </a:p>
      </dgm:t>
    </dgm:pt>
    <dgm:pt modelId="{64410DB8-F655-4B90-9A96-2325D0212977}" type="parTrans" cxnId="{6C9EA253-2C8F-4F89-925D-47467D5739D8}">
      <dgm:prSet/>
      <dgm:spPr>
        <a:noFill/>
        <a:ln>
          <a:noFill/>
        </a:ln>
      </dgm:spPr>
      <dgm:t>
        <a:bodyPr/>
        <a:lstStyle/>
        <a:p>
          <a:endParaRPr lang="en-US"/>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0982E080-4E01-46AB-B0D0-E3BCEA62482A}" type="presOf" srcId="{CB605075-F51A-47C3-9B5B-5822A6019E26}" destId="{906F5F46-922A-41D3-BC0C-AA6B408A8D4A}" srcOrd="0" destOrd="0" presId="urn:microsoft.com/office/officeart/2005/8/layout/hierarchy2"/>
    <dgm:cxn modelId="{5A85F163-91D0-4392-932C-D7587C3269FB}" type="presOf" srcId="{3BAA5B4F-AA92-45D6-9A6B-2C43B02FBCB2}" destId="{8677BBF0-60CC-4896-BDB3-000DD63E373D}" srcOrd="1" destOrd="0" presId="urn:microsoft.com/office/officeart/2005/8/layout/hierarchy2"/>
    <dgm:cxn modelId="{99D4DF08-6DAE-41B3-8EBD-50DD9C6C9A0C}" type="presOf" srcId="{45993110-47CA-429A-A226-5BE240498561}" destId="{0789D6F5-E0F6-4D72-A0DF-BA44D9E7DAFF}" srcOrd="0" destOrd="0" presId="urn:microsoft.com/office/officeart/2005/8/layout/hierarchy2"/>
    <dgm:cxn modelId="{AB292749-00F5-4C71-AD72-DC8456823CC3}" type="presOf" srcId="{D46399B7-6072-4C73-88BB-AE05116F9ECC}" destId="{BB4E4D16-71CF-4C1A-AF17-AA238805B63F}" srcOrd="0" destOrd="0" presId="urn:microsoft.com/office/officeart/2005/8/layout/hierarchy2"/>
    <dgm:cxn modelId="{4DACB745-6354-4581-A411-ABC96E605A66}" type="presOf" srcId="{D571DD33-A7E4-4BE5-8590-2D3E0E3995FB}" destId="{37A875F9-3746-426A-8766-FFA1C0118C48}"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BD9030C6-5CE9-42C6-B5CF-60D619058F85}" type="presOf" srcId="{57EA6F02-2674-477B-9506-59D3B2C4A94B}" destId="{E8D07454-23B3-441F-9B23-CDA001B258D3}" srcOrd="1" destOrd="0" presId="urn:microsoft.com/office/officeart/2005/8/layout/hierarchy2"/>
    <dgm:cxn modelId="{84C85665-4134-496A-BC3C-792D5EAF8DFE}" type="presOf" srcId="{3904DB79-83CF-4567-8961-2516E1FF2621}" destId="{A0865725-8F13-4D66-9B6B-D81956252699}" srcOrd="0" destOrd="0" presId="urn:microsoft.com/office/officeart/2005/8/layout/hierarchy2"/>
    <dgm:cxn modelId="{B3392C1F-3D34-44E1-B957-65C59D169DA6}" type="presOf" srcId="{64410DB8-F655-4B90-9A96-2325D0212977}" destId="{2E9F86E8-11BD-4C20-8CF1-078EFE599DDE}" srcOrd="1" destOrd="0" presId="urn:microsoft.com/office/officeart/2005/8/layout/hierarchy2"/>
    <dgm:cxn modelId="{449DAF4A-A972-49D2-9496-B64E7371DE85}" type="presOf" srcId="{1C4C4948-25D8-4936-BD8C-06CE52540229}" destId="{8A58203B-60D5-42CF-9578-203C0120EC5E}" srcOrd="0" destOrd="0" presId="urn:microsoft.com/office/officeart/2005/8/layout/hierarchy2"/>
    <dgm:cxn modelId="{E5B595E0-FB7B-4C44-B853-CC8E28F67995}" type="presOf" srcId="{AC10A985-E08A-4B6F-BF7F-A700AF2A50C5}" destId="{593B41E3-CA5E-4DA9-AD44-1949E854049E}" srcOrd="0" destOrd="0" presId="urn:microsoft.com/office/officeart/2005/8/layout/hierarchy2"/>
    <dgm:cxn modelId="{5570B7C5-F3ED-434F-87B9-D61AE4B16DBB}" type="presOf" srcId="{BBBB4BC1-397B-42FB-A590-86ABD4708BA1}" destId="{01AE466B-0249-4A63-910F-DFF3C04D856B}" srcOrd="0" destOrd="0" presId="urn:microsoft.com/office/officeart/2005/8/layout/hierarchy2"/>
    <dgm:cxn modelId="{FD1B71DE-79C8-472E-9D91-3FAA575B7DDE}" type="presOf" srcId="{57EA6F02-2674-477B-9506-59D3B2C4A94B}" destId="{8367E3EC-EDE8-4478-9B14-EAFA4B0303C7}"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000744E3-535A-4AA7-AA82-B9BDC128EAA2}" srcId="{1B6C38EE-0106-42F5-BFDE-F708BAF5139B}" destId="{7E0ED1B5-DF2B-4C39-94A2-2A0C2BBEA676}" srcOrd="0" destOrd="0" parTransId="{B78E8AC8-BFC5-4DF9-996A-E3ADAD9E91C9}" sibTransId="{179CB13C-3F80-42E9-B9AD-7AB3AD15B692}"/>
    <dgm:cxn modelId="{DF50030B-399D-4ECE-8F64-AB53FED36C7C}" type="presOf" srcId="{B4DC0CA7-4284-47E5-8103-F93DAD70B5A7}" destId="{C498114F-350E-41A3-9193-D88A6280E55B}"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A2E71EE2-9544-4682-A13B-9EEB105F956F}" type="presOf" srcId="{5ABABD5B-A46B-437C-8FCF-5F7DB32B1277}" destId="{B59CC138-6E59-4635-9BCC-7700CB9326A7}" srcOrd="1" destOrd="0" presId="urn:microsoft.com/office/officeart/2005/8/layout/hierarchy2"/>
    <dgm:cxn modelId="{5EC261D9-4272-418F-B414-9437C85C35F2}" type="presOf" srcId="{45993110-47CA-429A-A226-5BE240498561}" destId="{B8E34989-5719-4CA4-8C97-D4EDD34C87C5}" srcOrd="1" destOrd="0" presId="urn:microsoft.com/office/officeart/2005/8/layout/hierarchy2"/>
    <dgm:cxn modelId="{2905C40C-8D04-408E-A3CD-0961D674EB1F}" type="presOf" srcId="{1CEB5BF8-9573-44DB-AA52-2664C57B5BC0}" destId="{5B49F615-01AC-4E8D-8243-024C52065BB2}" srcOrd="1" destOrd="0" presId="urn:microsoft.com/office/officeart/2005/8/layout/hierarchy2"/>
    <dgm:cxn modelId="{557540D4-2661-45BA-827C-387F1894C34F}" type="presOf" srcId="{29D5F61E-1CFE-4D06-9E4F-4C289DB841B2}" destId="{BC065D8B-0208-43AD-ABEB-09B43B6478F9}" srcOrd="0" destOrd="0" presId="urn:microsoft.com/office/officeart/2005/8/layout/hierarchy2"/>
    <dgm:cxn modelId="{28EA5992-1B7A-4368-9F43-9C5869530AE2}" type="presOf" srcId="{B78E8AC8-BFC5-4DF9-996A-E3ADAD9E91C9}" destId="{94066D15-53AA-4DDA-9682-053F754F270E}" srcOrd="0" destOrd="0" presId="urn:microsoft.com/office/officeart/2005/8/layout/hierarchy2"/>
    <dgm:cxn modelId="{37B623BE-01C5-4991-A637-6DF27060EB1B}" type="presOf" srcId="{E0DE11BA-B518-407C-B505-1DE471394911}" destId="{6F0F170F-FE3D-4134-BB96-EA6665A6036D}" srcOrd="0" destOrd="0" presId="urn:microsoft.com/office/officeart/2005/8/layout/hierarchy2"/>
    <dgm:cxn modelId="{2CDCD8B1-330E-4600-87E0-0532A8A71BBD}" type="presOf" srcId="{BAC0EB25-FC2E-40C8-BB49-714E62D7ACF1}" destId="{0A145BCE-6198-4F25-B43B-3618301E13F0}" srcOrd="1" destOrd="0" presId="urn:microsoft.com/office/officeart/2005/8/layout/hierarchy2"/>
    <dgm:cxn modelId="{BCB875A2-76C7-4D22-BBD9-33BB69846FE7}" type="presOf" srcId="{8B31BB6A-A4D8-431C-9B01-9B2034755868}" destId="{9C2F6C3E-00BF-4160-BA53-202223A2EE2E}" srcOrd="0" destOrd="0" presId="urn:microsoft.com/office/officeart/2005/8/layout/hierarchy2"/>
    <dgm:cxn modelId="{4A89AE54-A51A-4821-80F7-9C8A4A6AB0A8}" type="presOf" srcId="{22F489BA-7AF8-4D28-AFF1-81994DDA9D7B}" destId="{644D500C-2D0D-4D40-8242-8B689E49552E}" srcOrd="1" destOrd="0" presId="urn:microsoft.com/office/officeart/2005/8/layout/hierarchy2"/>
    <dgm:cxn modelId="{B6354AEF-392F-44A1-A4BC-8B761767C688}" type="presOf" srcId="{2090ADF3-5CF7-491C-8EEF-DB35DEC658CA}" destId="{95523093-FECA-4419-A878-E6086CB8B61F}" srcOrd="0" destOrd="0" presId="urn:microsoft.com/office/officeart/2005/8/layout/hierarchy2"/>
    <dgm:cxn modelId="{A51E4E8A-B75B-4CEA-A9EB-BB81F8B4CC0D}" type="presOf" srcId="{E527BE7C-F111-4D11-8FD8-A64790F908E6}" destId="{E86E44DF-D0B6-490D-969C-50D2431AF93E}" srcOrd="1" destOrd="0" presId="urn:microsoft.com/office/officeart/2005/8/layout/hierarchy2"/>
    <dgm:cxn modelId="{745585B5-C38C-481E-A3B9-123AD742C8B8}" type="presOf" srcId="{494ACA62-AAC0-4951-9C9D-4B583911638D}" destId="{2B40320C-27AB-4BDA-84D1-61C50A3BABC5}" srcOrd="1" destOrd="0" presId="urn:microsoft.com/office/officeart/2005/8/layout/hierarchy2"/>
    <dgm:cxn modelId="{9F801D73-DFD9-4ED4-9ECD-4E207836E6F7}" type="presOf" srcId="{767EC5A2-4B77-466C-A072-0B8307A02AB3}" destId="{F15D6494-9362-431D-8D0C-12A143564090}" srcOrd="0" destOrd="0" presId="urn:microsoft.com/office/officeart/2005/8/layout/hierarchy2"/>
    <dgm:cxn modelId="{5B24A1C1-1FEA-4F64-B9C0-9AD2070B5E36}" type="presOf" srcId="{DF03A72C-632B-4C09-AA60-11E1D77BAE98}" destId="{60A8F4D4-A87A-4461-A52F-D148B600E263}" srcOrd="1" destOrd="0" presId="urn:microsoft.com/office/officeart/2005/8/layout/hierarchy2"/>
    <dgm:cxn modelId="{EA0DD35D-A7DD-435A-88C3-14C2121BA8F5}" type="presOf" srcId="{F30650AC-6523-41D4-BEFF-F87C75C3A1A8}" destId="{0FA03EE5-538B-45D7-AE54-164B087D5CC2}"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3EC5E61E-6D10-4050-9F06-6EDD1D5EC9D0}" type="presOf" srcId="{64410DB8-F655-4B90-9A96-2325D0212977}" destId="{F74CEFCE-AE50-40FB-98E1-BD45C93AA385}" srcOrd="0" destOrd="0" presId="urn:microsoft.com/office/officeart/2005/8/layout/hierarchy2"/>
    <dgm:cxn modelId="{F4AEB986-2843-4E31-A852-6D850B15996F}" type="presOf" srcId="{3F6A5EDE-7F02-44C9-AF33-23999382B84B}" destId="{01EEE390-AB4A-4786-A88B-F7E74EBF73F0}" srcOrd="1" destOrd="0" presId="urn:microsoft.com/office/officeart/2005/8/layout/hierarchy2"/>
    <dgm:cxn modelId="{AFBC55D8-4406-45A7-86EB-9492FF679EF3}" type="presOf" srcId="{5ABABD5B-A46B-437C-8FCF-5F7DB32B1277}" destId="{030C4BD4-E117-424F-894B-5000F19EC59A}" srcOrd="0" destOrd="0" presId="urn:microsoft.com/office/officeart/2005/8/layout/hierarchy2"/>
    <dgm:cxn modelId="{AAD83D12-2F27-4620-BF78-E8B9C6AC8225}" type="presOf" srcId="{166961A0-6659-4CA6-A993-20CB2D27CA51}" destId="{F3025B66-7540-4E3A-8E55-A978E22397A7}" srcOrd="1" destOrd="0" presId="urn:microsoft.com/office/officeart/2005/8/layout/hierarchy2"/>
    <dgm:cxn modelId="{6C2730D7-F0BF-44D8-86C3-FEBE995F6FD9}" type="presOf" srcId="{B716BBAA-853E-4021-A8EE-711FD7E3D665}" destId="{DDBCB7B8-5B67-4623-B3B3-D1AC0E78FE9B}" srcOrd="0" destOrd="0" presId="urn:microsoft.com/office/officeart/2005/8/layout/hierarchy2"/>
    <dgm:cxn modelId="{7F87381A-8F62-4394-A2D7-E37DFDB333A0}" type="presOf" srcId="{DF03A72C-632B-4C09-AA60-11E1D77BAE98}" destId="{BCC70EED-4AC6-47A8-97E4-A7D63A75F83B}" srcOrd="0" destOrd="0" presId="urn:microsoft.com/office/officeart/2005/8/layout/hierarchy2"/>
    <dgm:cxn modelId="{F8BE5AA4-B09F-4F27-8448-8C1A8DA1EBF9}" type="presOf" srcId="{A564CD81-167D-42C5-9353-07481038A983}" destId="{E798F118-A524-4343-8813-0F2112D52D97}" srcOrd="0" destOrd="0" presId="urn:microsoft.com/office/officeart/2005/8/layout/hierarchy2"/>
    <dgm:cxn modelId="{58F2A853-FF8B-4FFB-910A-E43F51F3257C}" type="presOf" srcId="{1CEB5BF8-9573-44DB-AA52-2664C57B5BC0}" destId="{5FCB55BA-7053-458B-8A88-8DD239DA6331}" srcOrd="0" destOrd="0" presId="urn:microsoft.com/office/officeart/2005/8/layout/hierarchy2"/>
    <dgm:cxn modelId="{422B0E02-0FDF-4574-BD14-B6E63EE49FF4}" type="presOf" srcId="{C2601243-1BEE-43AD-B076-59981A9EF2A5}" destId="{167F1204-AFBB-4464-B292-B7B9C368137A}" srcOrd="0" destOrd="0" presId="urn:microsoft.com/office/officeart/2005/8/layout/hierarchy2"/>
    <dgm:cxn modelId="{9322A10D-8C24-4104-B81D-EDFA39427837}" type="presOf" srcId="{BBBB4BC1-397B-42FB-A590-86ABD4708BA1}" destId="{2AA311D8-CC01-4472-A54F-19D0AFF10979}"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9ADF1167-1FFB-48F9-A77F-389687A073DE}" srcId="{767EC5A2-4B77-466C-A072-0B8307A02AB3}" destId="{C2601243-1BEE-43AD-B076-59981A9EF2A5}" srcOrd="3" destOrd="0" parTransId="{EE885992-2BEA-4926-B702-6008C6AF5097}" sibTransId="{9DB14C22-270E-4049-9655-AA061CD10052}"/>
    <dgm:cxn modelId="{905F9B34-ADEC-4E3F-B1DF-993B35245720}" type="presOf" srcId="{EE885992-2BEA-4926-B702-6008C6AF5097}" destId="{CE61E191-C724-4270-8BE7-8C77375FCF61}" srcOrd="1" destOrd="0" presId="urn:microsoft.com/office/officeart/2005/8/layout/hierarchy2"/>
    <dgm:cxn modelId="{9B3E90AC-3A25-4915-A799-348014952CBF}" type="presOf" srcId="{B716BBAA-853E-4021-A8EE-711FD7E3D665}" destId="{7AF1181C-2A33-4ED9-B3AD-C4ACFCC7DACF}" srcOrd="1" destOrd="0" presId="urn:microsoft.com/office/officeart/2005/8/layout/hierarchy2"/>
    <dgm:cxn modelId="{7D8376F3-8D74-48E8-A2FF-F2767BE68993}" type="presOf" srcId="{5BDA034E-E10D-4A3F-95C7-86E352EFE1E2}" destId="{B58CAB39-7A43-4E7D-93B0-4EB0E985F7BF}" srcOrd="0" destOrd="0" presId="urn:microsoft.com/office/officeart/2005/8/layout/hierarchy2"/>
    <dgm:cxn modelId="{DEA751F8-26E1-418F-991B-D9C3128176C9}" type="presOf" srcId="{95073BCA-5637-4B74-B003-F6EBD1486D61}" destId="{C7DB363B-7218-4E89-908E-26E8BED225D3}" srcOrd="0" destOrd="0" presId="urn:microsoft.com/office/officeart/2005/8/layout/hierarchy2"/>
    <dgm:cxn modelId="{18B98829-EB9A-49C6-8048-035B3FDB2266}" type="presOf" srcId="{C2A848E1-61B5-4DCC-BFBB-D417A3B756B4}" destId="{BA54242D-F02C-4E4F-8455-69939E154ED1}"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417C626F-83BD-4591-82FF-7600CA60CE2E}" type="presOf" srcId="{3B798081-D53C-428D-9A8A-C6B430D0676E}" destId="{E3CE5594-F3F1-49F6-A7C8-E25853455CFA}"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C803C11F-C302-4F64-B44A-3FE62205E341}" type="presOf" srcId="{1055F0B1-DA74-4E7B-B527-AEDFDD16057D}" destId="{0B6A28E5-6192-4A5C-8A6E-370AC7A96B9E}" srcOrd="1" destOrd="0" presId="urn:microsoft.com/office/officeart/2005/8/layout/hierarchy2"/>
    <dgm:cxn modelId="{DFEF3FB9-45D9-4FFF-B91A-B055D40932B7}" type="presOf" srcId="{EE885992-2BEA-4926-B702-6008C6AF5097}" destId="{87EC5DDD-9F69-4B6C-95BE-68FC167C1752}" srcOrd="0" destOrd="0" presId="urn:microsoft.com/office/officeart/2005/8/layout/hierarchy2"/>
    <dgm:cxn modelId="{AC4C87F6-458F-4A95-A849-0F7AD3925A12}" type="presOf" srcId="{A564CD81-167D-42C5-9353-07481038A983}" destId="{4AEB7D09-1624-4AD9-99D9-830F9B16DFD7}" srcOrd="1"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57EFAE8A-9926-4D79-95CF-38D048F343BA}" type="presOf" srcId="{2CA901C4-D46B-4889-AB07-3E85CAB3F55A}" destId="{1E1C0BF7-E2E9-47E2-846E-3FB060800201}" srcOrd="0" destOrd="0" presId="urn:microsoft.com/office/officeart/2005/8/layout/hierarchy2"/>
    <dgm:cxn modelId="{E3009C9D-7736-40CA-B631-5BABA070B60B}" type="presOf" srcId="{C39D6B01-260F-4A4C-826C-9CFF1B6F6F3C}" destId="{E045DA16-E3DB-4C3A-9DC1-4314802E0B2D}" srcOrd="0" destOrd="0" presId="urn:microsoft.com/office/officeart/2005/8/layout/hierarchy2"/>
    <dgm:cxn modelId="{6FE2D3A4-77A2-4502-9DEB-64DE8E0D6C24}" type="presOf" srcId="{7E0ED1B5-DF2B-4C39-94A2-2A0C2BBEA676}" destId="{C8B696FB-B26B-4AEB-A6C7-7996DE285DEE}" srcOrd="0" destOrd="0" presId="urn:microsoft.com/office/officeart/2005/8/layout/hierarchy2"/>
    <dgm:cxn modelId="{C510EDE2-7DE3-4F20-A879-1FAC7BD2585A}" type="presOf" srcId="{89C9E179-D2A2-4A4E-831C-766C0FCE59CD}" destId="{C33F84F2-5EFE-42A4-A5D4-F49723480AE6}" srcOrd="1"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2C7333DB-B1CA-4AEF-BC0F-3B5CA90A27EB}" type="presOf" srcId="{166961A0-6659-4CA6-A993-20CB2D27CA51}" destId="{CC1ABDC6-6B6E-46CC-8F3E-DD15562897FA}" srcOrd="0" destOrd="0" presId="urn:microsoft.com/office/officeart/2005/8/layout/hierarchy2"/>
    <dgm:cxn modelId="{215B3499-15BC-43EF-A869-A7AA6E868049}" type="presOf" srcId="{1055F0B1-DA74-4E7B-B527-AEDFDD16057D}" destId="{80B075A0-6EED-4416-BD30-D34B7B6B244A}" srcOrd="0"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7C067045-B4AC-43C4-B4CD-2E4194DD3280}" type="presOf" srcId="{CB605075-F51A-47C3-9B5B-5822A6019E26}" destId="{BAAD048F-539D-477C-AF35-C3394849D7C3}"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9F183540-BEBB-491C-B7E6-749704A50110}" srcId="{3B798081-D53C-428D-9A8A-C6B430D0676E}" destId="{C39D6B01-260F-4A4C-826C-9CFF1B6F6F3C}" srcOrd="0" destOrd="0" parTransId="{1CEB5BF8-9573-44DB-AA52-2664C57B5BC0}" sibTransId="{8ACC4B51-902E-41B9-8927-C4CC81C36EEB}"/>
    <dgm:cxn modelId="{CB76238E-5044-4E3A-90C4-2E8D48BDB8E4}" srcId="{767EC5A2-4B77-466C-A072-0B8307A02AB3}" destId="{9EB7E3D8-0D11-4E80-823D-492B50986BD9}" srcOrd="2" destOrd="0" parTransId="{494ACA62-AAC0-4951-9C9D-4B583911638D}" sibTransId="{8FBA2B65-0D65-41D4-9585-42583949422A}"/>
    <dgm:cxn modelId="{5985C518-7C7E-4805-AE1C-34EBE1F05C75}" srcId="{3B798081-D53C-428D-9A8A-C6B430D0676E}" destId="{F30650AC-6523-41D4-BEFF-F87C75C3A1A8}" srcOrd="1" destOrd="0" parTransId="{CB605075-F51A-47C3-9B5B-5822A6019E26}" sibTransId="{3819E55F-D2BD-453F-A992-B53A21CB7FD2}"/>
    <dgm:cxn modelId="{B578CB69-D6C6-43B0-BDF5-2836B13C4F94}" srcId="{C2601243-1BEE-43AD-B076-59981A9EF2A5}" destId="{3904DB79-83CF-4567-8961-2516E1FF2621}" srcOrd="2" destOrd="0" parTransId="{DF03A72C-632B-4C09-AA60-11E1D77BAE98}" sibTransId="{3A2C820A-2BAE-478D-BE78-1233BCFE86B5}"/>
    <dgm:cxn modelId="{B0ECDFB7-2132-481E-AD7B-2B9F5E3ADB6B}" type="presOf" srcId="{B4DC0CA7-4284-47E5-8103-F93DAD70B5A7}" destId="{1929B4BE-FB30-4C89-8473-49590CD4D932}" srcOrd="1" destOrd="0" presId="urn:microsoft.com/office/officeart/2005/8/layout/hierarchy2"/>
    <dgm:cxn modelId="{37E46E5A-282A-4822-B23E-1B885F41CB80}" type="presOf" srcId="{2A379ED9-6D3C-45CA-8756-86DBD129CD0C}" destId="{5937F1B2-B020-4EB6-983F-111BB09AE414}" srcOrd="0" destOrd="0" presId="urn:microsoft.com/office/officeart/2005/8/layout/hierarchy2"/>
    <dgm:cxn modelId="{D84FB8C8-2E12-4EE3-8764-F91DDA16C145}" type="presOf" srcId="{B78E8AC8-BFC5-4DF9-996A-E3ADAD9E91C9}" destId="{B680152B-BBF7-42CC-80E2-A156B071C1EB}" srcOrd="1" destOrd="0" presId="urn:microsoft.com/office/officeart/2005/8/layout/hierarchy2"/>
    <dgm:cxn modelId="{9904CE87-F36D-4A08-9B0F-EB6B3DCADE44}" type="presOf" srcId="{19F3ECDB-1ED7-474B-92C1-2E72D83ACFE8}" destId="{A9C12F11-1210-4444-A1FD-68998DEE217C}"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BE27A963-E3F2-4B44-A464-DF3EA3E18940}" type="presOf" srcId="{494ACA62-AAC0-4951-9C9D-4B583911638D}" destId="{5F158D59-AD79-4180-AC01-6F79F6FA82DB}" srcOrd="0" destOrd="0" presId="urn:microsoft.com/office/officeart/2005/8/layout/hierarchy2"/>
    <dgm:cxn modelId="{2B8515DF-9D7E-4A05-8473-E117A8AA44C0}" type="presOf" srcId="{3F6A5EDE-7F02-44C9-AF33-23999382B84B}" destId="{50040A1C-D961-4A90-9F57-B34776F19709}"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0D1C9BC7-2B58-488A-8A6E-8297C0517179}" type="presOf" srcId="{89C9E179-D2A2-4A4E-831C-766C0FCE59CD}" destId="{2FD12931-E91F-4883-ABCC-E2B4ACCC31CA}"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049C6E4C-DCD1-4E01-B314-6517CC281FD2}" srcId="{E0DE11BA-B518-407C-B505-1DE471394911}" destId="{1C4C4948-25D8-4936-BD8C-06CE52540229}" srcOrd="0" destOrd="0" parTransId="{BBBB4BC1-397B-42FB-A590-86ABD4708BA1}" sibTransId="{FEC540A7-C1D3-4038-B45A-52D2A1CD1BE6}"/>
    <dgm:cxn modelId="{6C9EA253-2C8F-4F89-925D-47467D5739D8}" srcId="{19F3ECDB-1ED7-474B-92C1-2E72D83ACFE8}" destId="{D571DD33-A7E4-4BE5-8590-2D3E0E3995FB}" srcOrd="1" destOrd="0" parTransId="{64410DB8-F655-4B90-9A96-2325D0212977}" sibTransId="{1E6F3F40-8866-4F8B-B7D8-74B9DD4C826F}"/>
    <dgm:cxn modelId="{F28067F6-B77D-485A-9F7B-C9AC99A6E6D8}" type="presOf" srcId="{22F489BA-7AF8-4D28-AFF1-81994DDA9D7B}" destId="{E4975F3D-C350-41E3-95EF-F4638F798686}" srcOrd="0" destOrd="0" presId="urn:microsoft.com/office/officeart/2005/8/layout/hierarchy2"/>
    <dgm:cxn modelId="{C361C076-E999-4055-BA17-6BB6B18A3CBC}" type="presOf" srcId="{4C182C5A-560D-43AA-8092-727DB2D4F9AA}" destId="{990310B2-5112-4727-B4A0-C2E12E4945BB}" srcOrd="0" destOrd="0" presId="urn:microsoft.com/office/officeart/2005/8/layout/hierarchy2"/>
    <dgm:cxn modelId="{A64C68D2-0576-4B09-9A38-A11B9F5F1F9C}" type="presOf" srcId="{E527BE7C-F111-4D11-8FD8-A64790F908E6}" destId="{3C823CB9-6646-45EA-927C-BAAED8D908D1}" srcOrd="0" destOrd="0" presId="urn:microsoft.com/office/officeart/2005/8/layout/hierarchy2"/>
    <dgm:cxn modelId="{7675A753-BE45-436C-952D-A9B9B95C113E}" type="presOf" srcId="{9EB7E3D8-0D11-4E80-823D-492B50986BD9}" destId="{418C437C-17BF-4B0B-B4FE-5B3030058BF1}" srcOrd="0" destOrd="0" presId="urn:microsoft.com/office/officeart/2005/8/layout/hierarchy2"/>
    <dgm:cxn modelId="{42BC7372-E5E5-425B-89D2-84153F296691}" type="presOf" srcId="{BAC0EB25-FC2E-40C8-BB49-714E62D7ACF1}" destId="{1E5FCCE3-BB6C-46B6-BE90-0C1FE816FF09}"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1A7CAA82-7A22-489D-B386-738869E3B65A}" type="presOf" srcId="{1B6C38EE-0106-42F5-BFDE-F708BAF5139B}" destId="{C0FB1EE3-1600-4ECC-A158-84A6E0508629}" srcOrd="0" destOrd="0" presId="urn:microsoft.com/office/officeart/2005/8/layout/hierarchy2"/>
    <dgm:cxn modelId="{C4BCA50C-10F3-4485-A407-1462EEDC19F6}" type="presOf" srcId="{3BAA5B4F-AA92-45D6-9A6B-2C43B02FBCB2}" destId="{F065EB8E-04AE-4472-B39D-637CB520C526}" srcOrd="0" destOrd="0" presId="urn:microsoft.com/office/officeart/2005/8/layout/hierarchy2"/>
    <dgm:cxn modelId="{E6CF41FF-3632-45E3-A3D3-5EF4EB90CF55}" type="presParOf" srcId="{9C2F6C3E-00BF-4160-BA53-202223A2EE2E}" destId="{422962DA-79B5-4391-85F2-5C83AC2DDC7A}" srcOrd="0" destOrd="0" presId="urn:microsoft.com/office/officeart/2005/8/layout/hierarchy2"/>
    <dgm:cxn modelId="{EAE3CF53-C0FA-4DD0-86E6-6FF444B6201A}" type="presParOf" srcId="{422962DA-79B5-4391-85F2-5C83AC2DDC7A}" destId="{F15D6494-9362-431D-8D0C-12A143564090}" srcOrd="0" destOrd="0" presId="urn:microsoft.com/office/officeart/2005/8/layout/hierarchy2"/>
    <dgm:cxn modelId="{5B8AC1A7-844E-4E5C-982B-865C9C87330E}" type="presParOf" srcId="{422962DA-79B5-4391-85F2-5C83AC2DDC7A}" destId="{6B7A97A5-5187-4846-A9CB-0A7AE0532CBF}" srcOrd="1" destOrd="0" presId="urn:microsoft.com/office/officeart/2005/8/layout/hierarchy2"/>
    <dgm:cxn modelId="{E3E005D2-73AF-4A51-901A-65D58BAD5548}" type="presParOf" srcId="{6B7A97A5-5187-4846-A9CB-0A7AE0532CBF}" destId="{C498114F-350E-41A3-9193-D88A6280E55B}" srcOrd="0" destOrd="0" presId="urn:microsoft.com/office/officeart/2005/8/layout/hierarchy2"/>
    <dgm:cxn modelId="{21D6B6E6-8B6C-45A8-ABD1-BE9ABA1AE455}" type="presParOf" srcId="{C498114F-350E-41A3-9193-D88A6280E55B}" destId="{1929B4BE-FB30-4C89-8473-49590CD4D932}" srcOrd="0" destOrd="0" presId="urn:microsoft.com/office/officeart/2005/8/layout/hierarchy2"/>
    <dgm:cxn modelId="{5F35BD22-3C7C-4413-B94C-9E551252FF6C}" type="presParOf" srcId="{6B7A97A5-5187-4846-A9CB-0A7AE0532CBF}" destId="{4BC0D68C-B3F7-4187-AD42-F9881C97EDA9}" srcOrd="1" destOrd="0" presId="urn:microsoft.com/office/officeart/2005/8/layout/hierarchy2"/>
    <dgm:cxn modelId="{D7962E86-C58F-41AF-B2AF-4F5D431CC6ED}" type="presParOf" srcId="{4BC0D68C-B3F7-4187-AD42-F9881C97EDA9}" destId="{C0FB1EE3-1600-4ECC-A158-84A6E0508629}" srcOrd="0" destOrd="0" presId="urn:microsoft.com/office/officeart/2005/8/layout/hierarchy2"/>
    <dgm:cxn modelId="{BAA111DA-FEA0-4DFC-92BA-3E44244F81D8}" type="presParOf" srcId="{4BC0D68C-B3F7-4187-AD42-F9881C97EDA9}" destId="{1EEA82D7-11B2-4776-A10F-396B67713554}" srcOrd="1" destOrd="0" presId="urn:microsoft.com/office/officeart/2005/8/layout/hierarchy2"/>
    <dgm:cxn modelId="{258BF878-C075-4EFF-89B1-374E455B685B}" type="presParOf" srcId="{1EEA82D7-11B2-4776-A10F-396B67713554}" destId="{94066D15-53AA-4DDA-9682-053F754F270E}" srcOrd="0" destOrd="0" presId="urn:microsoft.com/office/officeart/2005/8/layout/hierarchy2"/>
    <dgm:cxn modelId="{0D365F7C-4210-4EE6-9CFF-300334BE5B1B}" type="presParOf" srcId="{94066D15-53AA-4DDA-9682-053F754F270E}" destId="{B680152B-BBF7-42CC-80E2-A156B071C1EB}" srcOrd="0" destOrd="0" presId="urn:microsoft.com/office/officeart/2005/8/layout/hierarchy2"/>
    <dgm:cxn modelId="{24CA06A1-381D-4199-9A56-821C3F6B432E}" type="presParOf" srcId="{1EEA82D7-11B2-4776-A10F-396B67713554}" destId="{0981ABDE-06ED-4AF7-A618-25843B77D777}" srcOrd="1" destOrd="0" presId="urn:microsoft.com/office/officeart/2005/8/layout/hierarchy2"/>
    <dgm:cxn modelId="{FC9A7A73-8129-4006-B5BC-E15F84802C43}" type="presParOf" srcId="{0981ABDE-06ED-4AF7-A618-25843B77D777}" destId="{C8B696FB-B26B-4AEB-A6C7-7996DE285DEE}" srcOrd="0" destOrd="0" presId="urn:microsoft.com/office/officeart/2005/8/layout/hierarchy2"/>
    <dgm:cxn modelId="{8DFCE6A4-F1BC-4275-A8ED-8ED4406C8912}" type="presParOf" srcId="{0981ABDE-06ED-4AF7-A618-25843B77D777}" destId="{1EBF9220-0EA9-4879-831D-B7F02029CA6F}" srcOrd="1" destOrd="0" presId="urn:microsoft.com/office/officeart/2005/8/layout/hierarchy2"/>
    <dgm:cxn modelId="{C57D19DA-2E6D-41FC-8143-CDBDF21638EB}" type="presParOf" srcId="{1EEA82D7-11B2-4776-A10F-396B67713554}" destId="{DDBCB7B8-5B67-4623-B3B3-D1AC0E78FE9B}" srcOrd="2" destOrd="0" presId="urn:microsoft.com/office/officeart/2005/8/layout/hierarchy2"/>
    <dgm:cxn modelId="{0074C60A-732A-4735-BCBD-51E4D7B191EC}" type="presParOf" srcId="{DDBCB7B8-5B67-4623-B3B3-D1AC0E78FE9B}" destId="{7AF1181C-2A33-4ED9-B3AD-C4ACFCC7DACF}" srcOrd="0" destOrd="0" presId="urn:microsoft.com/office/officeart/2005/8/layout/hierarchy2"/>
    <dgm:cxn modelId="{72C53281-060C-4D48-8D44-B6EF365E59FE}" type="presParOf" srcId="{1EEA82D7-11B2-4776-A10F-396B67713554}" destId="{24724133-326B-4A09-91C1-81FE02C30686}" srcOrd="3" destOrd="0" presId="urn:microsoft.com/office/officeart/2005/8/layout/hierarchy2"/>
    <dgm:cxn modelId="{23694E7F-CF30-4DAB-AD2A-C99456B2C13B}" type="presParOf" srcId="{24724133-326B-4A09-91C1-81FE02C30686}" destId="{5937F1B2-B020-4EB6-983F-111BB09AE414}" srcOrd="0" destOrd="0" presId="urn:microsoft.com/office/officeart/2005/8/layout/hierarchy2"/>
    <dgm:cxn modelId="{FDFB7909-8BD5-415F-B0BB-9C9741F302A8}" type="presParOf" srcId="{24724133-326B-4A09-91C1-81FE02C30686}" destId="{E1E6DD61-89B2-4AF3-8AC4-44F09AEDAE25}" srcOrd="1" destOrd="0" presId="urn:microsoft.com/office/officeart/2005/8/layout/hierarchy2"/>
    <dgm:cxn modelId="{9A2A5AC3-B882-4C1A-9CEE-C9BBB4A389DD}" type="presParOf" srcId="{1EEA82D7-11B2-4776-A10F-396B67713554}" destId="{1E5FCCE3-BB6C-46B6-BE90-0C1FE816FF09}" srcOrd="4" destOrd="0" presId="urn:microsoft.com/office/officeart/2005/8/layout/hierarchy2"/>
    <dgm:cxn modelId="{5029C33A-7C3A-44AF-9F6B-58C1108D437B}" type="presParOf" srcId="{1E5FCCE3-BB6C-46B6-BE90-0C1FE816FF09}" destId="{0A145BCE-6198-4F25-B43B-3618301E13F0}" srcOrd="0" destOrd="0" presId="urn:microsoft.com/office/officeart/2005/8/layout/hierarchy2"/>
    <dgm:cxn modelId="{9FE34DB9-06C3-4657-BA44-4DC9ACDB69ED}" type="presParOf" srcId="{1EEA82D7-11B2-4776-A10F-396B67713554}" destId="{EB689018-3E26-427F-B400-2A48242A7DAB}" srcOrd="5" destOrd="0" presId="urn:microsoft.com/office/officeart/2005/8/layout/hierarchy2"/>
    <dgm:cxn modelId="{C4395847-E5C1-47C1-BD91-5579C473F05A}" type="presParOf" srcId="{EB689018-3E26-427F-B400-2A48242A7DAB}" destId="{C7DB363B-7218-4E89-908E-26E8BED225D3}" srcOrd="0" destOrd="0" presId="urn:microsoft.com/office/officeart/2005/8/layout/hierarchy2"/>
    <dgm:cxn modelId="{C39D7A70-CB9A-4B9F-857C-3CBD788F5AE4}" type="presParOf" srcId="{EB689018-3E26-427F-B400-2A48242A7DAB}" destId="{947CBDEE-55D6-4B22-B219-DDAD927C70B1}" srcOrd="1" destOrd="0" presId="urn:microsoft.com/office/officeart/2005/8/layout/hierarchy2"/>
    <dgm:cxn modelId="{ACC64E3D-5110-4747-8693-903F5BE942DA}" type="presParOf" srcId="{947CBDEE-55D6-4B22-B219-DDAD927C70B1}" destId="{8367E3EC-EDE8-4478-9B14-EAFA4B0303C7}" srcOrd="0" destOrd="0" presId="urn:microsoft.com/office/officeart/2005/8/layout/hierarchy2"/>
    <dgm:cxn modelId="{E9FE4CBE-7897-4B06-8F5D-E441195B1016}" type="presParOf" srcId="{8367E3EC-EDE8-4478-9B14-EAFA4B0303C7}" destId="{E8D07454-23B3-441F-9B23-CDA001B258D3}" srcOrd="0" destOrd="0" presId="urn:microsoft.com/office/officeart/2005/8/layout/hierarchy2"/>
    <dgm:cxn modelId="{8E6382DB-D425-4854-ADCE-7140A34441FB}" type="presParOf" srcId="{947CBDEE-55D6-4B22-B219-DDAD927C70B1}" destId="{68A66CD3-959A-403B-A57F-87A9D8451471}" srcOrd="1" destOrd="0" presId="urn:microsoft.com/office/officeart/2005/8/layout/hierarchy2"/>
    <dgm:cxn modelId="{7C42EC2E-5B88-4D87-A5C6-E3F6EE6E5B38}" type="presParOf" srcId="{68A66CD3-959A-403B-A57F-87A9D8451471}" destId="{BA54242D-F02C-4E4F-8455-69939E154ED1}" srcOrd="0" destOrd="0" presId="urn:microsoft.com/office/officeart/2005/8/layout/hierarchy2"/>
    <dgm:cxn modelId="{EEC07433-BF7F-4976-A8CB-8FBBA965A8E6}" type="presParOf" srcId="{68A66CD3-959A-403B-A57F-87A9D8451471}" destId="{5CE4419F-7D16-4B5A-8BF7-01ACA79458C1}" srcOrd="1" destOrd="0" presId="urn:microsoft.com/office/officeart/2005/8/layout/hierarchy2"/>
    <dgm:cxn modelId="{152B5913-E172-48BA-978B-C165A7B06868}" type="presParOf" srcId="{947CBDEE-55D6-4B22-B219-DDAD927C70B1}" destId="{3C823CB9-6646-45EA-927C-BAAED8D908D1}" srcOrd="2" destOrd="0" presId="urn:microsoft.com/office/officeart/2005/8/layout/hierarchy2"/>
    <dgm:cxn modelId="{DD7A9CCA-4F5E-4737-8C52-7DCDEF15EACB}" type="presParOf" srcId="{3C823CB9-6646-45EA-927C-BAAED8D908D1}" destId="{E86E44DF-D0B6-490D-969C-50D2431AF93E}" srcOrd="0" destOrd="0" presId="urn:microsoft.com/office/officeart/2005/8/layout/hierarchy2"/>
    <dgm:cxn modelId="{3402BC92-B97B-48A5-A652-CB50C11C1EC9}" type="presParOf" srcId="{947CBDEE-55D6-4B22-B219-DDAD927C70B1}" destId="{D50F42E0-D0D0-401A-A036-46103263EA84}" srcOrd="3" destOrd="0" presId="urn:microsoft.com/office/officeart/2005/8/layout/hierarchy2"/>
    <dgm:cxn modelId="{D9FE759A-19C4-48D9-8CF3-B695C22A2B72}" type="presParOf" srcId="{D50F42E0-D0D0-401A-A036-46103263EA84}" destId="{990310B2-5112-4727-B4A0-C2E12E4945BB}" srcOrd="0" destOrd="0" presId="urn:microsoft.com/office/officeart/2005/8/layout/hierarchy2"/>
    <dgm:cxn modelId="{F639EAED-4088-48CB-87E5-DF6363F0A85F}" type="presParOf" srcId="{D50F42E0-D0D0-401A-A036-46103263EA84}" destId="{524EF8AB-F75C-4759-82C1-A01ED2208B7D}" srcOrd="1" destOrd="0" presId="urn:microsoft.com/office/officeart/2005/8/layout/hierarchy2"/>
    <dgm:cxn modelId="{77EE5F9F-A252-44D3-8F42-2E020ADA1872}" type="presParOf" srcId="{6B7A97A5-5187-4846-A9CB-0A7AE0532CBF}" destId="{030C4BD4-E117-424F-894B-5000F19EC59A}" srcOrd="2" destOrd="0" presId="urn:microsoft.com/office/officeart/2005/8/layout/hierarchy2"/>
    <dgm:cxn modelId="{51D3F79C-548B-4F0C-8923-A69A7E9DE597}" type="presParOf" srcId="{030C4BD4-E117-424F-894B-5000F19EC59A}" destId="{B59CC138-6E59-4635-9BCC-7700CB9326A7}" srcOrd="0" destOrd="0" presId="urn:microsoft.com/office/officeart/2005/8/layout/hierarchy2"/>
    <dgm:cxn modelId="{9827FD20-2929-495C-A07D-E8D60F50798C}" type="presParOf" srcId="{6B7A97A5-5187-4846-A9CB-0A7AE0532CBF}" destId="{5F219121-9A37-47EF-87F0-762E6ABBFD2D}" srcOrd="3" destOrd="0" presId="urn:microsoft.com/office/officeart/2005/8/layout/hierarchy2"/>
    <dgm:cxn modelId="{EA875032-3149-43D9-AC03-2955AC357D8F}" type="presParOf" srcId="{5F219121-9A37-47EF-87F0-762E6ABBFD2D}" destId="{6F0F170F-FE3D-4134-BB96-EA6665A6036D}" srcOrd="0" destOrd="0" presId="urn:microsoft.com/office/officeart/2005/8/layout/hierarchy2"/>
    <dgm:cxn modelId="{219B4BAA-9B38-44A9-A0FE-93C69CBBA59E}" type="presParOf" srcId="{5F219121-9A37-47EF-87F0-762E6ABBFD2D}" destId="{887D7BAE-69D9-4031-8C7B-63AF77DAA974}" srcOrd="1" destOrd="0" presId="urn:microsoft.com/office/officeart/2005/8/layout/hierarchy2"/>
    <dgm:cxn modelId="{124ECC5D-BD54-45DE-B3AE-C2761559D681}" type="presParOf" srcId="{887D7BAE-69D9-4031-8C7B-63AF77DAA974}" destId="{01AE466B-0249-4A63-910F-DFF3C04D856B}" srcOrd="0" destOrd="0" presId="urn:microsoft.com/office/officeart/2005/8/layout/hierarchy2"/>
    <dgm:cxn modelId="{8771A861-03DE-4A28-A5A9-7A1A35F5A47E}" type="presParOf" srcId="{01AE466B-0249-4A63-910F-DFF3C04D856B}" destId="{2AA311D8-CC01-4472-A54F-19D0AFF10979}" srcOrd="0" destOrd="0" presId="urn:microsoft.com/office/officeart/2005/8/layout/hierarchy2"/>
    <dgm:cxn modelId="{53FB6ACE-93FD-464C-83A4-9D06E4F84ED3}" type="presParOf" srcId="{887D7BAE-69D9-4031-8C7B-63AF77DAA974}" destId="{C06C5CEC-90AD-4EA8-AD01-C2D1861D1F78}" srcOrd="1" destOrd="0" presId="urn:microsoft.com/office/officeart/2005/8/layout/hierarchy2"/>
    <dgm:cxn modelId="{A20765D8-2453-4BEC-8FB7-B6274693E0B3}" type="presParOf" srcId="{C06C5CEC-90AD-4EA8-AD01-C2D1861D1F78}" destId="{8A58203B-60D5-42CF-9578-203C0120EC5E}" srcOrd="0" destOrd="0" presId="urn:microsoft.com/office/officeart/2005/8/layout/hierarchy2"/>
    <dgm:cxn modelId="{7D412A41-CE72-485A-AA9A-252EE41C147C}" type="presParOf" srcId="{C06C5CEC-90AD-4EA8-AD01-C2D1861D1F78}" destId="{59816630-B2C0-4547-BCE4-EA5205456959}" srcOrd="1" destOrd="0" presId="urn:microsoft.com/office/officeart/2005/8/layout/hierarchy2"/>
    <dgm:cxn modelId="{FDFD6F79-33BF-4ED4-83E8-FBE7FC92093E}" type="presParOf" srcId="{887D7BAE-69D9-4031-8C7B-63AF77DAA974}" destId="{CC1ABDC6-6B6E-46CC-8F3E-DD15562897FA}" srcOrd="2" destOrd="0" presId="urn:microsoft.com/office/officeart/2005/8/layout/hierarchy2"/>
    <dgm:cxn modelId="{E1E7E6E7-106F-45DE-9CF7-3F7B899D7BC5}" type="presParOf" srcId="{CC1ABDC6-6B6E-46CC-8F3E-DD15562897FA}" destId="{F3025B66-7540-4E3A-8E55-A978E22397A7}" srcOrd="0" destOrd="0" presId="urn:microsoft.com/office/officeart/2005/8/layout/hierarchy2"/>
    <dgm:cxn modelId="{8E4AECCD-1DD1-4290-A9B9-992D5788AF20}" type="presParOf" srcId="{887D7BAE-69D9-4031-8C7B-63AF77DAA974}" destId="{D5718173-34C3-4545-97AA-AF6977FD7D74}" srcOrd="3" destOrd="0" presId="urn:microsoft.com/office/officeart/2005/8/layout/hierarchy2"/>
    <dgm:cxn modelId="{8F5059EB-BA24-4CC7-8332-5BA2FFF94A51}" type="presParOf" srcId="{D5718173-34C3-4545-97AA-AF6977FD7D74}" destId="{BB4E4D16-71CF-4C1A-AF17-AA238805B63F}" srcOrd="0" destOrd="0" presId="urn:microsoft.com/office/officeart/2005/8/layout/hierarchy2"/>
    <dgm:cxn modelId="{3761C728-9E79-49CF-A2F2-23623C8C8D04}" type="presParOf" srcId="{D5718173-34C3-4545-97AA-AF6977FD7D74}" destId="{76FF324C-96C1-476A-AA1D-ACC804736D00}" srcOrd="1" destOrd="0" presId="urn:microsoft.com/office/officeart/2005/8/layout/hierarchy2"/>
    <dgm:cxn modelId="{FDA77C16-8EF3-498C-9F22-85A259DA3559}" type="presParOf" srcId="{887D7BAE-69D9-4031-8C7B-63AF77DAA974}" destId="{E4975F3D-C350-41E3-95EF-F4638F798686}" srcOrd="4" destOrd="0" presId="urn:microsoft.com/office/officeart/2005/8/layout/hierarchy2"/>
    <dgm:cxn modelId="{FD14DEEC-5B4A-4523-BECF-7E6579BE1F18}" type="presParOf" srcId="{E4975F3D-C350-41E3-95EF-F4638F798686}" destId="{644D500C-2D0D-4D40-8242-8B689E49552E}" srcOrd="0" destOrd="0" presId="urn:microsoft.com/office/officeart/2005/8/layout/hierarchy2"/>
    <dgm:cxn modelId="{BDEBF96E-3936-4CBB-A0AB-702DA49524DF}" type="presParOf" srcId="{887D7BAE-69D9-4031-8C7B-63AF77DAA974}" destId="{88BCA496-AD51-4127-BE44-9C105EA0259D}" srcOrd="5" destOrd="0" presId="urn:microsoft.com/office/officeart/2005/8/layout/hierarchy2"/>
    <dgm:cxn modelId="{9B6372B5-84E5-4E39-8547-85E3ECF96964}" type="presParOf" srcId="{88BCA496-AD51-4127-BE44-9C105EA0259D}" destId="{B58CAB39-7A43-4E7D-93B0-4EB0E985F7BF}" srcOrd="0" destOrd="0" presId="urn:microsoft.com/office/officeart/2005/8/layout/hierarchy2"/>
    <dgm:cxn modelId="{888F020F-127D-48EA-8ADB-E2143DA34760}" type="presParOf" srcId="{88BCA496-AD51-4127-BE44-9C105EA0259D}" destId="{A973866D-54AC-4670-BB39-07EEB7983DED}" srcOrd="1" destOrd="0" presId="urn:microsoft.com/office/officeart/2005/8/layout/hierarchy2"/>
    <dgm:cxn modelId="{6398702D-D13B-4530-BFF1-7DCB70FA5840}" type="presParOf" srcId="{6B7A97A5-5187-4846-A9CB-0A7AE0532CBF}" destId="{5F158D59-AD79-4180-AC01-6F79F6FA82DB}" srcOrd="4" destOrd="0" presId="urn:microsoft.com/office/officeart/2005/8/layout/hierarchy2"/>
    <dgm:cxn modelId="{0F1B8824-B788-49DD-BA4F-E6E4F388A58A}" type="presParOf" srcId="{5F158D59-AD79-4180-AC01-6F79F6FA82DB}" destId="{2B40320C-27AB-4BDA-84D1-61C50A3BABC5}" srcOrd="0" destOrd="0" presId="urn:microsoft.com/office/officeart/2005/8/layout/hierarchy2"/>
    <dgm:cxn modelId="{9AC86F7B-1A21-4563-AEEB-6C352F423142}" type="presParOf" srcId="{6B7A97A5-5187-4846-A9CB-0A7AE0532CBF}" destId="{44BB7C2B-7DA9-4C32-8097-575A4607CA60}" srcOrd="5" destOrd="0" presId="urn:microsoft.com/office/officeart/2005/8/layout/hierarchy2"/>
    <dgm:cxn modelId="{CD175C1A-83F0-4234-AB8B-37A17A756660}" type="presParOf" srcId="{44BB7C2B-7DA9-4C32-8097-575A4607CA60}" destId="{418C437C-17BF-4B0B-B4FE-5B3030058BF1}" srcOrd="0" destOrd="0" presId="urn:microsoft.com/office/officeart/2005/8/layout/hierarchy2"/>
    <dgm:cxn modelId="{68DEF010-396E-4EB7-B164-29192DB0A3FC}" type="presParOf" srcId="{44BB7C2B-7DA9-4C32-8097-575A4607CA60}" destId="{C4F0F48A-B6AF-43C3-AFCA-6A658A4CC862}" srcOrd="1" destOrd="0" presId="urn:microsoft.com/office/officeart/2005/8/layout/hierarchy2"/>
    <dgm:cxn modelId="{739A88C6-165D-44A1-AE24-5C5007FE7B8C}" type="presParOf" srcId="{C4F0F48A-B6AF-43C3-AFCA-6A658A4CC862}" destId="{0789D6F5-E0F6-4D72-A0DF-BA44D9E7DAFF}" srcOrd="0" destOrd="0" presId="urn:microsoft.com/office/officeart/2005/8/layout/hierarchy2"/>
    <dgm:cxn modelId="{DE25D76B-3B1B-4CF6-B5B6-088CB5AF2BB1}" type="presParOf" srcId="{0789D6F5-E0F6-4D72-A0DF-BA44D9E7DAFF}" destId="{B8E34989-5719-4CA4-8C97-D4EDD34C87C5}" srcOrd="0" destOrd="0" presId="urn:microsoft.com/office/officeart/2005/8/layout/hierarchy2"/>
    <dgm:cxn modelId="{EFA81CBC-0AD5-4CF1-BE79-9220611A18B1}" type="presParOf" srcId="{C4F0F48A-B6AF-43C3-AFCA-6A658A4CC862}" destId="{D4A65FF0-9E85-44C0-991E-4C339D0091A6}" srcOrd="1" destOrd="0" presId="urn:microsoft.com/office/officeart/2005/8/layout/hierarchy2"/>
    <dgm:cxn modelId="{783F17E6-8EAE-4B50-A296-6E1504EC0A0D}" type="presParOf" srcId="{D4A65FF0-9E85-44C0-991E-4C339D0091A6}" destId="{BC065D8B-0208-43AD-ABEB-09B43B6478F9}" srcOrd="0" destOrd="0" presId="urn:microsoft.com/office/officeart/2005/8/layout/hierarchy2"/>
    <dgm:cxn modelId="{7866C0D5-D9F0-4310-BF80-1C2B80B2DFD1}" type="presParOf" srcId="{D4A65FF0-9E85-44C0-991E-4C339D0091A6}" destId="{5DD4EAC1-DB30-4462-AEDC-91E2CE068914}" srcOrd="1" destOrd="0" presId="urn:microsoft.com/office/officeart/2005/8/layout/hierarchy2"/>
    <dgm:cxn modelId="{FE573ECC-14AC-49F0-87B0-12658BA2D216}" type="presParOf" srcId="{C4F0F48A-B6AF-43C3-AFCA-6A658A4CC862}" destId="{E798F118-A524-4343-8813-0F2112D52D97}" srcOrd="2" destOrd="0" presId="urn:microsoft.com/office/officeart/2005/8/layout/hierarchy2"/>
    <dgm:cxn modelId="{63015937-032B-44A6-9B91-2318D22574A5}" type="presParOf" srcId="{E798F118-A524-4343-8813-0F2112D52D97}" destId="{4AEB7D09-1624-4AD9-99D9-830F9B16DFD7}" srcOrd="0" destOrd="0" presId="urn:microsoft.com/office/officeart/2005/8/layout/hierarchy2"/>
    <dgm:cxn modelId="{7C1BF181-0A28-4569-A694-B9B3E0E3D327}" type="presParOf" srcId="{C4F0F48A-B6AF-43C3-AFCA-6A658A4CC862}" destId="{8EB9B5B9-C0B0-4D87-B1A4-D7CFAB89B201}" srcOrd="3" destOrd="0" presId="urn:microsoft.com/office/officeart/2005/8/layout/hierarchy2"/>
    <dgm:cxn modelId="{16C60F54-F139-4FA5-8BF2-8D431B1C22FA}" type="presParOf" srcId="{8EB9B5B9-C0B0-4D87-B1A4-D7CFAB89B201}" destId="{1E1C0BF7-E2E9-47E2-846E-3FB060800201}" srcOrd="0" destOrd="0" presId="urn:microsoft.com/office/officeart/2005/8/layout/hierarchy2"/>
    <dgm:cxn modelId="{6FD3D919-1F81-4A43-B6D2-DEC8314D1974}" type="presParOf" srcId="{8EB9B5B9-C0B0-4D87-B1A4-D7CFAB89B201}" destId="{E5712CCB-46FF-4A81-B1E7-40E7DEEE19EB}" srcOrd="1" destOrd="0" presId="urn:microsoft.com/office/officeart/2005/8/layout/hierarchy2"/>
    <dgm:cxn modelId="{992186D9-D446-4821-9A85-0239CEF9CC9E}" type="presParOf" srcId="{C4F0F48A-B6AF-43C3-AFCA-6A658A4CC862}" destId="{50040A1C-D961-4A90-9F57-B34776F19709}" srcOrd="4" destOrd="0" presId="urn:microsoft.com/office/officeart/2005/8/layout/hierarchy2"/>
    <dgm:cxn modelId="{DEB4E3FB-C914-4D10-8B7C-8B7583C9EF16}" type="presParOf" srcId="{50040A1C-D961-4A90-9F57-B34776F19709}" destId="{01EEE390-AB4A-4786-A88B-F7E74EBF73F0}" srcOrd="0" destOrd="0" presId="urn:microsoft.com/office/officeart/2005/8/layout/hierarchy2"/>
    <dgm:cxn modelId="{D05857B8-8E79-4561-8A50-3161E95AE4B7}" type="presParOf" srcId="{C4F0F48A-B6AF-43C3-AFCA-6A658A4CC862}" destId="{30F4D837-9120-4F26-8C5B-BCAE6FF813DB}" srcOrd="5" destOrd="0" presId="urn:microsoft.com/office/officeart/2005/8/layout/hierarchy2"/>
    <dgm:cxn modelId="{D84193E8-4DC7-41C1-AE82-56D79C788593}" type="presParOf" srcId="{30F4D837-9120-4F26-8C5B-BCAE6FF813DB}" destId="{E3CE5594-F3F1-49F6-A7C8-E25853455CFA}" srcOrd="0" destOrd="0" presId="urn:microsoft.com/office/officeart/2005/8/layout/hierarchy2"/>
    <dgm:cxn modelId="{A44A8188-B71C-4003-A464-2496A24C1683}" type="presParOf" srcId="{30F4D837-9120-4F26-8C5B-BCAE6FF813DB}" destId="{BD57A623-3339-4228-BD78-268BE1FAB47E}" srcOrd="1" destOrd="0" presId="urn:microsoft.com/office/officeart/2005/8/layout/hierarchy2"/>
    <dgm:cxn modelId="{59A513B3-BA55-40EC-9BDD-DC5C5BC5701C}" type="presParOf" srcId="{BD57A623-3339-4228-BD78-268BE1FAB47E}" destId="{5FCB55BA-7053-458B-8A88-8DD239DA6331}" srcOrd="0" destOrd="0" presId="urn:microsoft.com/office/officeart/2005/8/layout/hierarchy2"/>
    <dgm:cxn modelId="{4F56819D-AAB4-4E54-B47C-32874BD82E46}" type="presParOf" srcId="{5FCB55BA-7053-458B-8A88-8DD239DA6331}" destId="{5B49F615-01AC-4E8D-8243-024C52065BB2}" srcOrd="0" destOrd="0" presId="urn:microsoft.com/office/officeart/2005/8/layout/hierarchy2"/>
    <dgm:cxn modelId="{026FF936-843B-4DF7-B620-44EE55BFDB25}" type="presParOf" srcId="{BD57A623-3339-4228-BD78-268BE1FAB47E}" destId="{6C3863C9-DC80-4268-9745-FB988AE50073}" srcOrd="1" destOrd="0" presId="urn:microsoft.com/office/officeart/2005/8/layout/hierarchy2"/>
    <dgm:cxn modelId="{62ED6C99-4E45-4411-AB03-A36A2A78FC01}" type="presParOf" srcId="{6C3863C9-DC80-4268-9745-FB988AE50073}" destId="{E045DA16-E3DB-4C3A-9DC1-4314802E0B2D}" srcOrd="0" destOrd="0" presId="urn:microsoft.com/office/officeart/2005/8/layout/hierarchy2"/>
    <dgm:cxn modelId="{46A5A48A-4C26-49DD-B5B7-DC9030F39490}" type="presParOf" srcId="{6C3863C9-DC80-4268-9745-FB988AE50073}" destId="{92412803-5AC7-4429-B1C7-DBE7707ADBA4}" srcOrd="1" destOrd="0" presId="urn:microsoft.com/office/officeart/2005/8/layout/hierarchy2"/>
    <dgm:cxn modelId="{BB0C4DDB-80AA-438D-A130-5BD43BCE849D}" type="presParOf" srcId="{BD57A623-3339-4228-BD78-268BE1FAB47E}" destId="{906F5F46-922A-41D3-BC0C-AA6B408A8D4A}" srcOrd="2" destOrd="0" presId="urn:microsoft.com/office/officeart/2005/8/layout/hierarchy2"/>
    <dgm:cxn modelId="{2541C90A-51D1-45CF-A516-50CE3BC2AA8A}" type="presParOf" srcId="{906F5F46-922A-41D3-BC0C-AA6B408A8D4A}" destId="{BAAD048F-539D-477C-AF35-C3394849D7C3}" srcOrd="0" destOrd="0" presId="urn:microsoft.com/office/officeart/2005/8/layout/hierarchy2"/>
    <dgm:cxn modelId="{0610CA0C-AB55-4183-BA75-74392A0FA8E8}" type="presParOf" srcId="{BD57A623-3339-4228-BD78-268BE1FAB47E}" destId="{2FE90066-E92A-4C0B-BDFC-21CAE7D77095}" srcOrd="3" destOrd="0" presId="urn:microsoft.com/office/officeart/2005/8/layout/hierarchy2"/>
    <dgm:cxn modelId="{5816090D-030B-406B-820A-D9D199722FAA}" type="presParOf" srcId="{2FE90066-E92A-4C0B-BDFC-21CAE7D77095}" destId="{0FA03EE5-538B-45D7-AE54-164B087D5CC2}" srcOrd="0" destOrd="0" presId="urn:microsoft.com/office/officeart/2005/8/layout/hierarchy2"/>
    <dgm:cxn modelId="{533E92BE-0CFA-4B2D-A19B-0344651F17FE}" type="presParOf" srcId="{2FE90066-E92A-4C0B-BDFC-21CAE7D77095}" destId="{CEE0DACE-462C-44E1-913B-F805EF4ADA61}" srcOrd="1" destOrd="0" presId="urn:microsoft.com/office/officeart/2005/8/layout/hierarchy2"/>
    <dgm:cxn modelId="{BF2F7D62-D69F-40C4-95A2-FF084C1C1546}" type="presParOf" srcId="{6B7A97A5-5187-4846-A9CB-0A7AE0532CBF}" destId="{87EC5DDD-9F69-4B6C-95BE-68FC167C1752}" srcOrd="6" destOrd="0" presId="urn:microsoft.com/office/officeart/2005/8/layout/hierarchy2"/>
    <dgm:cxn modelId="{B15256BA-F88F-4682-8975-12054EE3D4EA}" type="presParOf" srcId="{87EC5DDD-9F69-4B6C-95BE-68FC167C1752}" destId="{CE61E191-C724-4270-8BE7-8C77375FCF61}" srcOrd="0" destOrd="0" presId="urn:microsoft.com/office/officeart/2005/8/layout/hierarchy2"/>
    <dgm:cxn modelId="{E61E11B5-96CF-4B9E-9332-4A4EE6B421AB}" type="presParOf" srcId="{6B7A97A5-5187-4846-A9CB-0A7AE0532CBF}" destId="{BB538379-F8AB-45E6-8FB5-88F1D118ABCF}" srcOrd="7" destOrd="0" presId="urn:microsoft.com/office/officeart/2005/8/layout/hierarchy2"/>
    <dgm:cxn modelId="{4EA5AEA1-4E89-4F33-953F-CE497C0D033C}" type="presParOf" srcId="{BB538379-F8AB-45E6-8FB5-88F1D118ABCF}" destId="{167F1204-AFBB-4464-B292-B7B9C368137A}" srcOrd="0" destOrd="0" presId="urn:microsoft.com/office/officeart/2005/8/layout/hierarchy2"/>
    <dgm:cxn modelId="{7A883155-6C63-439D-B37F-57E560A96A7A}" type="presParOf" srcId="{BB538379-F8AB-45E6-8FB5-88F1D118ABCF}" destId="{517931A0-D3AB-4F7E-BDF9-5ABFA7AE4065}" srcOrd="1" destOrd="0" presId="urn:microsoft.com/office/officeart/2005/8/layout/hierarchy2"/>
    <dgm:cxn modelId="{D128C500-9196-40C0-9C7B-7D5880845201}" type="presParOf" srcId="{517931A0-D3AB-4F7E-BDF9-5ABFA7AE4065}" destId="{2FD12931-E91F-4883-ABCC-E2B4ACCC31CA}" srcOrd="0" destOrd="0" presId="urn:microsoft.com/office/officeart/2005/8/layout/hierarchy2"/>
    <dgm:cxn modelId="{7A6F6094-BDFB-4BE8-9C44-19DD1B3F1FDE}" type="presParOf" srcId="{2FD12931-E91F-4883-ABCC-E2B4ACCC31CA}" destId="{C33F84F2-5EFE-42A4-A5D4-F49723480AE6}" srcOrd="0" destOrd="0" presId="urn:microsoft.com/office/officeart/2005/8/layout/hierarchy2"/>
    <dgm:cxn modelId="{8F8BE562-1678-4AAD-A95C-0FDEF81322C1}" type="presParOf" srcId="{517931A0-D3AB-4F7E-BDF9-5ABFA7AE4065}" destId="{24AF0030-EA04-45D9-9335-E79ECF6792A4}" srcOrd="1" destOrd="0" presId="urn:microsoft.com/office/officeart/2005/8/layout/hierarchy2"/>
    <dgm:cxn modelId="{7B4FCEF1-B4B4-4F74-8CEF-7AF20D70A3AE}" type="presParOf" srcId="{24AF0030-EA04-45D9-9335-E79ECF6792A4}" destId="{A9C12F11-1210-4444-A1FD-68998DEE217C}" srcOrd="0" destOrd="0" presId="urn:microsoft.com/office/officeart/2005/8/layout/hierarchy2"/>
    <dgm:cxn modelId="{E10D209E-60D5-4963-B127-7D105416423B}" type="presParOf" srcId="{24AF0030-EA04-45D9-9335-E79ECF6792A4}" destId="{CC0794A1-4E02-4512-BE44-D35FBBDDFF2B}" srcOrd="1" destOrd="0" presId="urn:microsoft.com/office/officeart/2005/8/layout/hierarchy2"/>
    <dgm:cxn modelId="{34DB5722-F1EC-4D97-9957-8C9D3EB17405}" type="presParOf" srcId="{CC0794A1-4E02-4512-BE44-D35FBBDDFF2B}" destId="{80B075A0-6EED-4416-BD30-D34B7B6B244A}" srcOrd="0" destOrd="0" presId="urn:microsoft.com/office/officeart/2005/8/layout/hierarchy2"/>
    <dgm:cxn modelId="{D802A6CB-C9AA-4EA5-8BEA-F4FE0F502756}" type="presParOf" srcId="{80B075A0-6EED-4416-BD30-D34B7B6B244A}" destId="{0B6A28E5-6192-4A5C-8A6E-370AC7A96B9E}" srcOrd="0" destOrd="0" presId="urn:microsoft.com/office/officeart/2005/8/layout/hierarchy2"/>
    <dgm:cxn modelId="{06610FAA-0E3C-4A43-BCBC-D3C9958AC31E}" type="presParOf" srcId="{CC0794A1-4E02-4512-BE44-D35FBBDDFF2B}" destId="{863EF402-D78D-4156-BEDD-69F00223A46D}" srcOrd="1" destOrd="0" presId="urn:microsoft.com/office/officeart/2005/8/layout/hierarchy2"/>
    <dgm:cxn modelId="{BED5A1FA-F325-44CD-8BB6-B4B3B1CDC700}" type="presParOf" srcId="{863EF402-D78D-4156-BEDD-69F00223A46D}" destId="{593B41E3-CA5E-4DA9-AD44-1949E854049E}" srcOrd="0" destOrd="0" presId="urn:microsoft.com/office/officeart/2005/8/layout/hierarchy2"/>
    <dgm:cxn modelId="{DF7A9D44-D2DE-4206-BC62-AFF58757B6C9}" type="presParOf" srcId="{863EF402-D78D-4156-BEDD-69F00223A46D}" destId="{3509EFBB-C5F0-4A3A-B429-463FEF9B7E01}" srcOrd="1" destOrd="0" presId="urn:microsoft.com/office/officeart/2005/8/layout/hierarchy2"/>
    <dgm:cxn modelId="{9DBFC859-DEC7-4148-9153-275E2E3D680D}" type="presParOf" srcId="{CC0794A1-4E02-4512-BE44-D35FBBDDFF2B}" destId="{F74CEFCE-AE50-40FB-98E1-BD45C93AA385}" srcOrd="2" destOrd="0" presId="urn:microsoft.com/office/officeart/2005/8/layout/hierarchy2"/>
    <dgm:cxn modelId="{798808B7-E756-44FD-9F63-2F6B8F7440FE}" type="presParOf" srcId="{F74CEFCE-AE50-40FB-98E1-BD45C93AA385}" destId="{2E9F86E8-11BD-4C20-8CF1-078EFE599DDE}" srcOrd="0" destOrd="0" presId="urn:microsoft.com/office/officeart/2005/8/layout/hierarchy2"/>
    <dgm:cxn modelId="{C1185907-94C8-426E-89A5-5F5BFFDE6A09}" type="presParOf" srcId="{CC0794A1-4E02-4512-BE44-D35FBBDDFF2B}" destId="{E498A7D0-9D5F-43C3-9A3F-53F76F471F2F}" srcOrd="3" destOrd="0" presId="urn:microsoft.com/office/officeart/2005/8/layout/hierarchy2"/>
    <dgm:cxn modelId="{7D3FE780-B54E-402C-BA81-0A8B2EC76214}" type="presParOf" srcId="{E498A7D0-9D5F-43C3-9A3F-53F76F471F2F}" destId="{37A875F9-3746-426A-8766-FFA1C0118C48}" srcOrd="0" destOrd="0" presId="urn:microsoft.com/office/officeart/2005/8/layout/hierarchy2"/>
    <dgm:cxn modelId="{EB452D89-6F7D-489B-81B0-0A889F4BABF6}" type="presParOf" srcId="{E498A7D0-9D5F-43C3-9A3F-53F76F471F2F}" destId="{D8249A95-6AD9-4FE5-A1AD-963CBDB3B96D}" srcOrd="1" destOrd="0" presId="urn:microsoft.com/office/officeart/2005/8/layout/hierarchy2"/>
    <dgm:cxn modelId="{5C3E4E34-AFCD-42CB-A4B4-5EE8A5704663}" type="presParOf" srcId="{517931A0-D3AB-4F7E-BDF9-5ABFA7AE4065}" destId="{F065EB8E-04AE-4472-B39D-637CB520C526}" srcOrd="2" destOrd="0" presId="urn:microsoft.com/office/officeart/2005/8/layout/hierarchy2"/>
    <dgm:cxn modelId="{3CEDA34B-9D76-4175-9239-139841B66951}" type="presParOf" srcId="{F065EB8E-04AE-4472-B39D-637CB520C526}" destId="{8677BBF0-60CC-4896-BDB3-000DD63E373D}" srcOrd="0" destOrd="0" presId="urn:microsoft.com/office/officeart/2005/8/layout/hierarchy2"/>
    <dgm:cxn modelId="{97A1D211-6DD4-4E87-8205-5DAB5965AF73}" type="presParOf" srcId="{517931A0-D3AB-4F7E-BDF9-5ABFA7AE4065}" destId="{DF751847-0BE4-4D32-B4FA-5CD6A56B6400}" srcOrd="3" destOrd="0" presId="urn:microsoft.com/office/officeart/2005/8/layout/hierarchy2"/>
    <dgm:cxn modelId="{BBB69D83-87AA-499A-894E-D7A487399F4B}" type="presParOf" srcId="{DF751847-0BE4-4D32-B4FA-5CD6A56B6400}" destId="{95523093-FECA-4419-A878-E6086CB8B61F}" srcOrd="0" destOrd="0" presId="urn:microsoft.com/office/officeart/2005/8/layout/hierarchy2"/>
    <dgm:cxn modelId="{93D978AA-DCB3-4ECE-93B5-4D63687FBC93}" type="presParOf" srcId="{DF751847-0BE4-4D32-B4FA-5CD6A56B6400}" destId="{7FF2E24C-EAE3-4CAE-92D8-3BBF20B85369}" srcOrd="1" destOrd="0" presId="urn:microsoft.com/office/officeart/2005/8/layout/hierarchy2"/>
    <dgm:cxn modelId="{AE620D7E-67CE-4FA8-91E9-03242AD013CB}" type="presParOf" srcId="{517931A0-D3AB-4F7E-BDF9-5ABFA7AE4065}" destId="{BCC70EED-4AC6-47A8-97E4-A7D63A75F83B}" srcOrd="4" destOrd="0" presId="urn:microsoft.com/office/officeart/2005/8/layout/hierarchy2"/>
    <dgm:cxn modelId="{962B0156-A54A-46C1-A368-1EE91151125F}" type="presParOf" srcId="{BCC70EED-4AC6-47A8-97E4-A7D63A75F83B}" destId="{60A8F4D4-A87A-4461-A52F-D148B600E263}" srcOrd="0" destOrd="0" presId="urn:microsoft.com/office/officeart/2005/8/layout/hierarchy2"/>
    <dgm:cxn modelId="{78B539B7-CFED-46A6-9D4A-03CEC3FB9A23}" type="presParOf" srcId="{517931A0-D3AB-4F7E-BDF9-5ABFA7AE4065}" destId="{F1B69955-39A0-4C96-BF15-25AEF37CFCD5}" srcOrd="5" destOrd="0" presId="urn:microsoft.com/office/officeart/2005/8/layout/hierarchy2"/>
    <dgm:cxn modelId="{AFEFFE67-1FA5-4ED2-BF73-CC0F5EB611B4}" type="presParOf" srcId="{F1B69955-39A0-4C96-BF15-25AEF37CFCD5}" destId="{A0865725-8F13-4D66-9B6B-D81956252699}" srcOrd="0" destOrd="0" presId="urn:microsoft.com/office/officeart/2005/8/layout/hierarchy2"/>
    <dgm:cxn modelId="{8212505F-18D0-4567-A58F-7149EC449402}"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solidFill>
          <a:srgbClr val="FF0000"/>
        </a:solidFill>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noFill/>
        <a:ln>
          <a:noFill/>
        </a:ln>
      </dgm:spPr>
      <dgm:t>
        <a:bodyPr/>
        <a:lstStyle/>
        <a:p>
          <a:r>
            <a:rPr lang="en-US" dirty="0" smtClean="0">
              <a:ln>
                <a:noFill/>
              </a:ln>
              <a:noFill/>
            </a:rPr>
            <a:t>D</a:t>
          </a:r>
          <a:endParaRPr lang="en-US" dirty="0">
            <a:ln>
              <a:noFill/>
            </a:ln>
            <a:noFill/>
          </a:endParaRPr>
        </a:p>
      </dgm:t>
    </dgm:pt>
    <dgm:pt modelId="{3F6A5EDE-7F02-44C9-AF33-23999382B84B}" type="parTrans" cxnId="{5EB4D59D-27C6-4D0C-BEEC-4B8F5DFE24A9}">
      <dgm:prSet/>
      <dgm:spPr>
        <a:noFill/>
        <a:ln>
          <a:noFill/>
        </a:ln>
      </dgm:spPr>
      <dgm:t>
        <a:bodyPr/>
        <a:lstStyle/>
        <a:p>
          <a:endParaRPr lang="en-US">
            <a:ln>
              <a:noFill/>
            </a:ln>
            <a:noFill/>
          </a:endParaRPr>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ln>
                <a:noFill/>
              </a:ln>
              <a:noFill/>
            </a:rPr>
            <a:t>A</a:t>
          </a:r>
          <a:endParaRPr lang="en-US" dirty="0">
            <a:ln>
              <a:noFill/>
            </a:ln>
            <a:noFill/>
          </a:endParaRPr>
        </a:p>
      </dgm:t>
    </dgm:pt>
    <dgm:pt modelId="{89C9E179-D2A2-4A4E-831C-766C0FCE59CD}" type="parTrans" cxnId="{775274D5-12E5-4179-A4E5-3AE1EC3A7C24}">
      <dgm:prSet/>
      <dgm:spPr>
        <a:noFill/>
        <a:ln>
          <a:noFill/>
        </a:ln>
      </dgm:spPr>
      <dgm:t>
        <a:bodyPr/>
        <a:lstStyle/>
        <a:p>
          <a:endParaRPr lang="en-US">
            <a:ln>
              <a:noFill/>
            </a:ln>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AC262A4E-7E4E-4FAC-8EB0-A957F2933969}" type="presOf" srcId="{2CA901C4-D46B-4889-AB07-3E85CAB3F55A}" destId="{1E1C0BF7-E2E9-47E2-846E-3FB060800201}" srcOrd="0" destOrd="0" presId="urn:microsoft.com/office/officeart/2005/8/layout/hierarchy2"/>
    <dgm:cxn modelId="{A3610AB0-94FE-4978-9156-86074B585D7A}" type="presOf" srcId="{D46399B7-6072-4C73-88BB-AE05116F9ECC}" destId="{BB4E4D16-71CF-4C1A-AF17-AA238805B63F}"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708FF17F-BAEE-4FA3-8874-885577F1287A}" type="presOf" srcId="{CB605075-F51A-47C3-9B5B-5822A6019E26}" destId="{BAAD048F-539D-477C-AF35-C3394849D7C3}" srcOrd="1" destOrd="0" presId="urn:microsoft.com/office/officeart/2005/8/layout/hierarchy2"/>
    <dgm:cxn modelId="{B95148E0-38FB-4E97-A514-25C286A40C4C}" type="presOf" srcId="{E527BE7C-F111-4D11-8FD8-A64790F908E6}" destId="{3C823CB9-6646-45EA-927C-BAAED8D908D1}" srcOrd="0" destOrd="0" presId="urn:microsoft.com/office/officeart/2005/8/layout/hierarchy2"/>
    <dgm:cxn modelId="{7E4355EC-AC6E-4C9D-B537-335B1F65175E}" type="presOf" srcId="{5BDA034E-E10D-4A3F-95C7-86E352EFE1E2}" destId="{B58CAB39-7A43-4E7D-93B0-4EB0E985F7BF}"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DC45C6BB-A24C-4678-89E4-605AE8F4E2AC}" type="presOf" srcId="{AC10A985-E08A-4B6F-BF7F-A700AF2A50C5}" destId="{593B41E3-CA5E-4DA9-AD44-1949E854049E}" srcOrd="0" destOrd="0" presId="urn:microsoft.com/office/officeart/2005/8/layout/hierarchy2"/>
    <dgm:cxn modelId="{C5494297-7F7C-4881-8DB5-487918D620CA}" type="presOf" srcId="{29D5F61E-1CFE-4D06-9E4F-4C289DB841B2}" destId="{BC065D8B-0208-43AD-ABEB-09B43B6478F9}" srcOrd="0" destOrd="0" presId="urn:microsoft.com/office/officeart/2005/8/layout/hierarchy2"/>
    <dgm:cxn modelId="{4AD6074D-73BA-4E68-B940-B44E3B224548}" type="presOf" srcId="{45993110-47CA-429A-A226-5BE240498561}" destId="{0789D6F5-E0F6-4D72-A0DF-BA44D9E7DAFF}" srcOrd="0" destOrd="0" presId="urn:microsoft.com/office/officeart/2005/8/layout/hierarchy2"/>
    <dgm:cxn modelId="{6DE4CB92-EA4D-48DF-909E-E004B17861E6}" type="presOf" srcId="{8B31BB6A-A4D8-431C-9B01-9B2034755868}" destId="{9C2F6C3E-00BF-4160-BA53-202223A2EE2E}" srcOrd="0" destOrd="0" presId="urn:microsoft.com/office/officeart/2005/8/layout/hierarchy2"/>
    <dgm:cxn modelId="{DFACBE6A-8012-4696-852A-352A1BC7C005}" type="presOf" srcId="{4C182C5A-560D-43AA-8092-727DB2D4F9AA}" destId="{990310B2-5112-4727-B4A0-C2E12E4945BB}" srcOrd="0" destOrd="0" presId="urn:microsoft.com/office/officeart/2005/8/layout/hierarchy2"/>
    <dgm:cxn modelId="{D44F0934-01A5-4895-95C6-F7435F4EA413}" type="presOf" srcId="{22F489BA-7AF8-4D28-AFF1-81994DDA9D7B}" destId="{E4975F3D-C350-41E3-95EF-F4638F798686}" srcOrd="0" destOrd="0" presId="urn:microsoft.com/office/officeart/2005/8/layout/hierarchy2"/>
    <dgm:cxn modelId="{7C4E1E19-C1F1-4AEB-B97B-695E0CC8E3CA}" type="presOf" srcId="{1C4C4948-25D8-4936-BD8C-06CE52540229}" destId="{8A58203B-60D5-42CF-9578-203C0120EC5E}" srcOrd="0" destOrd="0" presId="urn:microsoft.com/office/officeart/2005/8/layout/hierarchy2"/>
    <dgm:cxn modelId="{1F47485F-B8CC-4CA8-A047-C6876E92A801}" type="presOf" srcId="{166961A0-6659-4CA6-A993-20CB2D27CA51}" destId="{F3025B66-7540-4E3A-8E55-A978E22397A7}" srcOrd="1" destOrd="0" presId="urn:microsoft.com/office/officeart/2005/8/layout/hierarchy2"/>
    <dgm:cxn modelId="{255089D0-717D-41BE-8483-A5E7C2AA4634}" type="presOf" srcId="{2090ADF3-5CF7-491C-8EEF-DB35DEC658CA}" destId="{95523093-FECA-4419-A878-E6086CB8B61F}" srcOrd="0" destOrd="0" presId="urn:microsoft.com/office/officeart/2005/8/layout/hierarchy2"/>
    <dgm:cxn modelId="{3782CC1F-E447-4F80-AF3B-8A2AE7EDD4A1}" type="presOf" srcId="{3B798081-D53C-428D-9A8A-C6B430D0676E}" destId="{E3CE5594-F3F1-49F6-A7C8-E25853455CFA}" srcOrd="0" destOrd="0" presId="urn:microsoft.com/office/officeart/2005/8/layout/hierarchy2"/>
    <dgm:cxn modelId="{A553ADC0-D840-4F57-8512-7019F625DB59}" type="presOf" srcId="{3F6A5EDE-7F02-44C9-AF33-23999382B84B}" destId="{01EEE390-AB4A-4786-A88B-F7E74EBF73F0}" srcOrd="1" destOrd="0" presId="urn:microsoft.com/office/officeart/2005/8/layout/hierarchy2"/>
    <dgm:cxn modelId="{BE081BDC-B61E-4E22-82A6-6ECA7DCE6A42}" type="presOf" srcId="{D571DD33-A7E4-4BE5-8590-2D3E0E3995FB}" destId="{37A875F9-3746-426A-8766-FFA1C0118C48}" srcOrd="0" destOrd="0" presId="urn:microsoft.com/office/officeart/2005/8/layout/hierarchy2"/>
    <dgm:cxn modelId="{63411CF4-8961-419C-B51C-A50D70EA3A5B}" type="presOf" srcId="{B4DC0CA7-4284-47E5-8103-F93DAD70B5A7}" destId="{C498114F-350E-41A3-9193-D88A6280E55B}"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72977F83-E757-4CEE-B7BA-5C39C5AA253F}" type="presOf" srcId="{22F489BA-7AF8-4D28-AFF1-81994DDA9D7B}" destId="{644D500C-2D0D-4D40-8242-8B689E49552E}" srcOrd="1" destOrd="0" presId="urn:microsoft.com/office/officeart/2005/8/layout/hierarchy2"/>
    <dgm:cxn modelId="{5C9705AF-25C9-411C-854C-65AE0B6C8592}" type="presOf" srcId="{1055F0B1-DA74-4E7B-B527-AEDFDD16057D}" destId="{0B6A28E5-6192-4A5C-8A6E-370AC7A96B9E}" srcOrd="1" destOrd="0" presId="urn:microsoft.com/office/officeart/2005/8/layout/hierarchy2"/>
    <dgm:cxn modelId="{74FABD72-ABE5-4D9A-8D89-1CBC32EADEDF}" type="presOf" srcId="{7E0ED1B5-DF2B-4C39-94A2-2A0C2BBEA676}" destId="{C8B696FB-B26B-4AEB-A6C7-7996DE285DEE}"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9A2EE669-405B-4AF4-9F82-273A600829E5}" type="presOf" srcId="{DF03A72C-632B-4C09-AA60-11E1D77BAE98}" destId="{60A8F4D4-A87A-4461-A52F-D148B600E263}" srcOrd="1" destOrd="0" presId="urn:microsoft.com/office/officeart/2005/8/layout/hierarchy2"/>
    <dgm:cxn modelId="{BCB11D67-E874-4581-91F2-D96D213D2BE3}" type="presOf" srcId="{A564CD81-167D-42C5-9353-07481038A983}" destId="{4AEB7D09-1624-4AD9-99D9-830F9B16DFD7}" srcOrd="1" destOrd="0" presId="urn:microsoft.com/office/officeart/2005/8/layout/hierarchy2"/>
    <dgm:cxn modelId="{51247E43-DCB9-4AE0-829D-DB32ABC1FD37}" type="presOf" srcId="{E527BE7C-F111-4D11-8FD8-A64790F908E6}" destId="{E86E44DF-D0B6-490D-969C-50D2431AF93E}"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B4D2E52C-FBB0-477A-AD46-58F58371B2C0}" type="presOf" srcId="{B78E8AC8-BFC5-4DF9-996A-E3ADAD9E91C9}" destId="{94066D15-53AA-4DDA-9682-053F754F270E}" srcOrd="0" destOrd="0" presId="urn:microsoft.com/office/officeart/2005/8/layout/hierarchy2"/>
    <dgm:cxn modelId="{5B0E94F1-2DD9-473D-8346-09599D1DA886}" type="presOf" srcId="{A564CD81-167D-42C5-9353-07481038A983}" destId="{E798F118-A524-4343-8813-0F2112D52D97}" srcOrd="0" destOrd="0" presId="urn:microsoft.com/office/officeart/2005/8/layout/hierarchy2"/>
    <dgm:cxn modelId="{95D064CA-75F7-4601-8BBC-2AB05B1FC332}" type="presOf" srcId="{BAC0EB25-FC2E-40C8-BB49-714E62D7ACF1}" destId="{0A145BCE-6198-4F25-B43B-3618301E13F0}" srcOrd="1" destOrd="0" presId="urn:microsoft.com/office/officeart/2005/8/layout/hierarchy2"/>
    <dgm:cxn modelId="{7E97409A-406D-4EDE-83A7-CA745F7C675C}" type="presOf" srcId="{89C9E179-D2A2-4A4E-831C-766C0FCE59CD}" destId="{C33F84F2-5EFE-42A4-A5D4-F49723480AE6}" srcOrd="1" destOrd="0" presId="urn:microsoft.com/office/officeart/2005/8/layout/hierarchy2"/>
    <dgm:cxn modelId="{CD980C49-B528-461F-8107-AC82FBFFADCE}" type="presOf" srcId="{64410DB8-F655-4B90-9A96-2325D0212977}" destId="{2E9F86E8-11BD-4C20-8CF1-078EFE599DDE}" srcOrd="1" destOrd="0" presId="urn:microsoft.com/office/officeart/2005/8/layout/hierarchy2"/>
    <dgm:cxn modelId="{74588B16-4EAE-4D91-B3CF-1FFFFE0A3354}" type="presOf" srcId="{B4DC0CA7-4284-47E5-8103-F93DAD70B5A7}" destId="{1929B4BE-FB30-4C89-8473-49590CD4D932}" srcOrd="1" destOrd="0" presId="urn:microsoft.com/office/officeart/2005/8/layout/hierarchy2"/>
    <dgm:cxn modelId="{03334DCC-C342-4258-B482-019306D54718}" type="presOf" srcId="{EE885992-2BEA-4926-B702-6008C6AF5097}" destId="{87EC5DDD-9F69-4B6C-95BE-68FC167C1752}"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99350965-472C-4C87-A806-DBDF9C5FCBB4}" type="presOf" srcId="{494ACA62-AAC0-4951-9C9D-4B583911638D}" destId="{5F158D59-AD79-4180-AC01-6F79F6FA82DB}" srcOrd="0" destOrd="0" presId="urn:microsoft.com/office/officeart/2005/8/layout/hierarchy2"/>
    <dgm:cxn modelId="{98F2A7A8-DB03-4F4C-BB2D-CFBBD9061B4F}" type="presOf" srcId="{19F3ECDB-1ED7-474B-92C1-2E72D83ACFE8}" destId="{A9C12F11-1210-4444-A1FD-68998DEE217C}"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6C9EA253-2C8F-4F89-925D-47467D5739D8}" srcId="{19F3ECDB-1ED7-474B-92C1-2E72D83ACFE8}" destId="{D571DD33-A7E4-4BE5-8590-2D3E0E3995FB}" srcOrd="1" destOrd="0" parTransId="{64410DB8-F655-4B90-9A96-2325D0212977}" sibTransId="{1E6F3F40-8866-4F8B-B7D8-74B9DD4C826F}"/>
    <dgm:cxn modelId="{775274D5-12E5-4179-A4E5-3AE1EC3A7C24}" srcId="{C2601243-1BEE-43AD-B076-59981A9EF2A5}" destId="{19F3ECDB-1ED7-474B-92C1-2E72D83ACFE8}" srcOrd="0" destOrd="0" parTransId="{89C9E179-D2A2-4A4E-831C-766C0FCE59CD}" sibTransId="{74F12BBA-6976-495D-9B26-C63855294517}"/>
    <dgm:cxn modelId="{D40DA09A-31BB-4CFD-8407-0DF48BE1E7D8}" type="presOf" srcId="{95073BCA-5637-4B74-B003-F6EBD1486D61}" destId="{C7DB363B-7218-4E89-908E-26E8BED225D3}" srcOrd="0" destOrd="0" presId="urn:microsoft.com/office/officeart/2005/8/layout/hierarchy2"/>
    <dgm:cxn modelId="{C9E6FCF1-39F1-499E-A530-6E972894AEB5}" type="presOf" srcId="{3BAA5B4F-AA92-45D6-9A6B-2C43B02FBCB2}" destId="{F065EB8E-04AE-4472-B39D-637CB520C526}" srcOrd="0" destOrd="0" presId="urn:microsoft.com/office/officeart/2005/8/layout/hierarchy2"/>
    <dgm:cxn modelId="{8AFFDE75-D4F9-4DA5-8299-FF6D024B0CFB}" type="presOf" srcId="{1CEB5BF8-9573-44DB-AA52-2664C57B5BC0}" destId="{5B49F615-01AC-4E8D-8243-024C52065BB2}" srcOrd="1" destOrd="0" presId="urn:microsoft.com/office/officeart/2005/8/layout/hierarchy2"/>
    <dgm:cxn modelId="{03E796D2-C987-43A6-85C5-C602E26E4624}" type="presOf" srcId="{9EB7E3D8-0D11-4E80-823D-492B50986BD9}" destId="{418C437C-17BF-4B0B-B4FE-5B3030058BF1}" srcOrd="0" destOrd="0" presId="urn:microsoft.com/office/officeart/2005/8/layout/hierarchy2"/>
    <dgm:cxn modelId="{B821B186-9A86-4868-8966-6AA112E54F4D}" type="presOf" srcId="{57EA6F02-2674-477B-9506-59D3B2C4A94B}" destId="{E8D07454-23B3-441F-9B23-CDA001B258D3}" srcOrd="1" destOrd="0" presId="urn:microsoft.com/office/officeart/2005/8/layout/hierarchy2"/>
    <dgm:cxn modelId="{AA0FDD2D-A1D4-4780-A6E9-7BA498B50FD6}" type="presOf" srcId="{BBBB4BC1-397B-42FB-A590-86ABD4708BA1}" destId="{2AA311D8-CC01-4472-A54F-19D0AFF10979}" srcOrd="1" destOrd="0" presId="urn:microsoft.com/office/officeart/2005/8/layout/hierarchy2"/>
    <dgm:cxn modelId="{82FA3C18-59C4-4F52-86B9-6A177F2B3666}" type="presOf" srcId="{64410DB8-F655-4B90-9A96-2325D0212977}" destId="{F74CEFCE-AE50-40FB-98E1-BD45C93AA385}"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6E36FF04-5EF1-4F1D-8170-6AD9AE6A2BCA}" type="presOf" srcId="{DF03A72C-632B-4C09-AA60-11E1D77BAE98}" destId="{BCC70EED-4AC6-47A8-97E4-A7D63A75F83B}"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4357BDBC-72C4-4DA6-AD42-AF2837C322A4}" srcId="{9EB7E3D8-0D11-4E80-823D-492B50986BD9}" destId="{29D5F61E-1CFE-4D06-9E4F-4C289DB841B2}" srcOrd="0" destOrd="0" parTransId="{45993110-47CA-429A-A226-5BE240498561}" sibTransId="{D051EF27-0EA1-41DB-81AA-CEFDE06D5324}"/>
    <dgm:cxn modelId="{9F183540-BEBB-491C-B7E6-749704A50110}" srcId="{3B798081-D53C-428D-9A8A-C6B430D0676E}" destId="{C39D6B01-260F-4A4C-826C-9CFF1B6F6F3C}" srcOrd="0" destOrd="0" parTransId="{1CEB5BF8-9573-44DB-AA52-2664C57B5BC0}" sibTransId="{8ACC4B51-902E-41B9-8927-C4CC81C36EEB}"/>
    <dgm:cxn modelId="{DD44BF73-A218-4CBD-B3B9-BE00E4B3062F}" type="presOf" srcId="{3F6A5EDE-7F02-44C9-AF33-23999382B84B}" destId="{50040A1C-D961-4A90-9F57-B34776F19709}"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A46E5C40-6875-4FAB-AE39-FA1915FA6F5E}" type="presOf" srcId="{5ABABD5B-A46B-437C-8FCF-5F7DB32B1277}" destId="{030C4BD4-E117-424F-894B-5000F19EC59A}"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EE400A9B-B40D-49A9-8FFB-ADA8920F6107}" type="presOf" srcId="{3BAA5B4F-AA92-45D6-9A6B-2C43B02FBCB2}" destId="{8677BBF0-60CC-4896-BDB3-000DD63E373D}" srcOrd="1" destOrd="0" presId="urn:microsoft.com/office/officeart/2005/8/layout/hierarchy2"/>
    <dgm:cxn modelId="{DC76CFFD-8D37-4FD1-A9D3-EA238F0193B9}" type="presOf" srcId="{1055F0B1-DA74-4E7B-B527-AEDFDD16057D}" destId="{80B075A0-6EED-4416-BD30-D34B7B6B244A}"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59D13FAC-2B5D-4760-A82C-E51EF7EB6916}" type="presOf" srcId="{1CEB5BF8-9573-44DB-AA52-2664C57B5BC0}" destId="{5FCB55BA-7053-458B-8A88-8DD239DA6331}" srcOrd="0" destOrd="0" presId="urn:microsoft.com/office/officeart/2005/8/layout/hierarchy2"/>
    <dgm:cxn modelId="{ED342EF0-8088-4B00-ABFF-54581581F646}" type="presOf" srcId="{494ACA62-AAC0-4951-9C9D-4B583911638D}" destId="{2B40320C-27AB-4BDA-84D1-61C50A3BABC5}" srcOrd="1" destOrd="0" presId="urn:microsoft.com/office/officeart/2005/8/layout/hierarchy2"/>
    <dgm:cxn modelId="{7EBB2114-5FCC-4110-9623-89F1729B922D}" type="presOf" srcId="{5ABABD5B-A46B-437C-8FCF-5F7DB32B1277}" destId="{B59CC138-6E59-4635-9BCC-7700CB9326A7}" srcOrd="1" destOrd="0" presId="urn:microsoft.com/office/officeart/2005/8/layout/hierarchy2"/>
    <dgm:cxn modelId="{35FC994A-1CED-4854-A0F3-315587A055F7}" type="presOf" srcId="{C2601243-1BEE-43AD-B076-59981A9EF2A5}" destId="{167F1204-AFBB-4464-B292-B7B9C368137A}"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6D71D3FB-D0A7-4CC6-92FC-7F312877E9B2}" srcId="{767EC5A2-4B77-466C-A072-0B8307A02AB3}" destId="{1B6C38EE-0106-42F5-BFDE-F708BAF5139B}" srcOrd="0" destOrd="0" parTransId="{B4DC0CA7-4284-47E5-8103-F93DAD70B5A7}" sibTransId="{BC1C8669-4D27-4E87-BC71-7D9EF1AC006E}"/>
    <dgm:cxn modelId="{F0704266-3EFA-434C-A0EF-A83F9257EB10}" type="presOf" srcId="{166961A0-6659-4CA6-A993-20CB2D27CA51}" destId="{CC1ABDC6-6B6E-46CC-8F3E-DD15562897FA}" srcOrd="0" destOrd="0" presId="urn:microsoft.com/office/officeart/2005/8/layout/hierarchy2"/>
    <dgm:cxn modelId="{F4F0B9FA-F825-4F78-8F2A-57FFED9F7E88}" type="presOf" srcId="{BAC0EB25-FC2E-40C8-BB49-714E62D7ACF1}" destId="{1E5FCCE3-BB6C-46B6-BE90-0C1FE816FF09}" srcOrd="0" destOrd="0" presId="urn:microsoft.com/office/officeart/2005/8/layout/hierarchy2"/>
    <dgm:cxn modelId="{80A25AFC-4EC2-4D5E-BEFD-9D3F200577D0}" type="presOf" srcId="{C39D6B01-260F-4A4C-826C-9CFF1B6F6F3C}" destId="{E045DA16-E3DB-4C3A-9DC1-4314802E0B2D}"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0087832B-F57B-4F97-9028-074BB9BEADC6}" type="presOf" srcId="{F30650AC-6523-41D4-BEFF-F87C75C3A1A8}" destId="{0FA03EE5-538B-45D7-AE54-164B087D5CC2}" srcOrd="0" destOrd="0" presId="urn:microsoft.com/office/officeart/2005/8/layout/hierarchy2"/>
    <dgm:cxn modelId="{CE0E146A-7B2F-467A-9B7E-8042EFD00309}" type="presOf" srcId="{B78E8AC8-BFC5-4DF9-996A-E3ADAD9E91C9}" destId="{B680152B-BBF7-42CC-80E2-A156B071C1EB}" srcOrd="1" destOrd="0" presId="urn:microsoft.com/office/officeart/2005/8/layout/hierarchy2"/>
    <dgm:cxn modelId="{3985179B-CA83-476A-AF99-A4A2A02C13B1}" type="presOf" srcId="{89C9E179-D2A2-4A4E-831C-766C0FCE59CD}" destId="{2FD12931-E91F-4883-ABCC-E2B4ACCC31CA}" srcOrd="0" destOrd="0" presId="urn:microsoft.com/office/officeart/2005/8/layout/hierarchy2"/>
    <dgm:cxn modelId="{2BA0ACE1-24ED-4B38-9569-551B0A0F3FA6}" type="presOf" srcId="{B716BBAA-853E-4021-A8EE-711FD7E3D665}" destId="{7AF1181C-2A33-4ED9-B3AD-C4ACFCC7DACF}" srcOrd="1" destOrd="0" presId="urn:microsoft.com/office/officeart/2005/8/layout/hierarchy2"/>
    <dgm:cxn modelId="{18C10C0C-05E5-4E6E-9A98-C6CFB66E18A3}" type="presOf" srcId="{EE885992-2BEA-4926-B702-6008C6AF5097}" destId="{CE61E191-C724-4270-8BE7-8C77375FCF61}" srcOrd="1" destOrd="0" presId="urn:microsoft.com/office/officeart/2005/8/layout/hierarchy2"/>
    <dgm:cxn modelId="{EAE9388E-1879-4375-8222-DA9E84111AB2}" type="presOf" srcId="{767EC5A2-4B77-466C-A072-0B8307A02AB3}" destId="{F15D6494-9362-431D-8D0C-12A143564090}" srcOrd="0" destOrd="0" presId="urn:microsoft.com/office/officeart/2005/8/layout/hierarchy2"/>
    <dgm:cxn modelId="{048AC34B-542A-4CFE-9B2C-6968E712197F}" type="presOf" srcId="{BBBB4BC1-397B-42FB-A590-86ABD4708BA1}" destId="{01AE466B-0249-4A63-910F-DFF3C04D856B}" srcOrd="0" destOrd="0" presId="urn:microsoft.com/office/officeart/2005/8/layout/hierarchy2"/>
    <dgm:cxn modelId="{E3D976F6-EF45-4B39-9A96-6DB9E18987F0}" type="presOf" srcId="{CB605075-F51A-47C3-9B5B-5822A6019E26}" destId="{906F5F46-922A-41D3-BC0C-AA6B408A8D4A}" srcOrd="0" destOrd="0" presId="urn:microsoft.com/office/officeart/2005/8/layout/hierarchy2"/>
    <dgm:cxn modelId="{0D36A519-69B0-4E64-AE3F-BC68DBC67EB0}" type="presOf" srcId="{B716BBAA-853E-4021-A8EE-711FD7E3D665}" destId="{DDBCB7B8-5B67-4623-B3B3-D1AC0E78FE9B}"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E089DE58-5C44-4CA0-8F0A-2D00048B6CC8}" type="presOf" srcId="{3904DB79-83CF-4567-8961-2516E1FF2621}" destId="{A0865725-8F13-4D66-9B6B-D81956252699}" srcOrd="0" destOrd="0" presId="urn:microsoft.com/office/officeart/2005/8/layout/hierarchy2"/>
    <dgm:cxn modelId="{5CD4AECF-1A53-4719-BCA7-451F2C375481}" type="presOf" srcId="{1B6C38EE-0106-42F5-BFDE-F708BAF5139B}" destId="{C0FB1EE3-1600-4ECC-A158-84A6E0508629}" srcOrd="0" destOrd="0" presId="urn:microsoft.com/office/officeart/2005/8/layout/hierarchy2"/>
    <dgm:cxn modelId="{F1BE3B9A-BF9D-4DE9-81A4-6F218920C835}" type="presOf" srcId="{45993110-47CA-429A-A226-5BE240498561}" destId="{B8E34989-5719-4CA4-8C97-D4EDD34C87C5}" srcOrd="1"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2E5B7A66-366A-465B-9D5D-55860B1A7D0D}" type="presOf" srcId="{2A379ED9-6D3C-45CA-8756-86DBD129CD0C}" destId="{5937F1B2-B020-4EB6-983F-111BB09AE414}" srcOrd="0" destOrd="0" presId="urn:microsoft.com/office/officeart/2005/8/layout/hierarchy2"/>
    <dgm:cxn modelId="{D73E7E7A-916E-43DD-A103-E5F444475CA6}" type="presOf" srcId="{E0DE11BA-B518-407C-B505-1DE471394911}" destId="{6F0F170F-FE3D-4134-BB96-EA6665A6036D}" srcOrd="0" destOrd="0" presId="urn:microsoft.com/office/officeart/2005/8/layout/hierarchy2"/>
    <dgm:cxn modelId="{9C26DEBB-FB44-4F5F-BE1E-C151E7FB2033}" type="presOf" srcId="{57EA6F02-2674-477B-9506-59D3B2C4A94B}" destId="{8367E3EC-EDE8-4478-9B14-EAFA4B0303C7}"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6EC86860-C3C6-4758-9758-694849E132A1}" type="presOf" srcId="{C2A848E1-61B5-4DCC-BFBB-D417A3B756B4}" destId="{BA54242D-F02C-4E4F-8455-69939E154ED1}" srcOrd="0" destOrd="0" presId="urn:microsoft.com/office/officeart/2005/8/layout/hierarchy2"/>
    <dgm:cxn modelId="{B6B9ABE2-1824-46E1-B2BF-C76BCF5F8588}" type="presParOf" srcId="{9C2F6C3E-00BF-4160-BA53-202223A2EE2E}" destId="{422962DA-79B5-4391-85F2-5C83AC2DDC7A}" srcOrd="0" destOrd="0" presId="urn:microsoft.com/office/officeart/2005/8/layout/hierarchy2"/>
    <dgm:cxn modelId="{89311179-BC43-4EBB-8117-61B4D3EDBBD3}" type="presParOf" srcId="{422962DA-79B5-4391-85F2-5C83AC2DDC7A}" destId="{F15D6494-9362-431D-8D0C-12A143564090}" srcOrd="0" destOrd="0" presId="urn:microsoft.com/office/officeart/2005/8/layout/hierarchy2"/>
    <dgm:cxn modelId="{E478DD17-7E14-494B-9DB8-76B8A526326E}" type="presParOf" srcId="{422962DA-79B5-4391-85F2-5C83AC2DDC7A}" destId="{6B7A97A5-5187-4846-A9CB-0A7AE0532CBF}" srcOrd="1" destOrd="0" presId="urn:microsoft.com/office/officeart/2005/8/layout/hierarchy2"/>
    <dgm:cxn modelId="{76DF5900-6EC2-42FA-BF44-7E7C48604580}" type="presParOf" srcId="{6B7A97A5-5187-4846-A9CB-0A7AE0532CBF}" destId="{C498114F-350E-41A3-9193-D88A6280E55B}" srcOrd="0" destOrd="0" presId="urn:microsoft.com/office/officeart/2005/8/layout/hierarchy2"/>
    <dgm:cxn modelId="{85EA73CE-72EC-49F2-9363-2516C1199407}" type="presParOf" srcId="{C498114F-350E-41A3-9193-D88A6280E55B}" destId="{1929B4BE-FB30-4C89-8473-49590CD4D932}" srcOrd="0" destOrd="0" presId="urn:microsoft.com/office/officeart/2005/8/layout/hierarchy2"/>
    <dgm:cxn modelId="{8E42EA06-45C4-469F-9D17-7DA176A70DF5}" type="presParOf" srcId="{6B7A97A5-5187-4846-A9CB-0A7AE0532CBF}" destId="{4BC0D68C-B3F7-4187-AD42-F9881C97EDA9}" srcOrd="1" destOrd="0" presId="urn:microsoft.com/office/officeart/2005/8/layout/hierarchy2"/>
    <dgm:cxn modelId="{F58BEA0D-896D-435D-BEA8-720253BDF3EC}" type="presParOf" srcId="{4BC0D68C-B3F7-4187-AD42-F9881C97EDA9}" destId="{C0FB1EE3-1600-4ECC-A158-84A6E0508629}" srcOrd="0" destOrd="0" presId="urn:microsoft.com/office/officeart/2005/8/layout/hierarchy2"/>
    <dgm:cxn modelId="{8F2AB144-2075-43C0-A4DC-AEAF7D2F986A}" type="presParOf" srcId="{4BC0D68C-B3F7-4187-AD42-F9881C97EDA9}" destId="{1EEA82D7-11B2-4776-A10F-396B67713554}" srcOrd="1" destOrd="0" presId="urn:microsoft.com/office/officeart/2005/8/layout/hierarchy2"/>
    <dgm:cxn modelId="{5CE44F5A-6547-41C8-97A2-DA1DD063A673}" type="presParOf" srcId="{1EEA82D7-11B2-4776-A10F-396B67713554}" destId="{94066D15-53AA-4DDA-9682-053F754F270E}" srcOrd="0" destOrd="0" presId="urn:microsoft.com/office/officeart/2005/8/layout/hierarchy2"/>
    <dgm:cxn modelId="{F7358B18-4B64-49E5-8CB3-C1FDE9F89E2D}" type="presParOf" srcId="{94066D15-53AA-4DDA-9682-053F754F270E}" destId="{B680152B-BBF7-42CC-80E2-A156B071C1EB}" srcOrd="0" destOrd="0" presId="urn:microsoft.com/office/officeart/2005/8/layout/hierarchy2"/>
    <dgm:cxn modelId="{C9A9AE0B-10B9-45D1-810E-2F22DF1A908F}" type="presParOf" srcId="{1EEA82D7-11B2-4776-A10F-396B67713554}" destId="{0981ABDE-06ED-4AF7-A618-25843B77D777}" srcOrd="1" destOrd="0" presId="urn:microsoft.com/office/officeart/2005/8/layout/hierarchy2"/>
    <dgm:cxn modelId="{943BDED4-70E3-424C-A1A6-17F0B3408C99}" type="presParOf" srcId="{0981ABDE-06ED-4AF7-A618-25843B77D777}" destId="{C8B696FB-B26B-4AEB-A6C7-7996DE285DEE}" srcOrd="0" destOrd="0" presId="urn:microsoft.com/office/officeart/2005/8/layout/hierarchy2"/>
    <dgm:cxn modelId="{A76BB644-46F0-4398-B59E-1DE6E0836985}" type="presParOf" srcId="{0981ABDE-06ED-4AF7-A618-25843B77D777}" destId="{1EBF9220-0EA9-4879-831D-B7F02029CA6F}" srcOrd="1" destOrd="0" presId="urn:microsoft.com/office/officeart/2005/8/layout/hierarchy2"/>
    <dgm:cxn modelId="{173292A9-A428-47A5-8467-D8E1657EE1C6}" type="presParOf" srcId="{1EEA82D7-11B2-4776-A10F-396B67713554}" destId="{DDBCB7B8-5B67-4623-B3B3-D1AC0E78FE9B}" srcOrd="2" destOrd="0" presId="urn:microsoft.com/office/officeart/2005/8/layout/hierarchy2"/>
    <dgm:cxn modelId="{3AB8E996-29A8-4F07-879E-7C9AE94BB081}" type="presParOf" srcId="{DDBCB7B8-5B67-4623-B3B3-D1AC0E78FE9B}" destId="{7AF1181C-2A33-4ED9-B3AD-C4ACFCC7DACF}" srcOrd="0" destOrd="0" presId="urn:microsoft.com/office/officeart/2005/8/layout/hierarchy2"/>
    <dgm:cxn modelId="{A93CBDCF-1C40-46D6-BBAE-5CE435E6F7F8}" type="presParOf" srcId="{1EEA82D7-11B2-4776-A10F-396B67713554}" destId="{24724133-326B-4A09-91C1-81FE02C30686}" srcOrd="3" destOrd="0" presId="urn:microsoft.com/office/officeart/2005/8/layout/hierarchy2"/>
    <dgm:cxn modelId="{D09D1203-0B4F-45F2-9407-E64FCD4AAE0E}" type="presParOf" srcId="{24724133-326B-4A09-91C1-81FE02C30686}" destId="{5937F1B2-B020-4EB6-983F-111BB09AE414}" srcOrd="0" destOrd="0" presId="urn:microsoft.com/office/officeart/2005/8/layout/hierarchy2"/>
    <dgm:cxn modelId="{D61512AF-E98D-4DD3-B72D-D6E358054A54}" type="presParOf" srcId="{24724133-326B-4A09-91C1-81FE02C30686}" destId="{E1E6DD61-89B2-4AF3-8AC4-44F09AEDAE25}" srcOrd="1" destOrd="0" presId="urn:microsoft.com/office/officeart/2005/8/layout/hierarchy2"/>
    <dgm:cxn modelId="{61DF9D5A-0B62-4DC8-8340-7F11A1285E98}" type="presParOf" srcId="{1EEA82D7-11B2-4776-A10F-396B67713554}" destId="{1E5FCCE3-BB6C-46B6-BE90-0C1FE816FF09}" srcOrd="4" destOrd="0" presId="urn:microsoft.com/office/officeart/2005/8/layout/hierarchy2"/>
    <dgm:cxn modelId="{77D402AC-27C2-47A6-A26A-7613B01AFF95}" type="presParOf" srcId="{1E5FCCE3-BB6C-46B6-BE90-0C1FE816FF09}" destId="{0A145BCE-6198-4F25-B43B-3618301E13F0}" srcOrd="0" destOrd="0" presId="urn:microsoft.com/office/officeart/2005/8/layout/hierarchy2"/>
    <dgm:cxn modelId="{50650BF4-5D1C-4F90-9DC8-7005CCFC1877}" type="presParOf" srcId="{1EEA82D7-11B2-4776-A10F-396B67713554}" destId="{EB689018-3E26-427F-B400-2A48242A7DAB}" srcOrd="5" destOrd="0" presId="urn:microsoft.com/office/officeart/2005/8/layout/hierarchy2"/>
    <dgm:cxn modelId="{EEBDD768-0880-4447-9DC0-C59A9D90384C}" type="presParOf" srcId="{EB689018-3E26-427F-B400-2A48242A7DAB}" destId="{C7DB363B-7218-4E89-908E-26E8BED225D3}" srcOrd="0" destOrd="0" presId="urn:microsoft.com/office/officeart/2005/8/layout/hierarchy2"/>
    <dgm:cxn modelId="{0C17F688-AF7E-46B6-B82B-2D7F759562E3}" type="presParOf" srcId="{EB689018-3E26-427F-B400-2A48242A7DAB}" destId="{947CBDEE-55D6-4B22-B219-DDAD927C70B1}" srcOrd="1" destOrd="0" presId="urn:microsoft.com/office/officeart/2005/8/layout/hierarchy2"/>
    <dgm:cxn modelId="{7414AA45-63F9-49F7-9C9C-2769B96BC754}" type="presParOf" srcId="{947CBDEE-55D6-4B22-B219-DDAD927C70B1}" destId="{8367E3EC-EDE8-4478-9B14-EAFA4B0303C7}" srcOrd="0" destOrd="0" presId="urn:microsoft.com/office/officeart/2005/8/layout/hierarchy2"/>
    <dgm:cxn modelId="{AC10CCD3-BF26-4083-8C61-B8452F8E184C}" type="presParOf" srcId="{8367E3EC-EDE8-4478-9B14-EAFA4B0303C7}" destId="{E8D07454-23B3-441F-9B23-CDA001B258D3}" srcOrd="0" destOrd="0" presId="urn:microsoft.com/office/officeart/2005/8/layout/hierarchy2"/>
    <dgm:cxn modelId="{AFCABD58-53DB-4BED-A9AF-007C07793D88}" type="presParOf" srcId="{947CBDEE-55D6-4B22-B219-DDAD927C70B1}" destId="{68A66CD3-959A-403B-A57F-87A9D8451471}" srcOrd="1" destOrd="0" presId="urn:microsoft.com/office/officeart/2005/8/layout/hierarchy2"/>
    <dgm:cxn modelId="{61E15077-0069-457B-960F-00111B187A8A}" type="presParOf" srcId="{68A66CD3-959A-403B-A57F-87A9D8451471}" destId="{BA54242D-F02C-4E4F-8455-69939E154ED1}" srcOrd="0" destOrd="0" presId="urn:microsoft.com/office/officeart/2005/8/layout/hierarchy2"/>
    <dgm:cxn modelId="{C273D442-3847-4606-8049-35E58BF24889}" type="presParOf" srcId="{68A66CD3-959A-403B-A57F-87A9D8451471}" destId="{5CE4419F-7D16-4B5A-8BF7-01ACA79458C1}" srcOrd="1" destOrd="0" presId="urn:microsoft.com/office/officeart/2005/8/layout/hierarchy2"/>
    <dgm:cxn modelId="{9C347405-C9F0-408D-B193-9208FBD4E843}" type="presParOf" srcId="{947CBDEE-55D6-4B22-B219-DDAD927C70B1}" destId="{3C823CB9-6646-45EA-927C-BAAED8D908D1}" srcOrd="2" destOrd="0" presId="urn:microsoft.com/office/officeart/2005/8/layout/hierarchy2"/>
    <dgm:cxn modelId="{C905D060-BAB8-469C-A9D3-C0029DB6E834}" type="presParOf" srcId="{3C823CB9-6646-45EA-927C-BAAED8D908D1}" destId="{E86E44DF-D0B6-490D-969C-50D2431AF93E}" srcOrd="0" destOrd="0" presId="urn:microsoft.com/office/officeart/2005/8/layout/hierarchy2"/>
    <dgm:cxn modelId="{1F931D45-6F01-465F-9891-0668E79EF9E2}" type="presParOf" srcId="{947CBDEE-55D6-4B22-B219-DDAD927C70B1}" destId="{D50F42E0-D0D0-401A-A036-46103263EA84}" srcOrd="3" destOrd="0" presId="urn:microsoft.com/office/officeart/2005/8/layout/hierarchy2"/>
    <dgm:cxn modelId="{30BD86C7-E681-4A93-B8B0-BB0A00DB1424}" type="presParOf" srcId="{D50F42E0-D0D0-401A-A036-46103263EA84}" destId="{990310B2-5112-4727-B4A0-C2E12E4945BB}" srcOrd="0" destOrd="0" presId="urn:microsoft.com/office/officeart/2005/8/layout/hierarchy2"/>
    <dgm:cxn modelId="{89B37B75-3603-4341-9054-767457A3A918}" type="presParOf" srcId="{D50F42E0-D0D0-401A-A036-46103263EA84}" destId="{524EF8AB-F75C-4759-82C1-A01ED2208B7D}" srcOrd="1" destOrd="0" presId="urn:microsoft.com/office/officeart/2005/8/layout/hierarchy2"/>
    <dgm:cxn modelId="{BB93DB1A-3646-498A-A01E-674E4369AD83}" type="presParOf" srcId="{6B7A97A5-5187-4846-A9CB-0A7AE0532CBF}" destId="{030C4BD4-E117-424F-894B-5000F19EC59A}" srcOrd="2" destOrd="0" presId="urn:microsoft.com/office/officeart/2005/8/layout/hierarchy2"/>
    <dgm:cxn modelId="{C9326F4C-E33F-45AB-993A-2DADCD6AF5F7}" type="presParOf" srcId="{030C4BD4-E117-424F-894B-5000F19EC59A}" destId="{B59CC138-6E59-4635-9BCC-7700CB9326A7}" srcOrd="0" destOrd="0" presId="urn:microsoft.com/office/officeart/2005/8/layout/hierarchy2"/>
    <dgm:cxn modelId="{65F36537-1855-48D9-9E05-3F60A000E8EE}" type="presParOf" srcId="{6B7A97A5-5187-4846-A9CB-0A7AE0532CBF}" destId="{5F219121-9A37-47EF-87F0-762E6ABBFD2D}" srcOrd="3" destOrd="0" presId="urn:microsoft.com/office/officeart/2005/8/layout/hierarchy2"/>
    <dgm:cxn modelId="{669A1EB3-2016-4376-944B-4E2031DE9BCE}" type="presParOf" srcId="{5F219121-9A37-47EF-87F0-762E6ABBFD2D}" destId="{6F0F170F-FE3D-4134-BB96-EA6665A6036D}" srcOrd="0" destOrd="0" presId="urn:microsoft.com/office/officeart/2005/8/layout/hierarchy2"/>
    <dgm:cxn modelId="{7C70AB40-2994-4051-9DBB-D563B1C363AC}" type="presParOf" srcId="{5F219121-9A37-47EF-87F0-762E6ABBFD2D}" destId="{887D7BAE-69D9-4031-8C7B-63AF77DAA974}" srcOrd="1" destOrd="0" presId="urn:microsoft.com/office/officeart/2005/8/layout/hierarchy2"/>
    <dgm:cxn modelId="{EDAE6DAA-7739-4501-AFF2-2805B64ACBA5}" type="presParOf" srcId="{887D7BAE-69D9-4031-8C7B-63AF77DAA974}" destId="{01AE466B-0249-4A63-910F-DFF3C04D856B}" srcOrd="0" destOrd="0" presId="urn:microsoft.com/office/officeart/2005/8/layout/hierarchy2"/>
    <dgm:cxn modelId="{F617C1ED-F411-4304-837B-128F76CA7F0D}" type="presParOf" srcId="{01AE466B-0249-4A63-910F-DFF3C04D856B}" destId="{2AA311D8-CC01-4472-A54F-19D0AFF10979}" srcOrd="0" destOrd="0" presId="urn:microsoft.com/office/officeart/2005/8/layout/hierarchy2"/>
    <dgm:cxn modelId="{0146D299-EBEF-4821-8277-66B30DA9734B}" type="presParOf" srcId="{887D7BAE-69D9-4031-8C7B-63AF77DAA974}" destId="{C06C5CEC-90AD-4EA8-AD01-C2D1861D1F78}" srcOrd="1" destOrd="0" presId="urn:microsoft.com/office/officeart/2005/8/layout/hierarchy2"/>
    <dgm:cxn modelId="{0D0CC675-B869-424A-BA9C-F6FF73F7B155}" type="presParOf" srcId="{C06C5CEC-90AD-4EA8-AD01-C2D1861D1F78}" destId="{8A58203B-60D5-42CF-9578-203C0120EC5E}" srcOrd="0" destOrd="0" presId="urn:microsoft.com/office/officeart/2005/8/layout/hierarchy2"/>
    <dgm:cxn modelId="{48C66B61-09EA-4376-B3B9-37058B45CC8E}" type="presParOf" srcId="{C06C5CEC-90AD-4EA8-AD01-C2D1861D1F78}" destId="{59816630-B2C0-4547-BCE4-EA5205456959}" srcOrd="1" destOrd="0" presId="urn:microsoft.com/office/officeart/2005/8/layout/hierarchy2"/>
    <dgm:cxn modelId="{0A217960-BD8D-408E-BEAF-65AE3BBCAA50}" type="presParOf" srcId="{887D7BAE-69D9-4031-8C7B-63AF77DAA974}" destId="{CC1ABDC6-6B6E-46CC-8F3E-DD15562897FA}" srcOrd="2" destOrd="0" presId="urn:microsoft.com/office/officeart/2005/8/layout/hierarchy2"/>
    <dgm:cxn modelId="{BC3A7168-F3B0-460A-BA2F-8007A7B826F3}" type="presParOf" srcId="{CC1ABDC6-6B6E-46CC-8F3E-DD15562897FA}" destId="{F3025B66-7540-4E3A-8E55-A978E22397A7}" srcOrd="0" destOrd="0" presId="urn:microsoft.com/office/officeart/2005/8/layout/hierarchy2"/>
    <dgm:cxn modelId="{9580D47E-0457-40B6-B7B7-0A13469CBD11}" type="presParOf" srcId="{887D7BAE-69D9-4031-8C7B-63AF77DAA974}" destId="{D5718173-34C3-4545-97AA-AF6977FD7D74}" srcOrd="3" destOrd="0" presId="urn:microsoft.com/office/officeart/2005/8/layout/hierarchy2"/>
    <dgm:cxn modelId="{A5DE6111-F949-43A1-B8E6-0B1CA2C1C97B}" type="presParOf" srcId="{D5718173-34C3-4545-97AA-AF6977FD7D74}" destId="{BB4E4D16-71CF-4C1A-AF17-AA238805B63F}" srcOrd="0" destOrd="0" presId="urn:microsoft.com/office/officeart/2005/8/layout/hierarchy2"/>
    <dgm:cxn modelId="{98D7AF2E-56CE-4A63-BE2C-9409D6D5F0A8}" type="presParOf" srcId="{D5718173-34C3-4545-97AA-AF6977FD7D74}" destId="{76FF324C-96C1-476A-AA1D-ACC804736D00}" srcOrd="1" destOrd="0" presId="urn:microsoft.com/office/officeart/2005/8/layout/hierarchy2"/>
    <dgm:cxn modelId="{B07F6DC2-419A-473F-B259-E5D2E7FD3A56}" type="presParOf" srcId="{887D7BAE-69D9-4031-8C7B-63AF77DAA974}" destId="{E4975F3D-C350-41E3-95EF-F4638F798686}" srcOrd="4" destOrd="0" presId="urn:microsoft.com/office/officeart/2005/8/layout/hierarchy2"/>
    <dgm:cxn modelId="{D4499F78-BE00-46D1-890E-C5040EE85CC6}" type="presParOf" srcId="{E4975F3D-C350-41E3-95EF-F4638F798686}" destId="{644D500C-2D0D-4D40-8242-8B689E49552E}" srcOrd="0" destOrd="0" presId="urn:microsoft.com/office/officeart/2005/8/layout/hierarchy2"/>
    <dgm:cxn modelId="{4036C677-8307-4B1D-B10D-71EB8D8BD2A2}" type="presParOf" srcId="{887D7BAE-69D9-4031-8C7B-63AF77DAA974}" destId="{88BCA496-AD51-4127-BE44-9C105EA0259D}" srcOrd="5" destOrd="0" presId="urn:microsoft.com/office/officeart/2005/8/layout/hierarchy2"/>
    <dgm:cxn modelId="{30CDB3E5-A82C-4BE8-A8BA-44D27FC17B79}" type="presParOf" srcId="{88BCA496-AD51-4127-BE44-9C105EA0259D}" destId="{B58CAB39-7A43-4E7D-93B0-4EB0E985F7BF}" srcOrd="0" destOrd="0" presId="urn:microsoft.com/office/officeart/2005/8/layout/hierarchy2"/>
    <dgm:cxn modelId="{D5289D88-936E-482A-9BF0-4612DC4B9997}" type="presParOf" srcId="{88BCA496-AD51-4127-BE44-9C105EA0259D}" destId="{A973866D-54AC-4670-BB39-07EEB7983DED}" srcOrd="1" destOrd="0" presId="urn:microsoft.com/office/officeart/2005/8/layout/hierarchy2"/>
    <dgm:cxn modelId="{6DC45AFE-6AF3-4EF1-97E5-CB95F33D7E71}" type="presParOf" srcId="{6B7A97A5-5187-4846-A9CB-0A7AE0532CBF}" destId="{5F158D59-AD79-4180-AC01-6F79F6FA82DB}" srcOrd="4" destOrd="0" presId="urn:microsoft.com/office/officeart/2005/8/layout/hierarchy2"/>
    <dgm:cxn modelId="{4F101AF6-40FC-4BD9-8D18-55B1A2C32D5A}" type="presParOf" srcId="{5F158D59-AD79-4180-AC01-6F79F6FA82DB}" destId="{2B40320C-27AB-4BDA-84D1-61C50A3BABC5}" srcOrd="0" destOrd="0" presId="urn:microsoft.com/office/officeart/2005/8/layout/hierarchy2"/>
    <dgm:cxn modelId="{5747BC4C-2B8A-491B-8DEB-09A1ED22580C}" type="presParOf" srcId="{6B7A97A5-5187-4846-A9CB-0A7AE0532CBF}" destId="{44BB7C2B-7DA9-4C32-8097-575A4607CA60}" srcOrd="5" destOrd="0" presId="urn:microsoft.com/office/officeart/2005/8/layout/hierarchy2"/>
    <dgm:cxn modelId="{41B5A514-F3B0-4F69-BC2C-B1091920011A}" type="presParOf" srcId="{44BB7C2B-7DA9-4C32-8097-575A4607CA60}" destId="{418C437C-17BF-4B0B-B4FE-5B3030058BF1}" srcOrd="0" destOrd="0" presId="urn:microsoft.com/office/officeart/2005/8/layout/hierarchy2"/>
    <dgm:cxn modelId="{625C11F2-20DA-4E8F-8D95-F14F5BE2D21E}" type="presParOf" srcId="{44BB7C2B-7DA9-4C32-8097-575A4607CA60}" destId="{C4F0F48A-B6AF-43C3-AFCA-6A658A4CC862}" srcOrd="1" destOrd="0" presId="urn:microsoft.com/office/officeart/2005/8/layout/hierarchy2"/>
    <dgm:cxn modelId="{1BBB1C0A-9D38-470B-AB90-3E2491533132}" type="presParOf" srcId="{C4F0F48A-B6AF-43C3-AFCA-6A658A4CC862}" destId="{0789D6F5-E0F6-4D72-A0DF-BA44D9E7DAFF}" srcOrd="0" destOrd="0" presId="urn:microsoft.com/office/officeart/2005/8/layout/hierarchy2"/>
    <dgm:cxn modelId="{4614AC57-7171-4C20-BBCE-C60EEB61258F}" type="presParOf" srcId="{0789D6F5-E0F6-4D72-A0DF-BA44D9E7DAFF}" destId="{B8E34989-5719-4CA4-8C97-D4EDD34C87C5}" srcOrd="0" destOrd="0" presId="urn:microsoft.com/office/officeart/2005/8/layout/hierarchy2"/>
    <dgm:cxn modelId="{07E9C55B-4F60-4825-8485-1EB1732C3095}" type="presParOf" srcId="{C4F0F48A-B6AF-43C3-AFCA-6A658A4CC862}" destId="{D4A65FF0-9E85-44C0-991E-4C339D0091A6}" srcOrd="1" destOrd="0" presId="urn:microsoft.com/office/officeart/2005/8/layout/hierarchy2"/>
    <dgm:cxn modelId="{BE0BCDEE-FFBA-43A7-ADB9-B0ED8748958B}" type="presParOf" srcId="{D4A65FF0-9E85-44C0-991E-4C339D0091A6}" destId="{BC065D8B-0208-43AD-ABEB-09B43B6478F9}" srcOrd="0" destOrd="0" presId="urn:microsoft.com/office/officeart/2005/8/layout/hierarchy2"/>
    <dgm:cxn modelId="{3B18AA15-FF58-4C3D-A9A3-7148DF98A75C}" type="presParOf" srcId="{D4A65FF0-9E85-44C0-991E-4C339D0091A6}" destId="{5DD4EAC1-DB30-4462-AEDC-91E2CE068914}" srcOrd="1" destOrd="0" presId="urn:microsoft.com/office/officeart/2005/8/layout/hierarchy2"/>
    <dgm:cxn modelId="{841B7A8D-39E9-4EC8-8C4E-BEDFEE4A666A}" type="presParOf" srcId="{C4F0F48A-B6AF-43C3-AFCA-6A658A4CC862}" destId="{E798F118-A524-4343-8813-0F2112D52D97}" srcOrd="2" destOrd="0" presId="urn:microsoft.com/office/officeart/2005/8/layout/hierarchy2"/>
    <dgm:cxn modelId="{3322C30E-B34D-40D5-B21F-A6CB326D10E4}" type="presParOf" srcId="{E798F118-A524-4343-8813-0F2112D52D97}" destId="{4AEB7D09-1624-4AD9-99D9-830F9B16DFD7}" srcOrd="0" destOrd="0" presId="urn:microsoft.com/office/officeart/2005/8/layout/hierarchy2"/>
    <dgm:cxn modelId="{B86173EA-ED7F-4AAE-BC8D-DDF4F64F42ED}" type="presParOf" srcId="{C4F0F48A-B6AF-43C3-AFCA-6A658A4CC862}" destId="{8EB9B5B9-C0B0-4D87-B1A4-D7CFAB89B201}" srcOrd="3" destOrd="0" presId="urn:microsoft.com/office/officeart/2005/8/layout/hierarchy2"/>
    <dgm:cxn modelId="{A5C31B1F-6A47-47D4-A9F6-5B871A59B8A4}" type="presParOf" srcId="{8EB9B5B9-C0B0-4D87-B1A4-D7CFAB89B201}" destId="{1E1C0BF7-E2E9-47E2-846E-3FB060800201}" srcOrd="0" destOrd="0" presId="urn:microsoft.com/office/officeart/2005/8/layout/hierarchy2"/>
    <dgm:cxn modelId="{C922BFB4-150F-4BB3-93E8-2D5A0E8F835D}" type="presParOf" srcId="{8EB9B5B9-C0B0-4D87-B1A4-D7CFAB89B201}" destId="{E5712CCB-46FF-4A81-B1E7-40E7DEEE19EB}" srcOrd="1" destOrd="0" presId="urn:microsoft.com/office/officeart/2005/8/layout/hierarchy2"/>
    <dgm:cxn modelId="{92DCDA4D-C2F5-4864-B413-1264F0E04967}" type="presParOf" srcId="{C4F0F48A-B6AF-43C3-AFCA-6A658A4CC862}" destId="{50040A1C-D961-4A90-9F57-B34776F19709}" srcOrd="4" destOrd="0" presId="urn:microsoft.com/office/officeart/2005/8/layout/hierarchy2"/>
    <dgm:cxn modelId="{F3D8A58E-D16A-435A-8C2A-9FB85D84FA06}" type="presParOf" srcId="{50040A1C-D961-4A90-9F57-B34776F19709}" destId="{01EEE390-AB4A-4786-A88B-F7E74EBF73F0}" srcOrd="0" destOrd="0" presId="urn:microsoft.com/office/officeart/2005/8/layout/hierarchy2"/>
    <dgm:cxn modelId="{B34E833E-BB64-4B54-9733-49330FCA15AF}" type="presParOf" srcId="{C4F0F48A-B6AF-43C3-AFCA-6A658A4CC862}" destId="{30F4D837-9120-4F26-8C5B-BCAE6FF813DB}" srcOrd="5" destOrd="0" presId="urn:microsoft.com/office/officeart/2005/8/layout/hierarchy2"/>
    <dgm:cxn modelId="{6522CDA6-1DB0-45AD-8619-97D89B3F0DB8}" type="presParOf" srcId="{30F4D837-9120-4F26-8C5B-BCAE6FF813DB}" destId="{E3CE5594-F3F1-49F6-A7C8-E25853455CFA}" srcOrd="0" destOrd="0" presId="urn:microsoft.com/office/officeart/2005/8/layout/hierarchy2"/>
    <dgm:cxn modelId="{A43D629B-F477-4046-9F7E-D831A751CB51}" type="presParOf" srcId="{30F4D837-9120-4F26-8C5B-BCAE6FF813DB}" destId="{BD57A623-3339-4228-BD78-268BE1FAB47E}" srcOrd="1" destOrd="0" presId="urn:microsoft.com/office/officeart/2005/8/layout/hierarchy2"/>
    <dgm:cxn modelId="{ADF36CF5-5F0D-4832-9E0C-41E8F2ACED70}" type="presParOf" srcId="{BD57A623-3339-4228-BD78-268BE1FAB47E}" destId="{5FCB55BA-7053-458B-8A88-8DD239DA6331}" srcOrd="0" destOrd="0" presId="urn:microsoft.com/office/officeart/2005/8/layout/hierarchy2"/>
    <dgm:cxn modelId="{41F3A8B3-6E1D-4FD1-82F1-76B9BB548F56}" type="presParOf" srcId="{5FCB55BA-7053-458B-8A88-8DD239DA6331}" destId="{5B49F615-01AC-4E8D-8243-024C52065BB2}" srcOrd="0" destOrd="0" presId="urn:microsoft.com/office/officeart/2005/8/layout/hierarchy2"/>
    <dgm:cxn modelId="{0A711E1C-C2C1-49D4-BA65-4DC4EA93473A}" type="presParOf" srcId="{BD57A623-3339-4228-BD78-268BE1FAB47E}" destId="{6C3863C9-DC80-4268-9745-FB988AE50073}" srcOrd="1" destOrd="0" presId="urn:microsoft.com/office/officeart/2005/8/layout/hierarchy2"/>
    <dgm:cxn modelId="{F7D1A5B1-F09C-4C22-AA05-56D998215A65}" type="presParOf" srcId="{6C3863C9-DC80-4268-9745-FB988AE50073}" destId="{E045DA16-E3DB-4C3A-9DC1-4314802E0B2D}" srcOrd="0" destOrd="0" presId="urn:microsoft.com/office/officeart/2005/8/layout/hierarchy2"/>
    <dgm:cxn modelId="{D656AD5D-1334-4B01-9C50-82FBA2911C9A}" type="presParOf" srcId="{6C3863C9-DC80-4268-9745-FB988AE50073}" destId="{92412803-5AC7-4429-B1C7-DBE7707ADBA4}" srcOrd="1" destOrd="0" presId="urn:microsoft.com/office/officeart/2005/8/layout/hierarchy2"/>
    <dgm:cxn modelId="{E96AFF5B-2731-4805-917A-D025F0A42A3D}" type="presParOf" srcId="{BD57A623-3339-4228-BD78-268BE1FAB47E}" destId="{906F5F46-922A-41D3-BC0C-AA6B408A8D4A}" srcOrd="2" destOrd="0" presId="urn:microsoft.com/office/officeart/2005/8/layout/hierarchy2"/>
    <dgm:cxn modelId="{2BC96E58-5D19-4834-9B5E-A0A8619AEA2F}" type="presParOf" srcId="{906F5F46-922A-41D3-BC0C-AA6B408A8D4A}" destId="{BAAD048F-539D-477C-AF35-C3394849D7C3}" srcOrd="0" destOrd="0" presId="urn:microsoft.com/office/officeart/2005/8/layout/hierarchy2"/>
    <dgm:cxn modelId="{FF43283E-8F4B-448B-B8BA-1A2E11D4FCD1}" type="presParOf" srcId="{BD57A623-3339-4228-BD78-268BE1FAB47E}" destId="{2FE90066-E92A-4C0B-BDFC-21CAE7D77095}" srcOrd="3" destOrd="0" presId="urn:microsoft.com/office/officeart/2005/8/layout/hierarchy2"/>
    <dgm:cxn modelId="{84500B4F-8174-475E-B836-A735427BC3B9}" type="presParOf" srcId="{2FE90066-E92A-4C0B-BDFC-21CAE7D77095}" destId="{0FA03EE5-538B-45D7-AE54-164B087D5CC2}" srcOrd="0" destOrd="0" presId="urn:microsoft.com/office/officeart/2005/8/layout/hierarchy2"/>
    <dgm:cxn modelId="{985F8423-A767-46DB-ABF1-C76F64E28755}" type="presParOf" srcId="{2FE90066-E92A-4C0B-BDFC-21CAE7D77095}" destId="{CEE0DACE-462C-44E1-913B-F805EF4ADA61}" srcOrd="1" destOrd="0" presId="urn:microsoft.com/office/officeart/2005/8/layout/hierarchy2"/>
    <dgm:cxn modelId="{E5A6AEC9-ADCF-4314-97D7-3729CECF2C8A}" type="presParOf" srcId="{6B7A97A5-5187-4846-A9CB-0A7AE0532CBF}" destId="{87EC5DDD-9F69-4B6C-95BE-68FC167C1752}" srcOrd="6" destOrd="0" presId="urn:microsoft.com/office/officeart/2005/8/layout/hierarchy2"/>
    <dgm:cxn modelId="{F2408BEB-9FB4-40FD-9329-80598E21B479}" type="presParOf" srcId="{87EC5DDD-9F69-4B6C-95BE-68FC167C1752}" destId="{CE61E191-C724-4270-8BE7-8C77375FCF61}" srcOrd="0" destOrd="0" presId="urn:microsoft.com/office/officeart/2005/8/layout/hierarchy2"/>
    <dgm:cxn modelId="{4BB05A66-E33E-44D6-8A78-E17F2F9F5C85}" type="presParOf" srcId="{6B7A97A5-5187-4846-A9CB-0A7AE0532CBF}" destId="{BB538379-F8AB-45E6-8FB5-88F1D118ABCF}" srcOrd="7" destOrd="0" presId="urn:microsoft.com/office/officeart/2005/8/layout/hierarchy2"/>
    <dgm:cxn modelId="{73EC5034-4C0D-4025-87FA-DA3079C69D2B}" type="presParOf" srcId="{BB538379-F8AB-45E6-8FB5-88F1D118ABCF}" destId="{167F1204-AFBB-4464-B292-B7B9C368137A}" srcOrd="0" destOrd="0" presId="urn:microsoft.com/office/officeart/2005/8/layout/hierarchy2"/>
    <dgm:cxn modelId="{D8C099CB-A362-46DB-8A39-64E05FD6A2C6}" type="presParOf" srcId="{BB538379-F8AB-45E6-8FB5-88F1D118ABCF}" destId="{517931A0-D3AB-4F7E-BDF9-5ABFA7AE4065}" srcOrd="1" destOrd="0" presId="urn:microsoft.com/office/officeart/2005/8/layout/hierarchy2"/>
    <dgm:cxn modelId="{A839386D-63C7-4469-B7DC-143E41DFF0A8}" type="presParOf" srcId="{517931A0-D3AB-4F7E-BDF9-5ABFA7AE4065}" destId="{2FD12931-E91F-4883-ABCC-E2B4ACCC31CA}" srcOrd="0" destOrd="0" presId="urn:microsoft.com/office/officeart/2005/8/layout/hierarchy2"/>
    <dgm:cxn modelId="{6E6D1F4C-5252-4204-B463-E64A535F3130}" type="presParOf" srcId="{2FD12931-E91F-4883-ABCC-E2B4ACCC31CA}" destId="{C33F84F2-5EFE-42A4-A5D4-F49723480AE6}" srcOrd="0" destOrd="0" presId="urn:microsoft.com/office/officeart/2005/8/layout/hierarchy2"/>
    <dgm:cxn modelId="{9E18153A-8198-4B00-B7DE-638F9FD8A776}" type="presParOf" srcId="{517931A0-D3AB-4F7E-BDF9-5ABFA7AE4065}" destId="{24AF0030-EA04-45D9-9335-E79ECF6792A4}" srcOrd="1" destOrd="0" presId="urn:microsoft.com/office/officeart/2005/8/layout/hierarchy2"/>
    <dgm:cxn modelId="{61A91D37-F36F-4BB7-A35A-8A8F214F5D7D}" type="presParOf" srcId="{24AF0030-EA04-45D9-9335-E79ECF6792A4}" destId="{A9C12F11-1210-4444-A1FD-68998DEE217C}" srcOrd="0" destOrd="0" presId="urn:microsoft.com/office/officeart/2005/8/layout/hierarchy2"/>
    <dgm:cxn modelId="{8A2EFAA4-A5D3-4AD5-8E55-1ED29142E7E1}" type="presParOf" srcId="{24AF0030-EA04-45D9-9335-E79ECF6792A4}" destId="{CC0794A1-4E02-4512-BE44-D35FBBDDFF2B}" srcOrd="1" destOrd="0" presId="urn:microsoft.com/office/officeart/2005/8/layout/hierarchy2"/>
    <dgm:cxn modelId="{F2A00980-94EA-4E53-A077-19E44618B040}" type="presParOf" srcId="{CC0794A1-4E02-4512-BE44-D35FBBDDFF2B}" destId="{80B075A0-6EED-4416-BD30-D34B7B6B244A}" srcOrd="0" destOrd="0" presId="urn:microsoft.com/office/officeart/2005/8/layout/hierarchy2"/>
    <dgm:cxn modelId="{393DEBB6-AAB6-4C27-8E70-A752F46887EE}" type="presParOf" srcId="{80B075A0-6EED-4416-BD30-D34B7B6B244A}" destId="{0B6A28E5-6192-4A5C-8A6E-370AC7A96B9E}" srcOrd="0" destOrd="0" presId="urn:microsoft.com/office/officeart/2005/8/layout/hierarchy2"/>
    <dgm:cxn modelId="{873C65F7-68E0-4DF8-8105-0F80F427CCA4}" type="presParOf" srcId="{CC0794A1-4E02-4512-BE44-D35FBBDDFF2B}" destId="{863EF402-D78D-4156-BEDD-69F00223A46D}" srcOrd="1" destOrd="0" presId="urn:microsoft.com/office/officeart/2005/8/layout/hierarchy2"/>
    <dgm:cxn modelId="{66DA3051-C364-43C7-B6DA-C7F40061B120}" type="presParOf" srcId="{863EF402-D78D-4156-BEDD-69F00223A46D}" destId="{593B41E3-CA5E-4DA9-AD44-1949E854049E}" srcOrd="0" destOrd="0" presId="urn:microsoft.com/office/officeart/2005/8/layout/hierarchy2"/>
    <dgm:cxn modelId="{D3D42586-E482-4EE2-B988-5CF37A030F5A}" type="presParOf" srcId="{863EF402-D78D-4156-BEDD-69F00223A46D}" destId="{3509EFBB-C5F0-4A3A-B429-463FEF9B7E01}" srcOrd="1" destOrd="0" presId="urn:microsoft.com/office/officeart/2005/8/layout/hierarchy2"/>
    <dgm:cxn modelId="{0D0F7F7C-7194-49D6-B4EE-A35FA852B9D3}" type="presParOf" srcId="{CC0794A1-4E02-4512-BE44-D35FBBDDFF2B}" destId="{F74CEFCE-AE50-40FB-98E1-BD45C93AA385}" srcOrd="2" destOrd="0" presId="urn:microsoft.com/office/officeart/2005/8/layout/hierarchy2"/>
    <dgm:cxn modelId="{5B3A859F-DF82-4764-85BB-D233E5274904}" type="presParOf" srcId="{F74CEFCE-AE50-40FB-98E1-BD45C93AA385}" destId="{2E9F86E8-11BD-4C20-8CF1-078EFE599DDE}" srcOrd="0" destOrd="0" presId="urn:microsoft.com/office/officeart/2005/8/layout/hierarchy2"/>
    <dgm:cxn modelId="{6FB77E80-45D8-4D16-83BB-4B91151801A0}" type="presParOf" srcId="{CC0794A1-4E02-4512-BE44-D35FBBDDFF2B}" destId="{E498A7D0-9D5F-43C3-9A3F-53F76F471F2F}" srcOrd="3" destOrd="0" presId="urn:microsoft.com/office/officeart/2005/8/layout/hierarchy2"/>
    <dgm:cxn modelId="{245B754C-20DA-4E0B-BE3E-0C0254DEBF76}" type="presParOf" srcId="{E498A7D0-9D5F-43C3-9A3F-53F76F471F2F}" destId="{37A875F9-3746-426A-8766-FFA1C0118C48}" srcOrd="0" destOrd="0" presId="urn:microsoft.com/office/officeart/2005/8/layout/hierarchy2"/>
    <dgm:cxn modelId="{E8F9F287-21E1-4A92-87B9-63F58BDADAEC}" type="presParOf" srcId="{E498A7D0-9D5F-43C3-9A3F-53F76F471F2F}" destId="{D8249A95-6AD9-4FE5-A1AD-963CBDB3B96D}" srcOrd="1" destOrd="0" presId="urn:microsoft.com/office/officeart/2005/8/layout/hierarchy2"/>
    <dgm:cxn modelId="{4331EAF8-949F-479A-A11D-78C819920430}" type="presParOf" srcId="{517931A0-D3AB-4F7E-BDF9-5ABFA7AE4065}" destId="{F065EB8E-04AE-4472-B39D-637CB520C526}" srcOrd="2" destOrd="0" presId="urn:microsoft.com/office/officeart/2005/8/layout/hierarchy2"/>
    <dgm:cxn modelId="{0E5BE17F-6504-4F58-90B6-D7E8AA60DF30}" type="presParOf" srcId="{F065EB8E-04AE-4472-B39D-637CB520C526}" destId="{8677BBF0-60CC-4896-BDB3-000DD63E373D}" srcOrd="0" destOrd="0" presId="urn:microsoft.com/office/officeart/2005/8/layout/hierarchy2"/>
    <dgm:cxn modelId="{EF705EC7-04C4-4055-ACCE-F9E2538CD4F6}" type="presParOf" srcId="{517931A0-D3AB-4F7E-BDF9-5ABFA7AE4065}" destId="{DF751847-0BE4-4D32-B4FA-5CD6A56B6400}" srcOrd="3" destOrd="0" presId="urn:microsoft.com/office/officeart/2005/8/layout/hierarchy2"/>
    <dgm:cxn modelId="{080A6FF1-265C-4AC6-AFB4-7A3AE0D73A61}" type="presParOf" srcId="{DF751847-0BE4-4D32-B4FA-5CD6A56B6400}" destId="{95523093-FECA-4419-A878-E6086CB8B61F}" srcOrd="0" destOrd="0" presId="urn:microsoft.com/office/officeart/2005/8/layout/hierarchy2"/>
    <dgm:cxn modelId="{2546AE12-7B8B-4AEF-BAD6-9D2FFC28E4C5}" type="presParOf" srcId="{DF751847-0BE4-4D32-B4FA-5CD6A56B6400}" destId="{7FF2E24C-EAE3-4CAE-92D8-3BBF20B85369}" srcOrd="1" destOrd="0" presId="urn:microsoft.com/office/officeart/2005/8/layout/hierarchy2"/>
    <dgm:cxn modelId="{D4C6C022-A7F6-4F20-86C8-E58180B399EC}" type="presParOf" srcId="{517931A0-D3AB-4F7E-BDF9-5ABFA7AE4065}" destId="{BCC70EED-4AC6-47A8-97E4-A7D63A75F83B}" srcOrd="4" destOrd="0" presId="urn:microsoft.com/office/officeart/2005/8/layout/hierarchy2"/>
    <dgm:cxn modelId="{4D0DC07D-0985-4E7F-A7E5-CB64FDC46D5F}" type="presParOf" srcId="{BCC70EED-4AC6-47A8-97E4-A7D63A75F83B}" destId="{60A8F4D4-A87A-4461-A52F-D148B600E263}" srcOrd="0" destOrd="0" presId="urn:microsoft.com/office/officeart/2005/8/layout/hierarchy2"/>
    <dgm:cxn modelId="{E046602D-D79E-4B44-AC6C-F506894EC7F5}" type="presParOf" srcId="{517931A0-D3AB-4F7E-BDF9-5ABFA7AE4065}" destId="{F1B69955-39A0-4C96-BF15-25AEF37CFCD5}" srcOrd="5" destOrd="0" presId="urn:microsoft.com/office/officeart/2005/8/layout/hierarchy2"/>
    <dgm:cxn modelId="{1300A09A-4C48-448E-9419-F9B21EFE0492}" type="presParOf" srcId="{F1B69955-39A0-4C96-BF15-25AEF37CFCD5}" destId="{A0865725-8F13-4D66-9B6B-D81956252699}" srcOrd="0" destOrd="0" presId="urn:microsoft.com/office/officeart/2005/8/layout/hierarchy2"/>
    <dgm:cxn modelId="{5B0B5F8C-1EF3-49A9-ADD1-453D1F9B7FE6}"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solidFill>
          <a:srgbClr val="FF0000"/>
        </a:solidFill>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noFill/>
        <a:ln>
          <a:noFill/>
        </a:ln>
      </dgm:spPr>
      <dgm:t>
        <a:bodyPr/>
        <a:lstStyle/>
        <a:p>
          <a:r>
            <a:rPr lang="en-US" dirty="0" smtClean="0">
              <a:ln>
                <a:noFill/>
              </a:ln>
              <a:noFill/>
            </a:rPr>
            <a:t>D</a:t>
          </a:r>
          <a:endParaRPr lang="en-US" dirty="0">
            <a:ln>
              <a:noFill/>
            </a:ln>
            <a:noFill/>
          </a:endParaRPr>
        </a:p>
      </dgm:t>
    </dgm:pt>
    <dgm:pt modelId="{3F6A5EDE-7F02-44C9-AF33-23999382B84B}" type="parTrans" cxnId="{5EB4D59D-27C6-4D0C-BEEC-4B8F5DFE24A9}">
      <dgm:prSet/>
      <dgm:spPr>
        <a:noFill/>
        <a:ln>
          <a:noFill/>
        </a:ln>
      </dgm:spPr>
      <dgm:t>
        <a:bodyPr/>
        <a:lstStyle/>
        <a:p>
          <a:endParaRPr lang="en-US">
            <a:ln>
              <a:noFill/>
            </a:ln>
            <a:noFill/>
          </a:endParaRPr>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ln>
                <a:noFill/>
              </a:ln>
              <a:noFill/>
            </a:rPr>
            <a:t>A</a:t>
          </a:r>
          <a:endParaRPr lang="en-US" dirty="0">
            <a:ln>
              <a:noFill/>
            </a:ln>
            <a:noFill/>
          </a:endParaRPr>
        </a:p>
      </dgm:t>
    </dgm:pt>
    <dgm:pt modelId="{89C9E179-D2A2-4A4E-831C-766C0FCE59CD}" type="parTrans" cxnId="{775274D5-12E5-4179-A4E5-3AE1EC3A7C24}">
      <dgm:prSet/>
      <dgm:spPr>
        <a:noFill/>
        <a:ln>
          <a:noFill/>
        </a:ln>
      </dgm:spPr>
      <dgm:t>
        <a:bodyPr/>
        <a:lstStyle/>
        <a:p>
          <a:endParaRPr lang="en-US">
            <a:ln>
              <a:noFill/>
            </a:ln>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7CDFED24-70BA-460A-B4BF-40D8E945E750}" type="presOf" srcId="{1C4C4948-25D8-4936-BD8C-06CE52540229}" destId="{8A58203B-60D5-42CF-9578-203C0120EC5E}" srcOrd="0" destOrd="0" presId="urn:microsoft.com/office/officeart/2005/8/layout/hierarchy2"/>
    <dgm:cxn modelId="{9FC964D4-50D3-44FF-8342-ABE4C75BA51A}" type="presOf" srcId="{166961A0-6659-4CA6-A993-20CB2D27CA51}" destId="{F3025B66-7540-4E3A-8E55-A978E22397A7}" srcOrd="1" destOrd="0" presId="urn:microsoft.com/office/officeart/2005/8/layout/hierarchy2"/>
    <dgm:cxn modelId="{15914D94-5F45-4B5C-85DD-8CE7DDABBC7E}" type="presOf" srcId="{E0DE11BA-B518-407C-B505-1DE471394911}" destId="{6F0F170F-FE3D-4134-BB96-EA6665A6036D}" srcOrd="0" destOrd="0" presId="urn:microsoft.com/office/officeart/2005/8/layout/hierarchy2"/>
    <dgm:cxn modelId="{A947247B-A130-48A0-B526-2F8D988FF537}" type="presOf" srcId="{BBBB4BC1-397B-42FB-A590-86ABD4708BA1}" destId="{2AA311D8-CC01-4472-A54F-19D0AFF10979}"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19A15284-6567-4286-9CDC-E7B42EA49BE1}" type="presOf" srcId="{2CA901C4-D46B-4889-AB07-3E85CAB3F55A}" destId="{1E1C0BF7-E2E9-47E2-846E-3FB060800201}" srcOrd="0" destOrd="0" presId="urn:microsoft.com/office/officeart/2005/8/layout/hierarchy2"/>
    <dgm:cxn modelId="{E0004D41-87A3-40F0-A2DC-72E2E8042990}" type="presOf" srcId="{1CEB5BF8-9573-44DB-AA52-2664C57B5BC0}" destId="{5FCB55BA-7053-458B-8A88-8DD239DA6331}" srcOrd="0" destOrd="0" presId="urn:microsoft.com/office/officeart/2005/8/layout/hierarchy2"/>
    <dgm:cxn modelId="{FA324639-B2EE-474B-A0B6-BF251CD342BD}" type="presOf" srcId="{F30650AC-6523-41D4-BEFF-F87C75C3A1A8}" destId="{0FA03EE5-538B-45D7-AE54-164B087D5CC2}" srcOrd="0" destOrd="0" presId="urn:microsoft.com/office/officeart/2005/8/layout/hierarchy2"/>
    <dgm:cxn modelId="{B1A11442-E33E-43D0-A4E6-96C06D8E9223}" type="presOf" srcId="{E527BE7C-F111-4D11-8FD8-A64790F908E6}" destId="{E86E44DF-D0B6-490D-969C-50D2431AF93E}" srcOrd="1" destOrd="0" presId="urn:microsoft.com/office/officeart/2005/8/layout/hierarchy2"/>
    <dgm:cxn modelId="{5B986F3B-059F-4D75-8BD7-F7E48679AC25}" type="presOf" srcId="{C39D6B01-260F-4A4C-826C-9CFF1B6F6F3C}" destId="{E045DA16-E3DB-4C3A-9DC1-4314802E0B2D}" srcOrd="0" destOrd="0" presId="urn:microsoft.com/office/officeart/2005/8/layout/hierarchy2"/>
    <dgm:cxn modelId="{9C16C835-BCA3-4D70-8942-7DA1F6B5DC68}" type="presOf" srcId="{D46399B7-6072-4C73-88BB-AE05116F9ECC}" destId="{BB4E4D16-71CF-4C1A-AF17-AA238805B63F}" srcOrd="0" destOrd="0" presId="urn:microsoft.com/office/officeart/2005/8/layout/hierarchy2"/>
    <dgm:cxn modelId="{3E84760C-6670-4C0C-88F6-47A3087E025B}" type="presOf" srcId="{22F489BA-7AF8-4D28-AFF1-81994DDA9D7B}" destId="{E4975F3D-C350-41E3-95EF-F4638F798686}" srcOrd="0" destOrd="0" presId="urn:microsoft.com/office/officeart/2005/8/layout/hierarchy2"/>
    <dgm:cxn modelId="{2860F23E-E3A9-4FAE-9074-FBAEDD62FEE4}" type="presOf" srcId="{3904DB79-83CF-4567-8961-2516E1FF2621}" destId="{A0865725-8F13-4D66-9B6B-D81956252699}" srcOrd="0" destOrd="0" presId="urn:microsoft.com/office/officeart/2005/8/layout/hierarchy2"/>
    <dgm:cxn modelId="{D10E2F66-61BA-4867-B364-3504678BC337}" type="presOf" srcId="{EE885992-2BEA-4926-B702-6008C6AF5097}" destId="{CE61E191-C724-4270-8BE7-8C77375FCF61}"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BED8474E-03BB-4FA2-B4E6-13F3285D5ECB}" type="presOf" srcId="{7E0ED1B5-DF2B-4C39-94A2-2A0C2BBEA676}" destId="{C8B696FB-B26B-4AEB-A6C7-7996DE285DEE}" srcOrd="0" destOrd="0" presId="urn:microsoft.com/office/officeart/2005/8/layout/hierarchy2"/>
    <dgm:cxn modelId="{3C7F30A6-322F-4CC9-BB94-6B57E452F844}" type="presOf" srcId="{BAC0EB25-FC2E-40C8-BB49-714E62D7ACF1}" destId="{0A145BCE-6198-4F25-B43B-3618301E13F0}" srcOrd="1" destOrd="0" presId="urn:microsoft.com/office/officeart/2005/8/layout/hierarchy2"/>
    <dgm:cxn modelId="{F4118910-9866-43AA-B13A-A4331808462A}" type="presOf" srcId="{2A379ED9-6D3C-45CA-8756-86DBD129CD0C}" destId="{5937F1B2-B020-4EB6-983F-111BB09AE414}" srcOrd="0" destOrd="0" presId="urn:microsoft.com/office/officeart/2005/8/layout/hierarchy2"/>
    <dgm:cxn modelId="{1DAA93E2-4F14-4B3A-A047-43883479D2DC}" type="presOf" srcId="{57EA6F02-2674-477B-9506-59D3B2C4A94B}" destId="{8367E3EC-EDE8-4478-9B14-EAFA4B0303C7}" srcOrd="0" destOrd="0" presId="urn:microsoft.com/office/officeart/2005/8/layout/hierarchy2"/>
    <dgm:cxn modelId="{741683D4-E74F-4FBE-BC54-021F9EDAD362}" type="presOf" srcId="{C2A848E1-61B5-4DCC-BFBB-D417A3B756B4}" destId="{BA54242D-F02C-4E4F-8455-69939E154ED1}" srcOrd="0" destOrd="0" presId="urn:microsoft.com/office/officeart/2005/8/layout/hierarchy2"/>
    <dgm:cxn modelId="{92F25E52-BED3-4179-BD8D-927A1B6F68BC}" type="presOf" srcId="{AC10A985-E08A-4B6F-BF7F-A700AF2A50C5}" destId="{593B41E3-CA5E-4DA9-AD44-1949E854049E}" srcOrd="0" destOrd="0" presId="urn:microsoft.com/office/officeart/2005/8/layout/hierarchy2"/>
    <dgm:cxn modelId="{10CE0C9E-787F-438C-9B38-F4D91025310E}" type="presOf" srcId="{EE885992-2BEA-4926-B702-6008C6AF5097}" destId="{87EC5DDD-9F69-4B6C-95BE-68FC167C1752}"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CC17DFE9-40B7-4FE4-80D6-F29BF39BE1F7}" type="presOf" srcId="{64410DB8-F655-4B90-9A96-2325D0212977}" destId="{F74CEFCE-AE50-40FB-98E1-BD45C93AA385}" srcOrd="0" destOrd="0" presId="urn:microsoft.com/office/officeart/2005/8/layout/hierarchy2"/>
    <dgm:cxn modelId="{C9DDBB22-2EEF-45F6-9BF1-3E2D4541DB0E}" type="presOf" srcId="{57EA6F02-2674-477B-9506-59D3B2C4A94B}" destId="{E8D07454-23B3-441F-9B23-CDA001B258D3}" srcOrd="1"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4EFB3D52-9C85-467F-BBD4-77680518EEC8}" type="presOf" srcId="{A564CD81-167D-42C5-9353-07481038A983}" destId="{4AEB7D09-1624-4AD9-99D9-830F9B16DFD7}" srcOrd="1" destOrd="0" presId="urn:microsoft.com/office/officeart/2005/8/layout/hierarchy2"/>
    <dgm:cxn modelId="{3DB6B40C-1550-49F0-A469-71F6E1BD2BDA}" type="presOf" srcId="{767EC5A2-4B77-466C-A072-0B8307A02AB3}" destId="{F15D6494-9362-431D-8D0C-12A143564090}" srcOrd="0" destOrd="0" presId="urn:microsoft.com/office/officeart/2005/8/layout/hierarchy2"/>
    <dgm:cxn modelId="{14F86955-FEF7-442E-8062-5480900F5477}" type="presOf" srcId="{B716BBAA-853E-4021-A8EE-711FD7E3D665}" destId="{7AF1181C-2A33-4ED9-B3AD-C4ACFCC7DACF}"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EE36C64F-19BF-4A49-9F42-66B7C0AE5863}" type="presOf" srcId="{5ABABD5B-A46B-437C-8FCF-5F7DB32B1277}" destId="{030C4BD4-E117-424F-894B-5000F19EC59A}" srcOrd="0" destOrd="0" presId="urn:microsoft.com/office/officeart/2005/8/layout/hierarchy2"/>
    <dgm:cxn modelId="{09605D51-DA3C-4064-8D8B-9C7C7DABB3C4}" type="presOf" srcId="{166961A0-6659-4CA6-A993-20CB2D27CA51}" destId="{CC1ABDC6-6B6E-46CC-8F3E-DD15562897FA}" srcOrd="0" destOrd="0" presId="urn:microsoft.com/office/officeart/2005/8/layout/hierarchy2"/>
    <dgm:cxn modelId="{BBE100CC-F102-42F5-91D6-D2B9FACA1A63}" type="presOf" srcId="{19F3ECDB-1ED7-474B-92C1-2E72D83ACFE8}" destId="{A9C12F11-1210-4444-A1FD-68998DEE217C}" srcOrd="0" destOrd="0" presId="urn:microsoft.com/office/officeart/2005/8/layout/hierarchy2"/>
    <dgm:cxn modelId="{939EF654-EF8B-4258-ACA5-2AB492ACB4D8}" type="presOf" srcId="{DF03A72C-632B-4C09-AA60-11E1D77BAE98}" destId="{BCC70EED-4AC6-47A8-97E4-A7D63A75F83B}" srcOrd="0" destOrd="0" presId="urn:microsoft.com/office/officeart/2005/8/layout/hierarchy2"/>
    <dgm:cxn modelId="{8AF4350B-7B77-4A65-ADCE-DBA1146FCD9A}" type="presOf" srcId="{45993110-47CA-429A-A226-5BE240498561}" destId="{0789D6F5-E0F6-4D72-A0DF-BA44D9E7DAFF}" srcOrd="0" destOrd="0" presId="urn:microsoft.com/office/officeart/2005/8/layout/hierarchy2"/>
    <dgm:cxn modelId="{E6E44B92-25BD-40E3-81C2-B432D6EA71D0}" type="presOf" srcId="{3BAA5B4F-AA92-45D6-9A6B-2C43B02FBCB2}" destId="{F065EB8E-04AE-4472-B39D-637CB520C526}" srcOrd="0" destOrd="0" presId="urn:microsoft.com/office/officeart/2005/8/layout/hierarchy2"/>
    <dgm:cxn modelId="{B5B91CEE-D371-4242-881D-74FD581AAA5A}" type="presOf" srcId="{CB605075-F51A-47C3-9B5B-5822A6019E26}" destId="{BAAD048F-539D-477C-AF35-C3394849D7C3}" srcOrd="1" destOrd="0" presId="urn:microsoft.com/office/officeart/2005/8/layout/hierarchy2"/>
    <dgm:cxn modelId="{D506C296-BAA7-4BA0-933E-5415EAA1EB4E}" type="presOf" srcId="{1055F0B1-DA74-4E7B-B527-AEDFDD16057D}" destId="{80B075A0-6EED-4416-BD30-D34B7B6B244A}" srcOrd="0" destOrd="0" presId="urn:microsoft.com/office/officeart/2005/8/layout/hierarchy2"/>
    <dgm:cxn modelId="{FFC7AB9D-9390-44EB-ADD7-BCE07B53D191}" type="presOf" srcId="{C2601243-1BEE-43AD-B076-59981A9EF2A5}" destId="{167F1204-AFBB-4464-B292-B7B9C368137A}" srcOrd="0" destOrd="0" presId="urn:microsoft.com/office/officeart/2005/8/layout/hierarchy2"/>
    <dgm:cxn modelId="{BABD7CC1-FFFF-4122-B68A-FC85E4718C6D}" type="presOf" srcId="{3F6A5EDE-7F02-44C9-AF33-23999382B84B}" destId="{50040A1C-D961-4A90-9F57-B34776F19709}" srcOrd="0" destOrd="0" presId="urn:microsoft.com/office/officeart/2005/8/layout/hierarchy2"/>
    <dgm:cxn modelId="{82AD2C4E-6D50-4910-B198-AD31797681D0}" type="presOf" srcId="{1CEB5BF8-9573-44DB-AA52-2664C57B5BC0}" destId="{5B49F615-01AC-4E8D-8243-024C52065BB2}" srcOrd="1" destOrd="0" presId="urn:microsoft.com/office/officeart/2005/8/layout/hierarchy2"/>
    <dgm:cxn modelId="{0B719CE5-DA50-4A8A-9BFA-191C4265BA0F}" type="presOf" srcId="{DF03A72C-632B-4C09-AA60-11E1D77BAE98}" destId="{60A8F4D4-A87A-4461-A52F-D148B600E263}" srcOrd="1"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6C9EA253-2C8F-4F89-925D-47467D5739D8}" srcId="{19F3ECDB-1ED7-474B-92C1-2E72D83ACFE8}" destId="{D571DD33-A7E4-4BE5-8590-2D3E0E3995FB}" srcOrd="1" destOrd="0" parTransId="{64410DB8-F655-4B90-9A96-2325D0212977}" sibTransId="{1E6F3F40-8866-4F8B-B7D8-74B9DD4C826F}"/>
    <dgm:cxn modelId="{1B4E5E40-4DB3-4D0F-9867-0B80C1BBA08A}" srcId="{C2601243-1BEE-43AD-B076-59981A9EF2A5}" destId="{2090ADF3-5CF7-491C-8EEF-DB35DEC658CA}" srcOrd="1" destOrd="0" parTransId="{3BAA5B4F-AA92-45D6-9A6B-2C43B02FBCB2}" sibTransId="{A21EDE56-68B0-4101-A855-259F5BC94C86}"/>
    <dgm:cxn modelId="{775274D5-12E5-4179-A4E5-3AE1EC3A7C24}" srcId="{C2601243-1BEE-43AD-B076-59981A9EF2A5}" destId="{19F3ECDB-1ED7-474B-92C1-2E72D83ACFE8}" srcOrd="0" destOrd="0" parTransId="{89C9E179-D2A2-4A4E-831C-766C0FCE59CD}" sibTransId="{74F12BBA-6976-495D-9B26-C63855294517}"/>
    <dgm:cxn modelId="{BC3AEC7E-BF68-4480-8AEE-51FBDB373845}" type="presOf" srcId="{3B798081-D53C-428D-9A8A-C6B430D0676E}" destId="{E3CE5594-F3F1-49F6-A7C8-E25853455CFA}" srcOrd="0" destOrd="0" presId="urn:microsoft.com/office/officeart/2005/8/layout/hierarchy2"/>
    <dgm:cxn modelId="{954179CA-F2C3-4747-8127-F59D32EE625E}" type="presOf" srcId="{5ABABD5B-A46B-437C-8FCF-5F7DB32B1277}" destId="{B59CC138-6E59-4635-9BCC-7700CB9326A7}" srcOrd="1" destOrd="0" presId="urn:microsoft.com/office/officeart/2005/8/layout/hierarchy2"/>
    <dgm:cxn modelId="{EE3759FB-C77C-442C-BD0D-5D1E53B6D939}" type="presOf" srcId="{3F6A5EDE-7F02-44C9-AF33-23999382B84B}" destId="{01EEE390-AB4A-4786-A88B-F7E74EBF73F0}"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87A8A055-4AF4-4041-A155-2ADAE6DD0896}" type="presOf" srcId="{89C9E179-D2A2-4A4E-831C-766C0FCE59CD}" destId="{2FD12931-E91F-4883-ABCC-E2B4ACCC31CA}"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DA9A61AD-6C36-4FF9-B016-037D08987493}" type="presOf" srcId="{CB605075-F51A-47C3-9B5B-5822A6019E26}" destId="{906F5F46-922A-41D3-BC0C-AA6B408A8D4A}"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3494FF64-3C15-4E80-A141-4BAB81A2C140}" type="presOf" srcId="{B78E8AC8-BFC5-4DF9-996A-E3ADAD9E91C9}" destId="{B680152B-BBF7-42CC-80E2-A156B071C1EB}" srcOrd="1"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BFFB462F-A095-4F59-9EEC-4C2E11825C31}" type="presOf" srcId="{494ACA62-AAC0-4951-9C9D-4B583911638D}" destId="{5F158D59-AD79-4180-AC01-6F79F6FA82DB}" srcOrd="0" destOrd="0" presId="urn:microsoft.com/office/officeart/2005/8/layout/hierarchy2"/>
    <dgm:cxn modelId="{9AD84580-E4D2-4929-BF43-7CD08AC830DF}" type="presOf" srcId="{64410DB8-F655-4B90-9A96-2325D0212977}" destId="{2E9F86E8-11BD-4C20-8CF1-078EFE599DDE}" srcOrd="1" destOrd="0" presId="urn:microsoft.com/office/officeart/2005/8/layout/hierarchy2"/>
    <dgm:cxn modelId="{4A3D78DE-AB63-4209-9DFE-FBDDA15C45C0}" type="presOf" srcId="{1B6C38EE-0106-42F5-BFDE-F708BAF5139B}" destId="{C0FB1EE3-1600-4ECC-A158-84A6E0508629}" srcOrd="0" destOrd="0" presId="urn:microsoft.com/office/officeart/2005/8/layout/hierarchy2"/>
    <dgm:cxn modelId="{7E648311-61E7-41F3-B422-BC33B1883732}" type="presOf" srcId="{2090ADF3-5CF7-491C-8EEF-DB35DEC658CA}" destId="{95523093-FECA-4419-A878-E6086CB8B61F}" srcOrd="0" destOrd="0" presId="urn:microsoft.com/office/officeart/2005/8/layout/hierarchy2"/>
    <dgm:cxn modelId="{5DE1C44C-57C8-436B-94D5-170B182F0BE7}" type="presOf" srcId="{45993110-47CA-429A-A226-5BE240498561}" destId="{B8E34989-5719-4CA4-8C97-D4EDD34C87C5}" srcOrd="1"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5EB4D59D-27C6-4D0C-BEEC-4B8F5DFE24A9}" srcId="{9EB7E3D8-0D11-4E80-823D-492B50986BD9}" destId="{3B798081-D53C-428D-9A8A-C6B430D0676E}" srcOrd="2" destOrd="0" parTransId="{3F6A5EDE-7F02-44C9-AF33-23999382B84B}" sibTransId="{BAF6ADB5-4AF0-4129-8A62-009AA8A67D64}"/>
    <dgm:cxn modelId="{10D7140A-CD83-4C62-8CD4-CF23887033E7}" type="presOf" srcId="{8B31BB6A-A4D8-431C-9B01-9B2034755868}" destId="{9C2F6C3E-00BF-4160-BA53-202223A2EE2E}" srcOrd="0" destOrd="0" presId="urn:microsoft.com/office/officeart/2005/8/layout/hierarchy2"/>
    <dgm:cxn modelId="{E7CFA485-1118-4D4D-B532-4B627E435233}" type="presOf" srcId="{B78E8AC8-BFC5-4DF9-996A-E3ADAD9E91C9}" destId="{94066D15-53AA-4DDA-9682-053F754F270E}"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85DA9C34-C492-4FFF-9B88-C4C0E85F2CE5}" type="presOf" srcId="{95073BCA-5637-4B74-B003-F6EBD1486D61}" destId="{C7DB363B-7218-4E89-908E-26E8BED225D3}"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6D71D3FB-D0A7-4CC6-92FC-7F312877E9B2}" srcId="{767EC5A2-4B77-466C-A072-0B8307A02AB3}" destId="{1B6C38EE-0106-42F5-BFDE-F708BAF5139B}" srcOrd="0" destOrd="0" parTransId="{B4DC0CA7-4284-47E5-8103-F93DAD70B5A7}" sibTransId="{BC1C8669-4D27-4E87-BC71-7D9EF1AC006E}"/>
    <dgm:cxn modelId="{81F53238-9E5E-40BC-BD61-1999483CACB4}" type="presOf" srcId="{1055F0B1-DA74-4E7B-B527-AEDFDD16057D}" destId="{0B6A28E5-6192-4A5C-8A6E-370AC7A96B9E}" srcOrd="1" destOrd="0" presId="urn:microsoft.com/office/officeart/2005/8/layout/hierarchy2"/>
    <dgm:cxn modelId="{C4D4EBE8-657B-4E6F-B421-CC07EAE88CDB}" type="presOf" srcId="{B4DC0CA7-4284-47E5-8103-F93DAD70B5A7}" destId="{C498114F-350E-41A3-9193-D88A6280E55B}"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F26C4714-2C83-4046-952D-C0E9D4D5CA0A}" type="presOf" srcId="{5BDA034E-E10D-4A3F-95C7-86E352EFE1E2}" destId="{B58CAB39-7A43-4E7D-93B0-4EB0E985F7BF}" srcOrd="0" destOrd="0" presId="urn:microsoft.com/office/officeart/2005/8/layout/hierarchy2"/>
    <dgm:cxn modelId="{C38E6D90-2CD1-4F5A-BFBC-6999D7F73C2A}" type="presOf" srcId="{494ACA62-AAC0-4951-9C9D-4B583911638D}" destId="{2B40320C-27AB-4BDA-84D1-61C50A3BABC5}" srcOrd="1" destOrd="0" presId="urn:microsoft.com/office/officeart/2005/8/layout/hierarchy2"/>
    <dgm:cxn modelId="{523C931D-26E5-4F84-A36A-D9B98AC4FDBF}" type="presOf" srcId="{BBBB4BC1-397B-42FB-A590-86ABD4708BA1}" destId="{01AE466B-0249-4A63-910F-DFF3C04D856B}" srcOrd="0" destOrd="0" presId="urn:microsoft.com/office/officeart/2005/8/layout/hierarchy2"/>
    <dgm:cxn modelId="{70E41B35-51C3-41E7-B4AC-08FD0B769713}" type="presOf" srcId="{D571DD33-A7E4-4BE5-8590-2D3E0E3995FB}" destId="{37A875F9-3746-426A-8766-FFA1C0118C48}" srcOrd="0" destOrd="0" presId="urn:microsoft.com/office/officeart/2005/8/layout/hierarchy2"/>
    <dgm:cxn modelId="{23142638-6108-45FA-8ACD-B06A62E95494}" type="presOf" srcId="{BAC0EB25-FC2E-40C8-BB49-714E62D7ACF1}" destId="{1E5FCCE3-BB6C-46B6-BE90-0C1FE816FF09}" srcOrd="0" destOrd="0" presId="urn:microsoft.com/office/officeart/2005/8/layout/hierarchy2"/>
    <dgm:cxn modelId="{D599BC86-DB9F-4F61-9AD9-0E3389536F04}" type="presOf" srcId="{89C9E179-D2A2-4A4E-831C-766C0FCE59CD}" destId="{C33F84F2-5EFE-42A4-A5D4-F49723480AE6}" srcOrd="1" destOrd="0" presId="urn:microsoft.com/office/officeart/2005/8/layout/hierarchy2"/>
    <dgm:cxn modelId="{83C1BDE0-4A26-48F4-8808-17A0A9DF8574}" type="presOf" srcId="{4C182C5A-560D-43AA-8092-727DB2D4F9AA}" destId="{990310B2-5112-4727-B4A0-C2E12E4945BB}" srcOrd="0" destOrd="0" presId="urn:microsoft.com/office/officeart/2005/8/layout/hierarchy2"/>
    <dgm:cxn modelId="{CA92C07A-4CBE-4C67-B9F8-387D17EE18B0}" type="presOf" srcId="{A564CD81-167D-42C5-9353-07481038A983}" destId="{E798F118-A524-4343-8813-0F2112D52D97}" srcOrd="0" destOrd="0" presId="urn:microsoft.com/office/officeart/2005/8/layout/hierarchy2"/>
    <dgm:cxn modelId="{7720AB6F-3C6C-4985-8F29-0679E8F5FF2A}" type="presOf" srcId="{B4DC0CA7-4284-47E5-8103-F93DAD70B5A7}" destId="{1929B4BE-FB30-4C89-8473-49590CD4D932}" srcOrd="1" destOrd="0" presId="urn:microsoft.com/office/officeart/2005/8/layout/hierarchy2"/>
    <dgm:cxn modelId="{E12AC724-21EB-451B-BCAA-BDCA7A2436BD}" type="presOf" srcId="{E527BE7C-F111-4D11-8FD8-A64790F908E6}" destId="{3C823CB9-6646-45EA-927C-BAAED8D908D1}" srcOrd="0" destOrd="0" presId="urn:microsoft.com/office/officeart/2005/8/layout/hierarchy2"/>
    <dgm:cxn modelId="{375904C6-326F-44AB-B00C-310292993910}" type="presOf" srcId="{22F489BA-7AF8-4D28-AFF1-81994DDA9D7B}" destId="{644D500C-2D0D-4D40-8242-8B689E49552E}"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A999B08F-C82F-4A62-AD50-DE2047B42424}" type="presOf" srcId="{9EB7E3D8-0D11-4E80-823D-492B50986BD9}" destId="{418C437C-17BF-4B0B-B4FE-5B3030058BF1}" srcOrd="0" destOrd="0" presId="urn:microsoft.com/office/officeart/2005/8/layout/hierarchy2"/>
    <dgm:cxn modelId="{F86EDB41-F78A-4972-AB14-2141B8DD4B60}" type="presOf" srcId="{29D5F61E-1CFE-4D06-9E4F-4C289DB841B2}" destId="{BC065D8B-0208-43AD-ABEB-09B43B6478F9}" srcOrd="0" destOrd="0" presId="urn:microsoft.com/office/officeart/2005/8/layout/hierarchy2"/>
    <dgm:cxn modelId="{A77F80FD-06AA-43D5-9375-1731DEFFFB02}" type="presOf" srcId="{B716BBAA-853E-4021-A8EE-711FD7E3D665}" destId="{DDBCB7B8-5B67-4623-B3B3-D1AC0E78FE9B}"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EEDB7811-0A74-4D2E-89E5-29CE7AF8CE21}" type="presOf" srcId="{3BAA5B4F-AA92-45D6-9A6B-2C43B02FBCB2}" destId="{8677BBF0-60CC-4896-BDB3-000DD63E373D}" srcOrd="1" destOrd="0" presId="urn:microsoft.com/office/officeart/2005/8/layout/hierarchy2"/>
    <dgm:cxn modelId="{3F613FCC-D7BA-4F99-AE55-E48CA2B90F65}" type="presParOf" srcId="{9C2F6C3E-00BF-4160-BA53-202223A2EE2E}" destId="{422962DA-79B5-4391-85F2-5C83AC2DDC7A}" srcOrd="0" destOrd="0" presId="urn:microsoft.com/office/officeart/2005/8/layout/hierarchy2"/>
    <dgm:cxn modelId="{67758AF1-48D6-41E9-8925-E46D39E8CC70}" type="presParOf" srcId="{422962DA-79B5-4391-85F2-5C83AC2DDC7A}" destId="{F15D6494-9362-431D-8D0C-12A143564090}" srcOrd="0" destOrd="0" presId="urn:microsoft.com/office/officeart/2005/8/layout/hierarchy2"/>
    <dgm:cxn modelId="{60F4F143-A537-4472-B65B-C086FDE8D5CB}" type="presParOf" srcId="{422962DA-79B5-4391-85F2-5C83AC2DDC7A}" destId="{6B7A97A5-5187-4846-A9CB-0A7AE0532CBF}" srcOrd="1" destOrd="0" presId="urn:microsoft.com/office/officeart/2005/8/layout/hierarchy2"/>
    <dgm:cxn modelId="{61A91BBD-4102-4080-B6E0-0C92D640EEB0}" type="presParOf" srcId="{6B7A97A5-5187-4846-A9CB-0A7AE0532CBF}" destId="{C498114F-350E-41A3-9193-D88A6280E55B}" srcOrd="0" destOrd="0" presId="urn:microsoft.com/office/officeart/2005/8/layout/hierarchy2"/>
    <dgm:cxn modelId="{A6CD13A8-179C-4FBC-9405-FEB5D4DBFDAA}" type="presParOf" srcId="{C498114F-350E-41A3-9193-D88A6280E55B}" destId="{1929B4BE-FB30-4C89-8473-49590CD4D932}" srcOrd="0" destOrd="0" presId="urn:microsoft.com/office/officeart/2005/8/layout/hierarchy2"/>
    <dgm:cxn modelId="{BE317F16-2B12-437F-96F3-BE5C865F1D81}" type="presParOf" srcId="{6B7A97A5-5187-4846-A9CB-0A7AE0532CBF}" destId="{4BC0D68C-B3F7-4187-AD42-F9881C97EDA9}" srcOrd="1" destOrd="0" presId="urn:microsoft.com/office/officeart/2005/8/layout/hierarchy2"/>
    <dgm:cxn modelId="{397195F7-B96E-46D5-90CD-5C73A82DF4F5}" type="presParOf" srcId="{4BC0D68C-B3F7-4187-AD42-F9881C97EDA9}" destId="{C0FB1EE3-1600-4ECC-A158-84A6E0508629}" srcOrd="0" destOrd="0" presId="urn:microsoft.com/office/officeart/2005/8/layout/hierarchy2"/>
    <dgm:cxn modelId="{2740EDD5-53C8-43E0-8A51-211FE54D6CA2}" type="presParOf" srcId="{4BC0D68C-B3F7-4187-AD42-F9881C97EDA9}" destId="{1EEA82D7-11B2-4776-A10F-396B67713554}" srcOrd="1" destOrd="0" presId="urn:microsoft.com/office/officeart/2005/8/layout/hierarchy2"/>
    <dgm:cxn modelId="{1154A301-B9BB-4241-A579-E9F1E1223B2D}" type="presParOf" srcId="{1EEA82D7-11B2-4776-A10F-396B67713554}" destId="{94066D15-53AA-4DDA-9682-053F754F270E}" srcOrd="0" destOrd="0" presId="urn:microsoft.com/office/officeart/2005/8/layout/hierarchy2"/>
    <dgm:cxn modelId="{3208CA8E-A168-4F8B-8D8A-DABC24CE96F5}" type="presParOf" srcId="{94066D15-53AA-4DDA-9682-053F754F270E}" destId="{B680152B-BBF7-42CC-80E2-A156B071C1EB}" srcOrd="0" destOrd="0" presId="urn:microsoft.com/office/officeart/2005/8/layout/hierarchy2"/>
    <dgm:cxn modelId="{6452971D-2395-4FEA-AD3B-905701EE776E}" type="presParOf" srcId="{1EEA82D7-11B2-4776-A10F-396B67713554}" destId="{0981ABDE-06ED-4AF7-A618-25843B77D777}" srcOrd="1" destOrd="0" presId="urn:microsoft.com/office/officeart/2005/8/layout/hierarchy2"/>
    <dgm:cxn modelId="{618EBE11-73E1-479D-9D07-F254EF7EBEC8}" type="presParOf" srcId="{0981ABDE-06ED-4AF7-A618-25843B77D777}" destId="{C8B696FB-B26B-4AEB-A6C7-7996DE285DEE}" srcOrd="0" destOrd="0" presId="urn:microsoft.com/office/officeart/2005/8/layout/hierarchy2"/>
    <dgm:cxn modelId="{063E8E4C-D990-45F5-952C-ED2942D2FE28}" type="presParOf" srcId="{0981ABDE-06ED-4AF7-A618-25843B77D777}" destId="{1EBF9220-0EA9-4879-831D-B7F02029CA6F}" srcOrd="1" destOrd="0" presId="urn:microsoft.com/office/officeart/2005/8/layout/hierarchy2"/>
    <dgm:cxn modelId="{8D8D2985-FBCE-4CBC-A8CB-5CB55151D1CB}" type="presParOf" srcId="{1EEA82D7-11B2-4776-A10F-396B67713554}" destId="{DDBCB7B8-5B67-4623-B3B3-D1AC0E78FE9B}" srcOrd="2" destOrd="0" presId="urn:microsoft.com/office/officeart/2005/8/layout/hierarchy2"/>
    <dgm:cxn modelId="{921347FB-607A-403A-A0A8-3DAC00E007F8}" type="presParOf" srcId="{DDBCB7B8-5B67-4623-B3B3-D1AC0E78FE9B}" destId="{7AF1181C-2A33-4ED9-B3AD-C4ACFCC7DACF}" srcOrd="0" destOrd="0" presId="urn:microsoft.com/office/officeart/2005/8/layout/hierarchy2"/>
    <dgm:cxn modelId="{7338FFEC-1866-4FBF-B0AD-014EC043DA07}" type="presParOf" srcId="{1EEA82D7-11B2-4776-A10F-396B67713554}" destId="{24724133-326B-4A09-91C1-81FE02C30686}" srcOrd="3" destOrd="0" presId="urn:microsoft.com/office/officeart/2005/8/layout/hierarchy2"/>
    <dgm:cxn modelId="{2D86FB39-06DB-4E54-BA87-CA78F67764E5}" type="presParOf" srcId="{24724133-326B-4A09-91C1-81FE02C30686}" destId="{5937F1B2-B020-4EB6-983F-111BB09AE414}" srcOrd="0" destOrd="0" presId="urn:microsoft.com/office/officeart/2005/8/layout/hierarchy2"/>
    <dgm:cxn modelId="{00ECD668-A32C-4196-9BD5-C54AC6F0CD78}" type="presParOf" srcId="{24724133-326B-4A09-91C1-81FE02C30686}" destId="{E1E6DD61-89B2-4AF3-8AC4-44F09AEDAE25}" srcOrd="1" destOrd="0" presId="urn:microsoft.com/office/officeart/2005/8/layout/hierarchy2"/>
    <dgm:cxn modelId="{1BAC984A-4666-4086-9772-0C1696BFCF4B}" type="presParOf" srcId="{1EEA82D7-11B2-4776-A10F-396B67713554}" destId="{1E5FCCE3-BB6C-46B6-BE90-0C1FE816FF09}" srcOrd="4" destOrd="0" presId="urn:microsoft.com/office/officeart/2005/8/layout/hierarchy2"/>
    <dgm:cxn modelId="{4A04FE3F-1D3E-4C36-B497-F37FEC6F3197}" type="presParOf" srcId="{1E5FCCE3-BB6C-46B6-BE90-0C1FE816FF09}" destId="{0A145BCE-6198-4F25-B43B-3618301E13F0}" srcOrd="0" destOrd="0" presId="urn:microsoft.com/office/officeart/2005/8/layout/hierarchy2"/>
    <dgm:cxn modelId="{9275ADE5-0901-41C4-90E7-8EA692124013}" type="presParOf" srcId="{1EEA82D7-11B2-4776-A10F-396B67713554}" destId="{EB689018-3E26-427F-B400-2A48242A7DAB}" srcOrd="5" destOrd="0" presId="urn:microsoft.com/office/officeart/2005/8/layout/hierarchy2"/>
    <dgm:cxn modelId="{C66DC9BB-738A-4861-B3E9-369F5E6B51BA}" type="presParOf" srcId="{EB689018-3E26-427F-B400-2A48242A7DAB}" destId="{C7DB363B-7218-4E89-908E-26E8BED225D3}" srcOrd="0" destOrd="0" presId="urn:microsoft.com/office/officeart/2005/8/layout/hierarchy2"/>
    <dgm:cxn modelId="{36B5DACF-9080-4EB4-9FAF-FF0DE5B854E5}" type="presParOf" srcId="{EB689018-3E26-427F-B400-2A48242A7DAB}" destId="{947CBDEE-55D6-4B22-B219-DDAD927C70B1}" srcOrd="1" destOrd="0" presId="urn:microsoft.com/office/officeart/2005/8/layout/hierarchy2"/>
    <dgm:cxn modelId="{B309B1CD-FCCE-4746-9B4A-E439C9EDAD6A}" type="presParOf" srcId="{947CBDEE-55D6-4B22-B219-DDAD927C70B1}" destId="{8367E3EC-EDE8-4478-9B14-EAFA4B0303C7}" srcOrd="0" destOrd="0" presId="urn:microsoft.com/office/officeart/2005/8/layout/hierarchy2"/>
    <dgm:cxn modelId="{75B7CE7E-5A80-44F0-B789-350A60DEE37A}" type="presParOf" srcId="{8367E3EC-EDE8-4478-9B14-EAFA4B0303C7}" destId="{E8D07454-23B3-441F-9B23-CDA001B258D3}" srcOrd="0" destOrd="0" presId="urn:microsoft.com/office/officeart/2005/8/layout/hierarchy2"/>
    <dgm:cxn modelId="{0E1EA9C8-4035-441B-BFFA-9566905EF94F}" type="presParOf" srcId="{947CBDEE-55D6-4B22-B219-DDAD927C70B1}" destId="{68A66CD3-959A-403B-A57F-87A9D8451471}" srcOrd="1" destOrd="0" presId="urn:microsoft.com/office/officeart/2005/8/layout/hierarchy2"/>
    <dgm:cxn modelId="{F26B6FEC-A139-4C45-9A55-576FBD466D74}" type="presParOf" srcId="{68A66CD3-959A-403B-A57F-87A9D8451471}" destId="{BA54242D-F02C-4E4F-8455-69939E154ED1}" srcOrd="0" destOrd="0" presId="urn:microsoft.com/office/officeart/2005/8/layout/hierarchy2"/>
    <dgm:cxn modelId="{EDE7500F-233B-4A9E-980F-E30170ABE79F}" type="presParOf" srcId="{68A66CD3-959A-403B-A57F-87A9D8451471}" destId="{5CE4419F-7D16-4B5A-8BF7-01ACA79458C1}" srcOrd="1" destOrd="0" presId="urn:microsoft.com/office/officeart/2005/8/layout/hierarchy2"/>
    <dgm:cxn modelId="{96B4084B-F623-4821-918D-F732A346C3A9}" type="presParOf" srcId="{947CBDEE-55D6-4B22-B219-DDAD927C70B1}" destId="{3C823CB9-6646-45EA-927C-BAAED8D908D1}" srcOrd="2" destOrd="0" presId="urn:microsoft.com/office/officeart/2005/8/layout/hierarchy2"/>
    <dgm:cxn modelId="{E4DB25EC-2C5A-401A-AFBA-B6F7C4DD77C9}" type="presParOf" srcId="{3C823CB9-6646-45EA-927C-BAAED8D908D1}" destId="{E86E44DF-D0B6-490D-969C-50D2431AF93E}" srcOrd="0" destOrd="0" presId="urn:microsoft.com/office/officeart/2005/8/layout/hierarchy2"/>
    <dgm:cxn modelId="{BC03918D-EB45-4195-90F4-4E9B79ADF9DD}" type="presParOf" srcId="{947CBDEE-55D6-4B22-B219-DDAD927C70B1}" destId="{D50F42E0-D0D0-401A-A036-46103263EA84}" srcOrd="3" destOrd="0" presId="urn:microsoft.com/office/officeart/2005/8/layout/hierarchy2"/>
    <dgm:cxn modelId="{A583660B-2A9E-4265-AB4E-9750A4FA504C}" type="presParOf" srcId="{D50F42E0-D0D0-401A-A036-46103263EA84}" destId="{990310B2-5112-4727-B4A0-C2E12E4945BB}" srcOrd="0" destOrd="0" presId="urn:microsoft.com/office/officeart/2005/8/layout/hierarchy2"/>
    <dgm:cxn modelId="{74815629-4F3F-44C2-B1E6-6A7E2314F562}" type="presParOf" srcId="{D50F42E0-D0D0-401A-A036-46103263EA84}" destId="{524EF8AB-F75C-4759-82C1-A01ED2208B7D}" srcOrd="1" destOrd="0" presId="urn:microsoft.com/office/officeart/2005/8/layout/hierarchy2"/>
    <dgm:cxn modelId="{EDEC348A-B1CB-4F3D-A8B5-5C2FACB428F3}" type="presParOf" srcId="{6B7A97A5-5187-4846-A9CB-0A7AE0532CBF}" destId="{030C4BD4-E117-424F-894B-5000F19EC59A}" srcOrd="2" destOrd="0" presId="urn:microsoft.com/office/officeart/2005/8/layout/hierarchy2"/>
    <dgm:cxn modelId="{89AEED2B-16C6-4089-BFFA-22B2141DD812}" type="presParOf" srcId="{030C4BD4-E117-424F-894B-5000F19EC59A}" destId="{B59CC138-6E59-4635-9BCC-7700CB9326A7}" srcOrd="0" destOrd="0" presId="urn:microsoft.com/office/officeart/2005/8/layout/hierarchy2"/>
    <dgm:cxn modelId="{D97DF467-E126-4F24-A53E-15815914628B}" type="presParOf" srcId="{6B7A97A5-5187-4846-A9CB-0A7AE0532CBF}" destId="{5F219121-9A37-47EF-87F0-762E6ABBFD2D}" srcOrd="3" destOrd="0" presId="urn:microsoft.com/office/officeart/2005/8/layout/hierarchy2"/>
    <dgm:cxn modelId="{6CE55385-E59B-4252-9963-F47D0B9EEC5B}" type="presParOf" srcId="{5F219121-9A37-47EF-87F0-762E6ABBFD2D}" destId="{6F0F170F-FE3D-4134-BB96-EA6665A6036D}" srcOrd="0" destOrd="0" presId="urn:microsoft.com/office/officeart/2005/8/layout/hierarchy2"/>
    <dgm:cxn modelId="{F41AADF2-B2F9-4BF4-AB9E-4E2BB26E05B6}" type="presParOf" srcId="{5F219121-9A37-47EF-87F0-762E6ABBFD2D}" destId="{887D7BAE-69D9-4031-8C7B-63AF77DAA974}" srcOrd="1" destOrd="0" presId="urn:microsoft.com/office/officeart/2005/8/layout/hierarchy2"/>
    <dgm:cxn modelId="{2F134257-3D17-4282-9EA3-C7CD06FEA6CD}" type="presParOf" srcId="{887D7BAE-69D9-4031-8C7B-63AF77DAA974}" destId="{01AE466B-0249-4A63-910F-DFF3C04D856B}" srcOrd="0" destOrd="0" presId="urn:microsoft.com/office/officeart/2005/8/layout/hierarchy2"/>
    <dgm:cxn modelId="{3E9D6F27-8A59-4412-AD15-085A590507DB}" type="presParOf" srcId="{01AE466B-0249-4A63-910F-DFF3C04D856B}" destId="{2AA311D8-CC01-4472-A54F-19D0AFF10979}" srcOrd="0" destOrd="0" presId="urn:microsoft.com/office/officeart/2005/8/layout/hierarchy2"/>
    <dgm:cxn modelId="{83CD038A-8CD8-445A-B958-EA956A193278}" type="presParOf" srcId="{887D7BAE-69D9-4031-8C7B-63AF77DAA974}" destId="{C06C5CEC-90AD-4EA8-AD01-C2D1861D1F78}" srcOrd="1" destOrd="0" presId="urn:microsoft.com/office/officeart/2005/8/layout/hierarchy2"/>
    <dgm:cxn modelId="{702E1772-8260-46A1-832C-B983AA4B5F5D}" type="presParOf" srcId="{C06C5CEC-90AD-4EA8-AD01-C2D1861D1F78}" destId="{8A58203B-60D5-42CF-9578-203C0120EC5E}" srcOrd="0" destOrd="0" presId="urn:microsoft.com/office/officeart/2005/8/layout/hierarchy2"/>
    <dgm:cxn modelId="{E5D8859B-8642-4300-9E86-A9AB6C1368CF}" type="presParOf" srcId="{C06C5CEC-90AD-4EA8-AD01-C2D1861D1F78}" destId="{59816630-B2C0-4547-BCE4-EA5205456959}" srcOrd="1" destOrd="0" presId="urn:microsoft.com/office/officeart/2005/8/layout/hierarchy2"/>
    <dgm:cxn modelId="{15BD62F8-575C-48A8-BCD9-A1918ACAE88E}" type="presParOf" srcId="{887D7BAE-69D9-4031-8C7B-63AF77DAA974}" destId="{CC1ABDC6-6B6E-46CC-8F3E-DD15562897FA}" srcOrd="2" destOrd="0" presId="urn:microsoft.com/office/officeart/2005/8/layout/hierarchy2"/>
    <dgm:cxn modelId="{3DA6CAA3-1D57-43AE-BEE4-3D3F77411D33}" type="presParOf" srcId="{CC1ABDC6-6B6E-46CC-8F3E-DD15562897FA}" destId="{F3025B66-7540-4E3A-8E55-A978E22397A7}" srcOrd="0" destOrd="0" presId="urn:microsoft.com/office/officeart/2005/8/layout/hierarchy2"/>
    <dgm:cxn modelId="{035DF92A-3EDC-4B08-8ED3-CC810CEA6104}" type="presParOf" srcId="{887D7BAE-69D9-4031-8C7B-63AF77DAA974}" destId="{D5718173-34C3-4545-97AA-AF6977FD7D74}" srcOrd="3" destOrd="0" presId="urn:microsoft.com/office/officeart/2005/8/layout/hierarchy2"/>
    <dgm:cxn modelId="{6E1D2F7D-57E5-49C4-A316-89DB60CA975C}" type="presParOf" srcId="{D5718173-34C3-4545-97AA-AF6977FD7D74}" destId="{BB4E4D16-71CF-4C1A-AF17-AA238805B63F}" srcOrd="0" destOrd="0" presId="urn:microsoft.com/office/officeart/2005/8/layout/hierarchy2"/>
    <dgm:cxn modelId="{5F7B03BA-F568-47C4-BDCE-22EE9EB1BDCB}" type="presParOf" srcId="{D5718173-34C3-4545-97AA-AF6977FD7D74}" destId="{76FF324C-96C1-476A-AA1D-ACC804736D00}" srcOrd="1" destOrd="0" presId="urn:microsoft.com/office/officeart/2005/8/layout/hierarchy2"/>
    <dgm:cxn modelId="{01579E9B-230D-40B1-AB14-D277C3886D03}" type="presParOf" srcId="{887D7BAE-69D9-4031-8C7B-63AF77DAA974}" destId="{E4975F3D-C350-41E3-95EF-F4638F798686}" srcOrd="4" destOrd="0" presId="urn:microsoft.com/office/officeart/2005/8/layout/hierarchy2"/>
    <dgm:cxn modelId="{E451CCCE-B7D8-4E3E-8A55-E5740DC2A787}" type="presParOf" srcId="{E4975F3D-C350-41E3-95EF-F4638F798686}" destId="{644D500C-2D0D-4D40-8242-8B689E49552E}" srcOrd="0" destOrd="0" presId="urn:microsoft.com/office/officeart/2005/8/layout/hierarchy2"/>
    <dgm:cxn modelId="{E9EF9AD0-3C89-4AD8-8B1C-0FD35BF918D7}" type="presParOf" srcId="{887D7BAE-69D9-4031-8C7B-63AF77DAA974}" destId="{88BCA496-AD51-4127-BE44-9C105EA0259D}" srcOrd="5" destOrd="0" presId="urn:microsoft.com/office/officeart/2005/8/layout/hierarchy2"/>
    <dgm:cxn modelId="{9897CB8B-7F36-4157-97B4-D1DE4C741D82}" type="presParOf" srcId="{88BCA496-AD51-4127-BE44-9C105EA0259D}" destId="{B58CAB39-7A43-4E7D-93B0-4EB0E985F7BF}" srcOrd="0" destOrd="0" presId="urn:microsoft.com/office/officeart/2005/8/layout/hierarchy2"/>
    <dgm:cxn modelId="{9845EC6B-240B-48D2-A35E-BEC2ACD118D7}" type="presParOf" srcId="{88BCA496-AD51-4127-BE44-9C105EA0259D}" destId="{A973866D-54AC-4670-BB39-07EEB7983DED}" srcOrd="1" destOrd="0" presId="urn:microsoft.com/office/officeart/2005/8/layout/hierarchy2"/>
    <dgm:cxn modelId="{C834C932-3205-4940-A69C-462C64C77AE2}" type="presParOf" srcId="{6B7A97A5-5187-4846-A9CB-0A7AE0532CBF}" destId="{5F158D59-AD79-4180-AC01-6F79F6FA82DB}" srcOrd="4" destOrd="0" presId="urn:microsoft.com/office/officeart/2005/8/layout/hierarchy2"/>
    <dgm:cxn modelId="{B9C0C193-374E-4B18-8935-8BCF7D962AE2}" type="presParOf" srcId="{5F158D59-AD79-4180-AC01-6F79F6FA82DB}" destId="{2B40320C-27AB-4BDA-84D1-61C50A3BABC5}" srcOrd="0" destOrd="0" presId="urn:microsoft.com/office/officeart/2005/8/layout/hierarchy2"/>
    <dgm:cxn modelId="{FC5E96C0-034D-4F0A-A0DA-A81C22C12937}" type="presParOf" srcId="{6B7A97A5-5187-4846-A9CB-0A7AE0532CBF}" destId="{44BB7C2B-7DA9-4C32-8097-575A4607CA60}" srcOrd="5" destOrd="0" presId="urn:microsoft.com/office/officeart/2005/8/layout/hierarchy2"/>
    <dgm:cxn modelId="{610655E2-EDDB-4F4E-88B8-829A939B9079}" type="presParOf" srcId="{44BB7C2B-7DA9-4C32-8097-575A4607CA60}" destId="{418C437C-17BF-4B0B-B4FE-5B3030058BF1}" srcOrd="0" destOrd="0" presId="urn:microsoft.com/office/officeart/2005/8/layout/hierarchy2"/>
    <dgm:cxn modelId="{0DDCB89C-8980-401E-A31E-BF802FE4F46F}" type="presParOf" srcId="{44BB7C2B-7DA9-4C32-8097-575A4607CA60}" destId="{C4F0F48A-B6AF-43C3-AFCA-6A658A4CC862}" srcOrd="1" destOrd="0" presId="urn:microsoft.com/office/officeart/2005/8/layout/hierarchy2"/>
    <dgm:cxn modelId="{62BBC95E-9E0B-4F4B-9DF1-835333933F1A}" type="presParOf" srcId="{C4F0F48A-B6AF-43C3-AFCA-6A658A4CC862}" destId="{0789D6F5-E0F6-4D72-A0DF-BA44D9E7DAFF}" srcOrd="0" destOrd="0" presId="urn:microsoft.com/office/officeart/2005/8/layout/hierarchy2"/>
    <dgm:cxn modelId="{BDA0623C-D61F-48FF-B465-A0B59D86032E}" type="presParOf" srcId="{0789D6F5-E0F6-4D72-A0DF-BA44D9E7DAFF}" destId="{B8E34989-5719-4CA4-8C97-D4EDD34C87C5}" srcOrd="0" destOrd="0" presId="urn:microsoft.com/office/officeart/2005/8/layout/hierarchy2"/>
    <dgm:cxn modelId="{53AA0DAF-EA9E-4798-99FB-7D52704363F3}" type="presParOf" srcId="{C4F0F48A-B6AF-43C3-AFCA-6A658A4CC862}" destId="{D4A65FF0-9E85-44C0-991E-4C339D0091A6}" srcOrd="1" destOrd="0" presId="urn:microsoft.com/office/officeart/2005/8/layout/hierarchy2"/>
    <dgm:cxn modelId="{896A088C-86F2-4914-B81D-10AD6F26EE2D}" type="presParOf" srcId="{D4A65FF0-9E85-44C0-991E-4C339D0091A6}" destId="{BC065D8B-0208-43AD-ABEB-09B43B6478F9}" srcOrd="0" destOrd="0" presId="urn:microsoft.com/office/officeart/2005/8/layout/hierarchy2"/>
    <dgm:cxn modelId="{825435FF-3C43-4F26-A87A-6C9F3F5F1C05}" type="presParOf" srcId="{D4A65FF0-9E85-44C0-991E-4C339D0091A6}" destId="{5DD4EAC1-DB30-4462-AEDC-91E2CE068914}" srcOrd="1" destOrd="0" presId="urn:microsoft.com/office/officeart/2005/8/layout/hierarchy2"/>
    <dgm:cxn modelId="{09DADB71-9849-42AF-83F6-8CDED299994A}" type="presParOf" srcId="{C4F0F48A-B6AF-43C3-AFCA-6A658A4CC862}" destId="{E798F118-A524-4343-8813-0F2112D52D97}" srcOrd="2" destOrd="0" presId="urn:microsoft.com/office/officeart/2005/8/layout/hierarchy2"/>
    <dgm:cxn modelId="{4423CD21-5DE3-436D-93B3-0658B2ACBCEF}" type="presParOf" srcId="{E798F118-A524-4343-8813-0F2112D52D97}" destId="{4AEB7D09-1624-4AD9-99D9-830F9B16DFD7}" srcOrd="0" destOrd="0" presId="urn:microsoft.com/office/officeart/2005/8/layout/hierarchy2"/>
    <dgm:cxn modelId="{DDD8863F-4EA8-4B47-8EA1-FBE551CBB3BF}" type="presParOf" srcId="{C4F0F48A-B6AF-43C3-AFCA-6A658A4CC862}" destId="{8EB9B5B9-C0B0-4D87-B1A4-D7CFAB89B201}" srcOrd="3" destOrd="0" presId="urn:microsoft.com/office/officeart/2005/8/layout/hierarchy2"/>
    <dgm:cxn modelId="{89B3C439-6602-4D80-BC99-1D5AE4E321E7}" type="presParOf" srcId="{8EB9B5B9-C0B0-4D87-B1A4-D7CFAB89B201}" destId="{1E1C0BF7-E2E9-47E2-846E-3FB060800201}" srcOrd="0" destOrd="0" presId="urn:microsoft.com/office/officeart/2005/8/layout/hierarchy2"/>
    <dgm:cxn modelId="{379804E5-D5BF-45F6-A206-A5FD7594C180}" type="presParOf" srcId="{8EB9B5B9-C0B0-4D87-B1A4-D7CFAB89B201}" destId="{E5712CCB-46FF-4A81-B1E7-40E7DEEE19EB}" srcOrd="1" destOrd="0" presId="urn:microsoft.com/office/officeart/2005/8/layout/hierarchy2"/>
    <dgm:cxn modelId="{6E89F146-6B00-461B-AA56-09489CA33DD8}" type="presParOf" srcId="{C4F0F48A-B6AF-43C3-AFCA-6A658A4CC862}" destId="{50040A1C-D961-4A90-9F57-B34776F19709}" srcOrd="4" destOrd="0" presId="urn:microsoft.com/office/officeart/2005/8/layout/hierarchy2"/>
    <dgm:cxn modelId="{5D65C439-E407-42BF-B370-F4EF22D931A0}" type="presParOf" srcId="{50040A1C-D961-4A90-9F57-B34776F19709}" destId="{01EEE390-AB4A-4786-A88B-F7E74EBF73F0}" srcOrd="0" destOrd="0" presId="urn:microsoft.com/office/officeart/2005/8/layout/hierarchy2"/>
    <dgm:cxn modelId="{05BC165C-0529-417C-AD1F-AA5007FE2729}" type="presParOf" srcId="{C4F0F48A-B6AF-43C3-AFCA-6A658A4CC862}" destId="{30F4D837-9120-4F26-8C5B-BCAE6FF813DB}" srcOrd="5" destOrd="0" presId="urn:microsoft.com/office/officeart/2005/8/layout/hierarchy2"/>
    <dgm:cxn modelId="{F20F9477-558E-4CC2-B76E-A735BAC3C13A}" type="presParOf" srcId="{30F4D837-9120-4F26-8C5B-BCAE6FF813DB}" destId="{E3CE5594-F3F1-49F6-A7C8-E25853455CFA}" srcOrd="0" destOrd="0" presId="urn:microsoft.com/office/officeart/2005/8/layout/hierarchy2"/>
    <dgm:cxn modelId="{C7E7EA06-5ABB-4D63-B15E-74897711F320}" type="presParOf" srcId="{30F4D837-9120-4F26-8C5B-BCAE6FF813DB}" destId="{BD57A623-3339-4228-BD78-268BE1FAB47E}" srcOrd="1" destOrd="0" presId="urn:microsoft.com/office/officeart/2005/8/layout/hierarchy2"/>
    <dgm:cxn modelId="{7D852F89-C743-48CD-8001-341336BD0DFC}" type="presParOf" srcId="{BD57A623-3339-4228-BD78-268BE1FAB47E}" destId="{5FCB55BA-7053-458B-8A88-8DD239DA6331}" srcOrd="0" destOrd="0" presId="urn:microsoft.com/office/officeart/2005/8/layout/hierarchy2"/>
    <dgm:cxn modelId="{A7656F91-6949-46EA-BBEF-3AAF8A9F09C2}" type="presParOf" srcId="{5FCB55BA-7053-458B-8A88-8DD239DA6331}" destId="{5B49F615-01AC-4E8D-8243-024C52065BB2}" srcOrd="0" destOrd="0" presId="urn:microsoft.com/office/officeart/2005/8/layout/hierarchy2"/>
    <dgm:cxn modelId="{704FDA00-3FDA-4099-B50F-6C786CEA6A8E}" type="presParOf" srcId="{BD57A623-3339-4228-BD78-268BE1FAB47E}" destId="{6C3863C9-DC80-4268-9745-FB988AE50073}" srcOrd="1" destOrd="0" presId="urn:microsoft.com/office/officeart/2005/8/layout/hierarchy2"/>
    <dgm:cxn modelId="{841C0E3A-FF25-44B8-8FC5-E08C506CF7C6}" type="presParOf" srcId="{6C3863C9-DC80-4268-9745-FB988AE50073}" destId="{E045DA16-E3DB-4C3A-9DC1-4314802E0B2D}" srcOrd="0" destOrd="0" presId="urn:microsoft.com/office/officeart/2005/8/layout/hierarchy2"/>
    <dgm:cxn modelId="{E2A2C91E-976D-4579-87DB-9F4449790D79}" type="presParOf" srcId="{6C3863C9-DC80-4268-9745-FB988AE50073}" destId="{92412803-5AC7-4429-B1C7-DBE7707ADBA4}" srcOrd="1" destOrd="0" presId="urn:microsoft.com/office/officeart/2005/8/layout/hierarchy2"/>
    <dgm:cxn modelId="{B02EAF21-9A04-4957-ACBC-E7FA272EBBAD}" type="presParOf" srcId="{BD57A623-3339-4228-BD78-268BE1FAB47E}" destId="{906F5F46-922A-41D3-BC0C-AA6B408A8D4A}" srcOrd="2" destOrd="0" presId="urn:microsoft.com/office/officeart/2005/8/layout/hierarchy2"/>
    <dgm:cxn modelId="{625BA515-A46A-4BD7-A56D-C738D81A0ACB}" type="presParOf" srcId="{906F5F46-922A-41D3-BC0C-AA6B408A8D4A}" destId="{BAAD048F-539D-477C-AF35-C3394849D7C3}" srcOrd="0" destOrd="0" presId="urn:microsoft.com/office/officeart/2005/8/layout/hierarchy2"/>
    <dgm:cxn modelId="{DA417278-D4D6-4D05-B1DA-83D9FA5DC945}" type="presParOf" srcId="{BD57A623-3339-4228-BD78-268BE1FAB47E}" destId="{2FE90066-E92A-4C0B-BDFC-21CAE7D77095}" srcOrd="3" destOrd="0" presId="urn:microsoft.com/office/officeart/2005/8/layout/hierarchy2"/>
    <dgm:cxn modelId="{B5730ED6-8698-48DA-8F36-D40F3009AE38}" type="presParOf" srcId="{2FE90066-E92A-4C0B-BDFC-21CAE7D77095}" destId="{0FA03EE5-538B-45D7-AE54-164B087D5CC2}" srcOrd="0" destOrd="0" presId="urn:microsoft.com/office/officeart/2005/8/layout/hierarchy2"/>
    <dgm:cxn modelId="{8CFAF845-7DC3-47B8-84D4-5092E13EAEC8}" type="presParOf" srcId="{2FE90066-E92A-4C0B-BDFC-21CAE7D77095}" destId="{CEE0DACE-462C-44E1-913B-F805EF4ADA61}" srcOrd="1" destOrd="0" presId="urn:microsoft.com/office/officeart/2005/8/layout/hierarchy2"/>
    <dgm:cxn modelId="{CF864737-8F8D-4454-ABAC-B261169ED080}" type="presParOf" srcId="{6B7A97A5-5187-4846-A9CB-0A7AE0532CBF}" destId="{87EC5DDD-9F69-4B6C-95BE-68FC167C1752}" srcOrd="6" destOrd="0" presId="urn:microsoft.com/office/officeart/2005/8/layout/hierarchy2"/>
    <dgm:cxn modelId="{B3A140A0-BB30-422C-A9BA-03392D6190CC}" type="presParOf" srcId="{87EC5DDD-9F69-4B6C-95BE-68FC167C1752}" destId="{CE61E191-C724-4270-8BE7-8C77375FCF61}" srcOrd="0" destOrd="0" presId="urn:microsoft.com/office/officeart/2005/8/layout/hierarchy2"/>
    <dgm:cxn modelId="{1FC99357-456F-4795-8893-34F3B8B42FEB}" type="presParOf" srcId="{6B7A97A5-5187-4846-A9CB-0A7AE0532CBF}" destId="{BB538379-F8AB-45E6-8FB5-88F1D118ABCF}" srcOrd="7" destOrd="0" presId="urn:microsoft.com/office/officeart/2005/8/layout/hierarchy2"/>
    <dgm:cxn modelId="{2838424F-46CB-445B-A113-880B8CC648BC}" type="presParOf" srcId="{BB538379-F8AB-45E6-8FB5-88F1D118ABCF}" destId="{167F1204-AFBB-4464-B292-B7B9C368137A}" srcOrd="0" destOrd="0" presId="urn:microsoft.com/office/officeart/2005/8/layout/hierarchy2"/>
    <dgm:cxn modelId="{A139B504-1713-42DA-B805-07A5C014114D}" type="presParOf" srcId="{BB538379-F8AB-45E6-8FB5-88F1D118ABCF}" destId="{517931A0-D3AB-4F7E-BDF9-5ABFA7AE4065}" srcOrd="1" destOrd="0" presId="urn:microsoft.com/office/officeart/2005/8/layout/hierarchy2"/>
    <dgm:cxn modelId="{F3FD668D-6A25-439A-B8C2-6620E0B80339}" type="presParOf" srcId="{517931A0-D3AB-4F7E-BDF9-5ABFA7AE4065}" destId="{2FD12931-E91F-4883-ABCC-E2B4ACCC31CA}" srcOrd="0" destOrd="0" presId="urn:microsoft.com/office/officeart/2005/8/layout/hierarchy2"/>
    <dgm:cxn modelId="{5C58C136-E8C6-4DAB-A13B-91A859C9374C}" type="presParOf" srcId="{2FD12931-E91F-4883-ABCC-E2B4ACCC31CA}" destId="{C33F84F2-5EFE-42A4-A5D4-F49723480AE6}" srcOrd="0" destOrd="0" presId="urn:microsoft.com/office/officeart/2005/8/layout/hierarchy2"/>
    <dgm:cxn modelId="{2DC4C1E4-2737-4EA6-8E7E-6AFDF3E03CA3}" type="presParOf" srcId="{517931A0-D3AB-4F7E-BDF9-5ABFA7AE4065}" destId="{24AF0030-EA04-45D9-9335-E79ECF6792A4}" srcOrd="1" destOrd="0" presId="urn:microsoft.com/office/officeart/2005/8/layout/hierarchy2"/>
    <dgm:cxn modelId="{A255C1EF-1589-4AB6-9492-60677EC030A4}" type="presParOf" srcId="{24AF0030-EA04-45D9-9335-E79ECF6792A4}" destId="{A9C12F11-1210-4444-A1FD-68998DEE217C}" srcOrd="0" destOrd="0" presId="urn:microsoft.com/office/officeart/2005/8/layout/hierarchy2"/>
    <dgm:cxn modelId="{39629E97-7A3F-4805-975C-DB1F3963607C}" type="presParOf" srcId="{24AF0030-EA04-45D9-9335-E79ECF6792A4}" destId="{CC0794A1-4E02-4512-BE44-D35FBBDDFF2B}" srcOrd="1" destOrd="0" presId="urn:microsoft.com/office/officeart/2005/8/layout/hierarchy2"/>
    <dgm:cxn modelId="{E9BE9407-8206-4CAD-B2D0-50A456D4CD28}" type="presParOf" srcId="{CC0794A1-4E02-4512-BE44-D35FBBDDFF2B}" destId="{80B075A0-6EED-4416-BD30-D34B7B6B244A}" srcOrd="0" destOrd="0" presId="urn:microsoft.com/office/officeart/2005/8/layout/hierarchy2"/>
    <dgm:cxn modelId="{C44C9B1C-26BB-4348-9333-EDFC9796E4CB}" type="presParOf" srcId="{80B075A0-6EED-4416-BD30-D34B7B6B244A}" destId="{0B6A28E5-6192-4A5C-8A6E-370AC7A96B9E}" srcOrd="0" destOrd="0" presId="urn:microsoft.com/office/officeart/2005/8/layout/hierarchy2"/>
    <dgm:cxn modelId="{B6127D57-4E02-4595-80B7-C7F0EAE4391B}" type="presParOf" srcId="{CC0794A1-4E02-4512-BE44-D35FBBDDFF2B}" destId="{863EF402-D78D-4156-BEDD-69F00223A46D}" srcOrd="1" destOrd="0" presId="urn:microsoft.com/office/officeart/2005/8/layout/hierarchy2"/>
    <dgm:cxn modelId="{EE61A445-536A-4121-8A78-938DFFA01209}" type="presParOf" srcId="{863EF402-D78D-4156-BEDD-69F00223A46D}" destId="{593B41E3-CA5E-4DA9-AD44-1949E854049E}" srcOrd="0" destOrd="0" presId="urn:microsoft.com/office/officeart/2005/8/layout/hierarchy2"/>
    <dgm:cxn modelId="{639F579C-63A3-46D5-A169-00FB2F23EF39}" type="presParOf" srcId="{863EF402-D78D-4156-BEDD-69F00223A46D}" destId="{3509EFBB-C5F0-4A3A-B429-463FEF9B7E01}" srcOrd="1" destOrd="0" presId="urn:microsoft.com/office/officeart/2005/8/layout/hierarchy2"/>
    <dgm:cxn modelId="{9F9FC23E-CAD3-43F5-9D1D-9E9D8829EA16}" type="presParOf" srcId="{CC0794A1-4E02-4512-BE44-D35FBBDDFF2B}" destId="{F74CEFCE-AE50-40FB-98E1-BD45C93AA385}" srcOrd="2" destOrd="0" presId="urn:microsoft.com/office/officeart/2005/8/layout/hierarchy2"/>
    <dgm:cxn modelId="{5F93EEEC-AF80-4320-975E-8F75569A2090}" type="presParOf" srcId="{F74CEFCE-AE50-40FB-98E1-BD45C93AA385}" destId="{2E9F86E8-11BD-4C20-8CF1-078EFE599DDE}" srcOrd="0" destOrd="0" presId="urn:microsoft.com/office/officeart/2005/8/layout/hierarchy2"/>
    <dgm:cxn modelId="{CCD502E9-30E2-4690-852E-379C0109C28E}" type="presParOf" srcId="{CC0794A1-4E02-4512-BE44-D35FBBDDFF2B}" destId="{E498A7D0-9D5F-43C3-9A3F-53F76F471F2F}" srcOrd="3" destOrd="0" presId="urn:microsoft.com/office/officeart/2005/8/layout/hierarchy2"/>
    <dgm:cxn modelId="{8B84741A-E798-49FF-A41C-35187F608197}" type="presParOf" srcId="{E498A7D0-9D5F-43C3-9A3F-53F76F471F2F}" destId="{37A875F9-3746-426A-8766-FFA1C0118C48}" srcOrd="0" destOrd="0" presId="urn:microsoft.com/office/officeart/2005/8/layout/hierarchy2"/>
    <dgm:cxn modelId="{66E1B47C-D35A-421D-AD7A-86FDE6F2F57B}" type="presParOf" srcId="{E498A7D0-9D5F-43C3-9A3F-53F76F471F2F}" destId="{D8249A95-6AD9-4FE5-A1AD-963CBDB3B96D}" srcOrd="1" destOrd="0" presId="urn:microsoft.com/office/officeart/2005/8/layout/hierarchy2"/>
    <dgm:cxn modelId="{1B29B089-5C50-47C0-8B05-568A09FA41C2}" type="presParOf" srcId="{517931A0-D3AB-4F7E-BDF9-5ABFA7AE4065}" destId="{F065EB8E-04AE-4472-B39D-637CB520C526}" srcOrd="2" destOrd="0" presId="urn:microsoft.com/office/officeart/2005/8/layout/hierarchy2"/>
    <dgm:cxn modelId="{E4AA27CB-44F4-4B71-9B50-19353CCA0FAA}" type="presParOf" srcId="{F065EB8E-04AE-4472-B39D-637CB520C526}" destId="{8677BBF0-60CC-4896-BDB3-000DD63E373D}" srcOrd="0" destOrd="0" presId="urn:microsoft.com/office/officeart/2005/8/layout/hierarchy2"/>
    <dgm:cxn modelId="{541349A1-69A6-447D-A9AA-94F142D0BC71}" type="presParOf" srcId="{517931A0-D3AB-4F7E-BDF9-5ABFA7AE4065}" destId="{DF751847-0BE4-4D32-B4FA-5CD6A56B6400}" srcOrd="3" destOrd="0" presId="urn:microsoft.com/office/officeart/2005/8/layout/hierarchy2"/>
    <dgm:cxn modelId="{56D768C0-082A-454D-9211-259D51002678}" type="presParOf" srcId="{DF751847-0BE4-4D32-B4FA-5CD6A56B6400}" destId="{95523093-FECA-4419-A878-E6086CB8B61F}" srcOrd="0" destOrd="0" presId="urn:microsoft.com/office/officeart/2005/8/layout/hierarchy2"/>
    <dgm:cxn modelId="{5632706A-662E-4578-BFF7-5B0430B9A1D4}" type="presParOf" srcId="{DF751847-0BE4-4D32-B4FA-5CD6A56B6400}" destId="{7FF2E24C-EAE3-4CAE-92D8-3BBF20B85369}" srcOrd="1" destOrd="0" presId="urn:microsoft.com/office/officeart/2005/8/layout/hierarchy2"/>
    <dgm:cxn modelId="{6199CD29-95A0-45A9-924B-696F0BF3B917}" type="presParOf" srcId="{517931A0-D3AB-4F7E-BDF9-5ABFA7AE4065}" destId="{BCC70EED-4AC6-47A8-97E4-A7D63A75F83B}" srcOrd="4" destOrd="0" presId="urn:microsoft.com/office/officeart/2005/8/layout/hierarchy2"/>
    <dgm:cxn modelId="{8780A081-7D2B-40D2-9311-5CF4D3B6ECB0}" type="presParOf" srcId="{BCC70EED-4AC6-47A8-97E4-A7D63A75F83B}" destId="{60A8F4D4-A87A-4461-A52F-D148B600E263}" srcOrd="0" destOrd="0" presId="urn:microsoft.com/office/officeart/2005/8/layout/hierarchy2"/>
    <dgm:cxn modelId="{220E3B99-664D-4576-A9FE-4328DF2FBC43}" type="presParOf" srcId="{517931A0-D3AB-4F7E-BDF9-5ABFA7AE4065}" destId="{F1B69955-39A0-4C96-BF15-25AEF37CFCD5}" srcOrd="5" destOrd="0" presId="urn:microsoft.com/office/officeart/2005/8/layout/hierarchy2"/>
    <dgm:cxn modelId="{6FDABD24-5FA9-4EFA-8372-03BD519B7F57}" type="presParOf" srcId="{F1B69955-39A0-4C96-BF15-25AEF37CFCD5}" destId="{A0865725-8F13-4D66-9B6B-D81956252699}" srcOrd="0" destOrd="0" presId="urn:microsoft.com/office/officeart/2005/8/layout/hierarchy2"/>
    <dgm:cxn modelId="{70F11FC0-C7DC-4CC6-B88A-68C79621C984}"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a:solidFill>
          <a:schemeClr val="accent1"/>
        </a:solidFill>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rgbClr val="FF0000"/>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noFill/>
        <a:ln>
          <a:noFill/>
        </a:ln>
      </dgm:spPr>
      <dgm:t>
        <a:bodyPr/>
        <a:lstStyle/>
        <a:p>
          <a:r>
            <a:rPr lang="en-US" dirty="0" smtClean="0">
              <a:ln>
                <a:noFill/>
              </a:ln>
              <a:noFill/>
            </a:rPr>
            <a:t>D</a:t>
          </a:r>
          <a:endParaRPr lang="en-US" dirty="0">
            <a:ln>
              <a:noFill/>
            </a:ln>
            <a:noFill/>
          </a:endParaRPr>
        </a:p>
      </dgm:t>
    </dgm:pt>
    <dgm:pt modelId="{3F6A5EDE-7F02-44C9-AF33-23999382B84B}" type="parTrans" cxnId="{5EB4D59D-27C6-4D0C-BEEC-4B8F5DFE24A9}">
      <dgm:prSet/>
      <dgm:spPr>
        <a:noFill/>
        <a:ln>
          <a:noFill/>
        </a:ln>
      </dgm:spPr>
      <dgm:t>
        <a:bodyPr/>
        <a:lstStyle/>
        <a:p>
          <a:endParaRPr lang="en-US">
            <a:ln>
              <a:noFill/>
            </a:ln>
            <a:noFill/>
          </a:endParaRPr>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ln>
                <a:noFill/>
              </a:ln>
              <a:noFill/>
            </a:rPr>
            <a:t>A</a:t>
          </a:r>
          <a:endParaRPr lang="en-US" dirty="0">
            <a:ln>
              <a:noFill/>
            </a:ln>
            <a:noFill/>
          </a:endParaRPr>
        </a:p>
      </dgm:t>
    </dgm:pt>
    <dgm:pt modelId="{89C9E179-D2A2-4A4E-831C-766C0FCE59CD}" type="parTrans" cxnId="{775274D5-12E5-4179-A4E5-3AE1EC3A7C24}">
      <dgm:prSet/>
      <dgm:spPr>
        <a:noFill/>
        <a:ln>
          <a:noFill/>
        </a:ln>
      </dgm:spPr>
      <dgm:t>
        <a:bodyPr/>
        <a:lstStyle/>
        <a:p>
          <a:endParaRPr lang="en-US">
            <a:ln>
              <a:noFill/>
            </a:ln>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9584C1E4-E37E-428F-ACFC-E40B0E5D1BBB}" type="presOf" srcId="{2CA901C4-D46B-4889-AB07-3E85CAB3F55A}" destId="{1E1C0BF7-E2E9-47E2-846E-3FB060800201}" srcOrd="0" destOrd="0" presId="urn:microsoft.com/office/officeart/2005/8/layout/hierarchy2"/>
    <dgm:cxn modelId="{482F3D1E-8AE7-42E3-8C0D-98324D4D1442}" type="presOf" srcId="{1CEB5BF8-9573-44DB-AA52-2664C57B5BC0}" destId="{5B49F615-01AC-4E8D-8243-024C52065BB2}" srcOrd="1" destOrd="0" presId="urn:microsoft.com/office/officeart/2005/8/layout/hierarchy2"/>
    <dgm:cxn modelId="{8CF98D21-04D5-411D-B8AE-C053E9764E02}" type="presOf" srcId="{C2601243-1BEE-43AD-B076-59981A9EF2A5}" destId="{167F1204-AFBB-4464-B292-B7B9C368137A}" srcOrd="0" destOrd="0" presId="urn:microsoft.com/office/officeart/2005/8/layout/hierarchy2"/>
    <dgm:cxn modelId="{49FEBFC6-9621-4608-A83E-7BAE2840BA02}" type="presOf" srcId="{3904DB79-83CF-4567-8961-2516E1FF2621}" destId="{A0865725-8F13-4D66-9B6B-D81956252699}" srcOrd="0" destOrd="0" presId="urn:microsoft.com/office/officeart/2005/8/layout/hierarchy2"/>
    <dgm:cxn modelId="{86F6C7AD-0C28-4BF0-B1D2-E46AAA1E6AC1}" type="presOf" srcId="{19F3ECDB-1ED7-474B-92C1-2E72D83ACFE8}" destId="{A9C12F11-1210-4444-A1FD-68998DEE217C}" srcOrd="0" destOrd="0" presId="urn:microsoft.com/office/officeart/2005/8/layout/hierarchy2"/>
    <dgm:cxn modelId="{B0A7FCE1-AD0E-4CEB-B0F7-FF3751355CBC}" type="presOf" srcId="{BBBB4BC1-397B-42FB-A590-86ABD4708BA1}" destId="{2AA311D8-CC01-4472-A54F-19D0AFF10979}" srcOrd="1" destOrd="0" presId="urn:microsoft.com/office/officeart/2005/8/layout/hierarchy2"/>
    <dgm:cxn modelId="{E5EE9A4B-66FB-4134-B2D3-F9E4709F6861}" type="presOf" srcId="{C39D6B01-260F-4A4C-826C-9CFF1B6F6F3C}" destId="{E045DA16-E3DB-4C3A-9DC1-4314802E0B2D}" srcOrd="0" destOrd="0" presId="urn:microsoft.com/office/officeart/2005/8/layout/hierarchy2"/>
    <dgm:cxn modelId="{E31358C9-179F-48AB-825B-97D3471D22CA}" type="presOf" srcId="{29D5F61E-1CFE-4D06-9E4F-4C289DB841B2}" destId="{BC065D8B-0208-43AD-ABEB-09B43B6478F9}" srcOrd="0" destOrd="0" presId="urn:microsoft.com/office/officeart/2005/8/layout/hierarchy2"/>
    <dgm:cxn modelId="{0240BBF9-49DE-4A27-958F-CD7F0388AD0E}" type="presOf" srcId="{3BAA5B4F-AA92-45D6-9A6B-2C43B02FBCB2}" destId="{8677BBF0-60CC-4896-BDB3-000DD63E373D}" srcOrd="1"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7D95381B-72F2-4A81-9151-50CE99407085}" type="presOf" srcId="{22F489BA-7AF8-4D28-AFF1-81994DDA9D7B}" destId="{644D500C-2D0D-4D40-8242-8B689E49552E}" srcOrd="1" destOrd="0" presId="urn:microsoft.com/office/officeart/2005/8/layout/hierarchy2"/>
    <dgm:cxn modelId="{3D798460-6117-4B0A-8EBC-F0C90F80A4EF}" type="presOf" srcId="{1C4C4948-25D8-4936-BD8C-06CE52540229}" destId="{8A58203B-60D5-42CF-9578-203C0120EC5E}" srcOrd="0" destOrd="0" presId="urn:microsoft.com/office/officeart/2005/8/layout/hierarchy2"/>
    <dgm:cxn modelId="{5ABA9C34-7F99-47D6-A905-9854A7251A1B}" type="presOf" srcId="{E527BE7C-F111-4D11-8FD8-A64790F908E6}" destId="{3C823CB9-6646-45EA-927C-BAAED8D908D1}" srcOrd="0" destOrd="0" presId="urn:microsoft.com/office/officeart/2005/8/layout/hierarchy2"/>
    <dgm:cxn modelId="{3027EFC9-4320-497D-A45B-D1E0640BE74F}" type="presOf" srcId="{3F6A5EDE-7F02-44C9-AF33-23999382B84B}" destId="{01EEE390-AB4A-4786-A88B-F7E74EBF73F0}" srcOrd="1" destOrd="0" presId="urn:microsoft.com/office/officeart/2005/8/layout/hierarchy2"/>
    <dgm:cxn modelId="{206F1D97-EF07-4314-A5AF-05251A6C5FC3}" type="presOf" srcId="{A564CD81-167D-42C5-9353-07481038A983}" destId="{4AEB7D09-1624-4AD9-99D9-830F9B16DFD7}" srcOrd="1" destOrd="0" presId="urn:microsoft.com/office/officeart/2005/8/layout/hierarchy2"/>
    <dgm:cxn modelId="{DACC9973-7FBB-463A-A64C-C83AA836F4D1}" type="presOf" srcId="{3BAA5B4F-AA92-45D6-9A6B-2C43B02FBCB2}" destId="{F065EB8E-04AE-4472-B39D-637CB520C526}" srcOrd="0" destOrd="0" presId="urn:microsoft.com/office/officeart/2005/8/layout/hierarchy2"/>
    <dgm:cxn modelId="{442C1018-EFB2-4607-B19D-1FF132D506C1}" type="presOf" srcId="{5BDA034E-E10D-4A3F-95C7-86E352EFE1E2}" destId="{B58CAB39-7A43-4E7D-93B0-4EB0E985F7BF}" srcOrd="0" destOrd="0" presId="urn:microsoft.com/office/officeart/2005/8/layout/hierarchy2"/>
    <dgm:cxn modelId="{DE71BA4D-05B6-4BC0-9792-06CBF562CF1D}" type="presOf" srcId="{2A379ED9-6D3C-45CA-8756-86DBD129CD0C}" destId="{5937F1B2-B020-4EB6-983F-111BB09AE414}" srcOrd="0" destOrd="0" presId="urn:microsoft.com/office/officeart/2005/8/layout/hierarchy2"/>
    <dgm:cxn modelId="{F310D45B-B6B3-4EFE-8850-F78E38E1FB52}" type="presOf" srcId="{A564CD81-167D-42C5-9353-07481038A983}" destId="{E798F118-A524-4343-8813-0F2112D52D97}" srcOrd="0" destOrd="0" presId="urn:microsoft.com/office/officeart/2005/8/layout/hierarchy2"/>
    <dgm:cxn modelId="{CBB9490E-09BA-4263-A263-B41C515C0140}" type="presOf" srcId="{5ABABD5B-A46B-437C-8FCF-5F7DB32B1277}" destId="{B59CC138-6E59-4635-9BCC-7700CB9326A7}" srcOrd="1" destOrd="0" presId="urn:microsoft.com/office/officeart/2005/8/layout/hierarchy2"/>
    <dgm:cxn modelId="{6FFC3576-67F2-4A84-95A8-C36A32BA649C}" type="presOf" srcId="{1055F0B1-DA74-4E7B-B527-AEDFDD16057D}" destId="{80B075A0-6EED-4416-BD30-D34B7B6B244A}" srcOrd="0" destOrd="0" presId="urn:microsoft.com/office/officeart/2005/8/layout/hierarchy2"/>
    <dgm:cxn modelId="{22EFFB34-0700-4CA8-A5EE-258DCDE99D7B}" type="presOf" srcId="{B4DC0CA7-4284-47E5-8103-F93DAD70B5A7}" destId="{1929B4BE-FB30-4C89-8473-49590CD4D932}" srcOrd="1" destOrd="0" presId="urn:microsoft.com/office/officeart/2005/8/layout/hierarchy2"/>
    <dgm:cxn modelId="{87AE352D-62A6-43A9-8F5E-9E4705373FAA}" type="presOf" srcId="{2090ADF3-5CF7-491C-8EEF-DB35DEC658CA}" destId="{95523093-FECA-4419-A878-E6086CB8B61F}"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D26F6AF2-9EC9-4D36-B5EF-17F85ED0FD14}" type="presOf" srcId="{4C182C5A-560D-43AA-8092-727DB2D4F9AA}" destId="{990310B2-5112-4727-B4A0-C2E12E4945BB}" srcOrd="0" destOrd="0" presId="urn:microsoft.com/office/officeart/2005/8/layout/hierarchy2"/>
    <dgm:cxn modelId="{2FDB9802-C0E2-4CA1-9A61-F91E72876C8D}" type="presOf" srcId="{EE885992-2BEA-4926-B702-6008C6AF5097}" destId="{CE61E191-C724-4270-8BE7-8C77375FCF61}" srcOrd="1" destOrd="0" presId="urn:microsoft.com/office/officeart/2005/8/layout/hierarchy2"/>
    <dgm:cxn modelId="{D5243A7E-CAFC-4FF2-823D-E94FB97A9784}" type="presOf" srcId="{DF03A72C-632B-4C09-AA60-11E1D77BAE98}" destId="{BCC70EED-4AC6-47A8-97E4-A7D63A75F83B}" srcOrd="0" destOrd="0" presId="urn:microsoft.com/office/officeart/2005/8/layout/hierarchy2"/>
    <dgm:cxn modelId="{A527E6D2-55DC-4AF1-BE70-C12CF95C993C}" type="presOf" srcId="{89C9E179-D2A2-4A4E-831C-766C0FCE59CD}" destId="{2FD12931-E91F-4883-ABCC-E2B4ACCC31CA}" srcOrd="0" destOrd="0" presId="urn:microsoft.com/office/officeart/2005/8/layout/hierarchy2"/>
    <dgm:cxn modelId="{D548E589-E17B-4743-8AD7-45436A2318FE}" type="presOf" srcId="{D571DD33-A7E4-4BE5-8590-2D3E0E3995FB}" destId="{37A875F9-3746-426A-8766-FFA1C0118C48}" srcOrd="0" destOrd="0" presId="urn:microsoft.com/office/officeart/2005/8/layout/hierarchy2"/>
    <dgm:cxn modelId="{F8724BBC-DEEF-45B8-B125-6CAC4B862886}" type="presOf" srcId="{3B798081-D53C-428D-9A8A-C6B430D0676E}" destId="{E3CE5594-F3F1-49F6-A7C8-E25853455CFA}" srcOrd="0" destOrd="0" presId="urn:microsoft.com/office/officeart/2005/8/layout/hierarchy2"/>
    <dgm:cxn modelId="{19D3271A-CEEC-43F9-BDFF-34F891096DCE}" type="presOf" srcId="{57EA6F02-2674-477B-9506-59D3B2C4A94B}" destId="{E8D07454-23B3-441F-9B23-CDA001B258D3}" srcOrd="1" destOrd="0" presId="urn:microsoft.com/office/officeart/2005/8/layout/hierarchy2"/>
    <dgm:cxn modelId="{8670F46D-3E51-413F-A282-743185955E6C}" type="presOf" srcId="{BAC0EB25-FC2E-40C8-BB49-714E62D7ACF1}" destId="{1E5FCCE3-BB6C-46B6-BE90-0C1FE816FF09}"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A60C0BD9-E44E-499A-B8F2-7DCE008BA19D}" srcId="{8B31BB6A-A4D8-431C-9B01-9B2034755868}" destId="{767EC5A2-4B77-466C-A072-0B8307A02AB3}" srcOrd="0" destOrd="0" parTransId="{D326E47D-91A5-44FE-A4E3-906B0252CFB2}" sibTransId="{075A5BBA-D067-455A-9ED6-860BC04250F0}"/>
    <dgm:cxn modelId="{942CA3FD-C7A2-4696-8531-067B1F5D398B}" type="presOf" srcId="{1B6C38EE-0106-42F5-BFDE-F708BAF5139B}" destId="{C0FB1EE3-1600-4ECC-A158-84A6E0508629}" srcOrd="0" destOrd="0" presId="urn:microsoft.com/office/officeart/2005/8/layout/hierarchy2"/>
    <dgm:cxn modelId="{95FD5BBC-331E-4ED9-B603-92E86CC680D8}" type="presOf" srcId="{45993110-47CA-429A-A226-5BE240498561}" destId="{0789D6F5-E0F6-4D72-A0DF-BA44D9E7DAFF}" srcOrd="0" destOrd="0" presId="urn:microsoft.com/office/officeart/2005/8/layout/hierarchy2"/>
    <dgm:cxn modelId="{7ED54717-EA7C-4A90-AB59-AC5D10BE927E}" type="presOf" srcId="{B716BBAA-853E-4021-A8EE-711FD7E3D665}" destId="{DDBCB7B8-5B67-4623-B3B3-D1AC0E78FE9B}"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8E83B662-F317-4268-9383-85B48D50E166}" type="presOf" srcId="{22F489BA-7AF8-4D28-AFF1-81994DDA9D7B}" destId="{E4975F3D-C350-41E3-95EF-F4638F798686}" srcOrd="0" destOrd="0" presId="urn:microsoft.com/office/officeart/2005/8/layout/hierarchy2"/>
    <dgm:cxn modelId="{756CCD14-E581-4A9B-B6F1-EAB9805CA9FE}" type="presOf" srcId="{C2A848E1-61B5-4DCC-BFBB-D417A3B756B4}" destId="{BA54242D-F02C-4E4F-8455-69939E154ED1}" srcOrd="0" destOrd="0" presId="urn:microsoft.com/office/officeart/2005/8/layout/hierarchy2"/>
    <dgm:cxn modelId="{01866FA6-58F4-404D-9C8E-70E6AF36E54E}" type="presOf" srcId="{E0DE11BA-B518-407C-B505-1DE471394911}" destId="{6F0F170F-FE3D-4134-BB96-EA6665A6036D}" srcOrd="0" destOrd="0" presId="urn:microsoft.com/office/officeart/2005/8/layout/hierarchy2"/>
    <dgm:cxn modelId="{21601EB3-6366-495A-A888-79E67A31DBE2}" type="presOf" srcId="{494ACA62-AAC0-4951-9C9D-4B583911638D}" destId="{5F158D59-AD79-4180-AC01-6F79F6FA82DB}" srcOrd="0" destOrd="0" presId="urn:microsoft.com/office/officeart/2005/8/layout/hierarchy2"/>
    <dgm:cxn modelId="{B867A7A8-78C8-4DD9-875C-755706C5F940}" type="presOf" srcId="{B4DC0CA7-4284-47E5-8103-F93DAD70B5A7}" destId="{C498114F-350E-41A3-9193-D88A6280E55B}" srcOrd="0" destOrd="0" presId="urn:microsoft.com/office/officeart/2005/8/layout/hierarchy2"/>
    <dgm:cxn modelId="{CCECCCEA-F91C-406F-BC6A-3FD9E5E128BC}" type="presOf" srcId="{CB605075-F51A-47C3-9B5B-5822A6019E26}" destId="{BAAD048F-539D-477C-AF35-C3394849D7C3}" srcOrd="1"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1B4E5E40-4DB3-4D0F-9867-0B80C1BBA08A}" srcId="{C2601243-1BEE-43AD-B076-59981A9EF2A5}" destId="{2090ADF3-5CF7-491C-8EEF-DB35DEC658CA}" srcOrd="1" destOrd="0" parTransId="{3BAA5B4F-AA92-45D6-9A6B-2C43B02FBCB2}" sibTransId="{A21EDE56-68B0-4101-A855-259F5BC94C86}"/>
    <dgm:cxn modelId="{6C9EA253-2C8F-4F89-925D-47467D5739D8}" srcId="{19F3ECDB-1ED7-474B-92C1-2E72D83ACFE8}" destId="{D571DD33-A7E4-4BE5-8590-2D3E0E3995FB}" srcOrd="1" destOrd="0" parTransId="{64410DB8-F655-4B90-9A96-2325D0212977}" sibTransId="{1E6F3F40-8866-4F8B-B7D8-74B9DD4C826F}"/>
    <dgm:cxn modelId="{8175B7E7-C02C-4AF7-BFAA-3F8C52234706}" type="presOf" srcId="{B78E8AC8-BFC5-4DF9-996A-E3ADAD9E91C9}" destId="{94066D15-53AA-4DDA-9682-053F754F270E}" srcOrd="0" destOrd="0" presId="urn:microsoft.com/office/officeart/2005/8/layout/hierarchy2"/>
    <dgm:cxn modelId="{1E05CD82-3B3C-4248-96DA-7BFA84F4D695}" type="presOf" srcId="{1CEB5BF8-9573-44DB-AA52-2664C57B5BC0}" destId="{5FCB55BA-7053-458B-8A88-8DD239DA6331}"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60D9A77B-1552-4CEC-BB63-AC5C85E45940}" type="presOf" srcId="{D46399B7-6072-4C73-88BB-AE05116F9ECC}" destId="{BB4E4D16-71CF-4C1A-AF17-AA238805B63F}" srcOrd="0" destOrd="0" presId="urn:microsoft.com/office/officeart/2005/8/layout/hierarchy2"/>
    <dgm:cxn modelId="{A91CC7CE-8099-4A76-A745-44685590743F}" type="presOf" srcId="{64410DB8-F655-4B90-9A96-2325D0212977}" destId="{F74CEFCE-AE50-40FB-98E1-BD45C93AA385}" srcOrd="0" destOrd="0" presId="urn:microsoft.com/office/officeart/2005/8/layout/hierarchy2"/>
    <dgm:cxn modelId="{57A0BF55-E319-4465-9B88-1921CFC8A3D9}" type="presOf" srcId="{45993110-47CA-429A-A226-5BE240498561}" destId="{B8E34989-5719-4CA4-8C97-D4EDD34C87C5}"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9ADF1167-1FFB-48F9-A77F-389687A073DE}" srcId="{767EC5A2-4B77-466C-A072-0B8307A02AB3}" destId="{C2601243-1BEE-43AD-B076-59981A9EF2A5}" srcOrd="3" destOrd="0" parTransId="{EE885992-2BEA-4926-B702-6008C6AF5097}" sibTransId="{9DB14C22-270E-4049-9655-AA061CD10052}"/>
    <dgm:cxn modelId="{4357BDBC-72C4-4DA6-AD42-AF2837C322A4}" srcId="{9EB7E3D8-0D11-4E80-823D-492B50986BD9}" destId="{29D5F61E-1CFE-4D06-9E4F-4C289DB841B2}" srcOrd="0" destOrd="0" parTransId="{45993110-47CA-429A-A226-5BE240498561}" sibTransId="{D051EF27-0EA1-41DB-81AA-CEFDE06D5324}"/>
    <dgm:cxn modelId="{9F183540-BEBB-491C-B7E6-749704A50110}" srcId="{3B798081-D53C-428D-9A8A-C6B430D0676E}" destId="{C39D6B01-260F-4A4C-826C-9CFF1B6F6F3C}" srcOrd="0" destOrd="0" parTransId="{1CEB5BF8-9573-44DB-AA52-2664C57B5BC0}" sibTransId="{8ACC4B51-902E-41B9-8927-C4CC81C36EEB}"/>
    <dgm:cxn modelId="{FE7F27C8-BA77-4451-98B6-2C391F9F7285}" type="presOf" srcId="{166961A0-6659-4CA6-A993-20CB2D27CA51}" destId="{F3025B66-7540-4E3A-8E55-A978E22397A7}" srcOrd="1" destOrd="0" presId="urn:microsoft.com/office/officeart/2005/8/layout/hierarchy2"/>
    <dgm:cxn modelId="{DB18C397-FAB6-4222-9CED-CB2454239229}" type="presOf" srcId="{B716BBAA-853E-4021-A8EE-711FD7E3D665}" destId="{7AF1181C-2A33-4ED9-B3AD-C4ACFCC7DACF}" srcOrd="1" destOrd="0" presId="urn:microsoft.com/office/officeart/2005/8/layout/hierarchy2"/>
    <dgm:cxn modelId="{CC879A36-6075-430E-AC86-A079DC267B15}" type="presOf" srcId="{AC10A985-E08A-4B6F-BF7F-A700AF2A50C5}" destId="{593B41E3-CA5E-4DA9-AD44-1949E854049E}" srcOrd="0" destOrd="0" presId="urn:microsoft.com/office/officeart/2005/8/layout/hierarchy2"/>
    <dgm:cxn modelId="{916A2EE0-6C55-4034-9AC4-2E6395CDED76}" type="presOf" srcId="{64410DB8-F655-4B90-9A96-2325D0212977}" destId="{2E9F86E8-11BD-4C20-8CF1-078EFE599DDE}" srcOrd="1" destOrd="0" presId="urn:microsoft.com/office/officeart/2005/8/layout/hierarchy2"/>
    <dgm:cxn modelId="{1B76273E-BBB1-45FA-994D-934A45975371}" type="presOf" srcId="{89C9E179-D2A2-4A4E-831C-766C0FCE59CD}" destId="{C33F84F2-5EFE-42A4-A5D4-F49723480AE6}" srcOrd="1"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5EB4D59D-27C6-4D0C-BEEC-4B8F5DFE24A9}" srcId="{9EB7E3D8-0D11-4E80-823D-492B50986BD9}" destId="{3B798081-D53C-428D-9A8A-C6B430D0676E}" srcOrd="2" destOrd="0" parTransId="{3F6A5EDE-7F02-44C9-AF33-23999382B84B}" sibTransId="{BAF6ADB5-4AF0-4129-8A62-009AA8A67D64}"/>
    <dgm:cxn modelId="{74100EC8-5BDE-468F-9DF6-2160194BA77B}" type="presOf" srcId="{BAC0EB25-FC2E-40C8-BB49-714E62D7ACF1}" destId="{0A145BCE-6198-4F25-B43B-3618301E13F0}" srcOrd="1" destOrd="0" presId="urn:microsoft.com/office/officeart/2005/8/layout/hierarchy2"/>
    <dgm:cxn modelId="{6AF69224-21B9-4608-8074-109B6DEBC73A}" type="presOf" srcId="{9EB7E3D8-0D11-4E80-823D-492B50986BD9}" destId="{418C437C-17BF-4B0B-B4FE-5B3030058BF1}" srcOrd="0" destOrd="0" presId="urn:microsoft.com/office/officeart/2005/8/layout/hierarchy2"/>
    <dgm:cxn modelId="{FC177AF0-667A-4515-8535-BAEE4811AE1F}" type="presOf" srcId="{57EA6F02-2674-477B-9506-59D3B2C4A94B}" destId="{8367E3EC-EDE8-4478-9B14-EAFA4B0303C7}" srcOrd="0" destOrd="0" presId="urn:microsoft.com/office/officeart/2005/8/layout/hierarchy2"/>
    <dgm:cxn modelId="{A93757BA-82F1-4C18-A0D5-0AA7F270DBA1}" type="presOf" srcId="{166961A0-6659-4CA6-A993-20CB2D27CA51}" destId="{CC1ABDC6-6B6E-46CC-8F3E-DD15562897FA}"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025EE76E-3709-4BF5-B8E8-2DE2F652BEDA}" type="presOf" srcId="{CB605075-F51A-47C3-9B5B-5822A6019E26}" destId="{906F5F46-922A-41D3-BC0C-AA6B408A8D4A}" srcOrd="0" destOrd="0" presId="urn:microsoft.com/office/officeart/2005/8/layout/hierarchy2"/>
    <dgm:cxn modelId="{87DF024B-87FE-4884-B0B3-E8B28FDCE7B9}" type="presOf" srcId="{B78E8AC8-BFC5-4DF9-996A-E3ADAD9E91C9}" destId="{B680152B-BBF7-42CC-80E2-A156B071C1EB}" srcOrd="1"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6D71D3FB-D0A7-4CC6-92FC-7F312877E9B2}" srcId="{767EC5A2-4B77-466C-A072-0B8307A02AB3}" destId="{1B6C38EE-0106-42F5-BFDE-F708BAF5139B}" srcOrd="0" destOrd="0" parTransId="{B4DC0CA7-4284-47E5-8103-F93DAD70B5A7}" sibTransId="{BC1C8669-4D27-4E87-BC71-7D9EF1AC006E}"/>
    <dgm:cxn modelId="{000744E3-535A-4AA7-AA82-B9BDC128EAA2}" srcId="{1B6C38EE-0106-42F5-BFDE-F708BAF5139B}" destId="{7E0ED1B5-DF2B-4C39-94A2-2A0C2BBEA676}" srcOrd="0" destOrd="0" parTransId="{B78E8AC8-BFC5-4DF9-996A-E3ADAD9E91C9}" sibTransId="{179CB13C-3F80-42E9-B9AD-7AB3AD15B692}"/>
    <dgm:cxn modelId="{EE3E1D02-8AC4-4B57-9890-C24E8D5F9680}" type="presOf" srcId="{3F6A5EDE-7F02-44C9-AF33-23999382B84B}" destId="{50040A1C-D961-4A90-9F57-B34776F19709}" srcOrd="0" destOrd="0" presId="urn:microsoft.com/office/officeart/2005/8/layout/hierarchy2"/>
    <dgm:cxn modelId="{2FF1D218-756E-418F-9555-F7ACE4F97256}" type="presOf" srcId="{5ABABD5B-A46B-437C-8FCF-5F7DB32B1277}" destId="{030C4BD4-E117-424F-894B-5000F19EC59A}" srcOrd="0" destOrd="0" presId="urn:microsoft.com/office/officeart/2005/8/layout/hierarchy2"/>
    <dgm:cxn modelId="{AA678172-5207-43CD-82C9-7A9D1EEED422}" type="presOf" srcId="{E527BE7C-F111-4D11-8FD8-A64790F908E6}" destId="{E86E44DF-D0B6-490D-969C-50D2431AF93E}" srcOrd="1" destOrd="0" presId="urn:microsoft.com/office/officeart/2005/8/layout/hierarchy2"/>
    <dgm:cxn modelId="{D21DDD32-D499-498D-80F7-2E3186D01485}" type="presOf" srcId="{DF03A72C-632B-4C09-AA60-11E1D77BAE98}" destId="{60A8F4D4-A87A-4461-A52F-D148B600E263}" srcOrd="1" destOrd="0" presId="urn:microsoft.com/office/officeart/2005/8/layout/hierarchy2"/>
    <dgm:cxn modelId="{822C1D01-DDEC-4492-950E-0C1F1777EEB7}" type="presOf" srcId="{494ACA62-AAC0-4951-9C9D-4B583911638D}" destId="{2B40320C-27AB-4BDA-84D1-61C50A3BABC5}" srcOrd="1" destOrd="0" presId="urn:microsoft.com/office/officeart/2005/8/layout/hierarchy2"/>
    <dgm:cxn modelId="{C1759D28-35DE-475E-A2AE-55A0B161B5B3}" type="presOf" srcId="{F30650AC-6523-41D4-BEFF-F87C75C3A1A8}" destId="{0FA03EE5-538B-45D7-AE54-164B087D5CC2}" srcOrd="0" destOrd="0" presId="urn:microsoft.com/office/officeart/2005/8/layout/hierarchy2"/>
    <dgm:cxn modelId="{11CBB7A2-6C29-4610-AF6E-B5929FC5C6C5}" type="presOf" srcId="{95073BCA-5637-4B74-B003-F6EBD1486D61}" destId="{C7DB363B-7218-4E89-908E-26E8BED225D3}" srcOrd="0" destOrd="0" presId="urn:microsoft.com/office/officeart/2005/8/layout/hierarchy2"/>
    <dgm:cxn modelId="{EC68FEA4-3916-4892-9AF5-BCD3D594BB82}" type="presOf" srcId="{1055F0B1-DA74-4E7B-B527-AEDFDD16057D}" destId="{0B6A28E5-6192-4A5C-8A6E-370AC7A96B9E}" srcOrd="1" destOrd="0" presId="urn:microsoft.com/office/officeart/2005/8/layout/hierarchy2"/>
    <dgm:cxn modelId="{077E4261-1263-4F24-8A22-46A41B2DE8A2}" type="presOf" srcId="{EE885992-2BEA-4926-B702-6008C6AF5097}" destId="{87EC5DDD-9F69-4B6C-95BE-68FC167C1752}" srcOrd="0" destOrd="0" presId="urn:microsoft.com/office/officeart/2005/8/layout/hierarchy2"/>
    <dgm:cxn modelId="{C2D5D36E-6FC3-4D20-8218-3FDFC8DCA4BD}" type="presOf" srcId="{767EC5A2-4B77-466C-A072-0B8307A02AB3}" destId="{F15D6494-9362-431D-8D0C-12A143564090}"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C81465D8-1D60-4E1C-88D1-25502D149855}" type="presOf" srcId="{8B31BB6A-A4D8-431C-9B01-9B2034755868}" destId="{9C2F6C3E-00BF-4160-BA53-202223A2EE2E}"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D84DB6A7-AEA5-454A-A2FD-182B80A15CE7}" srcId="{E0DE11BA-B518-407C-B505-1DE471394911}" destId="{5BDA034E-E10D-4A3F-95C7-86E352EFE1E2}" srcOrd="2" destOrd="0" parTransId="{22F489BA-7AF8-4D28-AFF1-81994DDA9D7B}" sibTransId="{29EC800B-BCD0-428C-9947-A693866B299E}"/>
    <dgm:cxn modelId="{4791DEEA-65D0-483E-8592-1C453A8E617E}" type="presOf" srcId="{BBBB4BC1-397B-42FB-A590-86ABD4708BA1}" destId="{01AE466B-0249-4A63-910F-DFF3C04D856B}"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115837BA-9A56-4034-B732-9B0CBAC66A4F}" type="presOf" srcId="{7E0ED1B5-DF2B-4C39-94A2-2A0C2BBEA676}" destId="{C8B696FB-B26B-4AEB-A6C7-7996DE285DEE}" srcOrd="0" destOrd="0" presId="urn:microsoft.com/office/officeart/2005/8/layout/hierarchy2"/>
    <dgm:cxn modelId="{4664BE0D-A314-44FF-ACD7-8C521BB87B60}" type="presParOf" srcId="{9C2F6C3E-00BF-4160-BA53-202223A2EE2E}" destId="{422962DA-79B5-4391-85F2-5C83AC2DDC7A}" srcOrd="0" destOrd="0" presId="urn:microsoft.com/office/officeart/2005/8/layout/hierarchy2"/>
    <dgm:cxn modelId="{B6DC7178-3D95-4FAA-B806-E6A353FD8BC8}" type="presParOf" srcId="{422962DA-79B5-4391-85F2-5C83AC2DDC7A}" destId="{F15D6494-9362-431D-8D0C-12A143564090}" srcOrd="0" destOrd="0" presId="urn:microsoft.com/office/officeart/2005/8/layout/hierarchy2"/>
    <dgm:cxn modelId="{F845D75A-521B-44AB-9124-4E1091C8FE58}" type="presParOf" srcId="{422962DA-79B5-4391-85F2-5C83AC2DDC7A}" destId="{6B7A97A5-5187-4846-A9CB-0A7AE0532CBF}" srcOrd="1" destOrd="0" presId="urn:microsoft.com/office/officeart/2005/8/layout/hierarchy2"/>
    <dgm:cxn modelId="{8C325E46-BE78-4B85-A749-AEFCC65BEB18}" type="presParOf" srcId="{6B7A97A5-5187-4846-A9CB-0A7AE0532CBF}" destId="{C498114F-350E-41A3-9193-D88A6280E55B}" srcOrd="0" destOrd="0" presId="urn:microsoft.com/office/officeart/2005/8/layout/hierarchy2"/>
    <dgm:cxn modelId="{FD927655-0F4C-4A88-A1EA-986118095F44}" type="presParOf" srcId="{C498114F-350E-41A3-9193-D88A6280E55B}" destId="{1929B4BE-FB30-4C89-8473-49590CD4D932}" srcOrd="0" destOrd="0" presId="urn:microsoft.com/office/officeart/2005/8/layout/hierarchy2"/>
    <dgm:cxn modelId="{5B3F247C-5EA7-4CF3-AA2C-05A751BA3641}" type="presParOf" srcId="{6B7A97A5-5187-4846-A9CB-0A7AE0532CBF}" destId="{4BC0D68C-B3F7-4187-AD42-F9881C97EDA9}" srcOrd="1" destOrd="0" presId="urn:microsoft.com/office/officeart/2005/8/layout/hierarchy2"/>
    <dgm:cxn modelId="{ED32CE02-A930-4226-B7E8-DB49741ED851}" type="presParOf" srcId="{4BC0D68C-B3F7-4187-AD42-F9881C97EDA9}" destId="{C0FB1EE3-1600-4ECC-A158-84A6E0508629}" srcOrd="0" destOrd="0" presId="urn:microsoft.com/office/officeart/2005/8/layout/hierarchy2"/>
    <dgm:cxn modelId="{200A8882-2DF9-4382-B435-B1E50CD1C9C2}" type="presParOf" srcId="{4BC0D68C-B3F7-4187-AD42-F9881C97EDA9}" destId="{1EEA82D7-11B2-4776-A10F-396B67713554}" srcOrd="1" destOrd="0" presId="urn:microsoft.com/office/officeart/2005/8/layout/hierarchy2"/>
    <dgm:cxn modelId="{0E9AFE8D-835D-461E-AB6E-9CCD684D34BB}" type="presParOf" srcId="{1EEA82D7-11B2-4776-A10F-396B67713554}" destId="{94066D15-53AA-4DDA-9682-053F754F270E}" srcOrd="0" destOrd="0" presId="urn:microsoft.com/office/officeart/2005/8/layout/hierarchy2"/>
    <dgm:cxn modelId="{BBB061DA-0206-494C-8F76-2403E2E785A2}" type="presParOf" srcId="{94066D15-53AA-4DDA-9682-053F754F270E}" destId="{B680152B-BBF7-42CC-80E2-A156B071C1EB}" srcOrd="0" destOrd="0" presId="urn:microsoft.com/office/officeart/2005/8/layout/hierarchy2"/>
    <dgm:cxn modelId="{C7AB82E3-F756-44C9-A020-D9CCD336BB77}" type="presParOf" srcId="{1EEA82D7-11B2-4776-A10F-396B67713554}" destId="{0981ABDE-06ED-4AF7-A618-25843B77D777}" srcOrd="1" destOrd="0" presId="urn:microsoft.com/office/officeart/2005/8/layout/hierarchy2"/>
    <dgm:cxn modelId="{BCDC1BB2-E8B0-404A-AB3B-E0C791D299F9}" type="presParOf" srcId="{0981ABDE-06ED-4AF7-A618-25843B77D777}" destId="{C8B696FB-B26B-4AEB-A6C7-7996DE285DEE}" srcOrd="0" destOrd="0" presId="urn:microsoft.com/office/officeart/2005/8/layout/hierarchy2"/>
    <dgm:cxn modelId="{784D6395-B5BC-495C-9E9A-1904379AE3E8}" type="presParOf" srcId="{0981ABDE-06ED-4AF7-A618-25843B77D777}" destId="{1EBF9220-0EA9-4879-831D-B7F02029CA6F}" srcOrd="1" destOrd="0" presId="urn:microsoft.com/office/officeart/2005/8/layout/hierarchy2"/>
    <dgm:cxn modelId="{123B8087-A5B2-4896-A8B1-082A6151C856}" type="presParOf" srcId="{1EEA82D7-11B2-4776-A10F-396B67713554}" destId="{DDBCB7B8-5B67-4623-B3B3-D1AC0E78FE9B}" srcOrd="2" destOrd="0" presId="urn:microsoft.com/office/officeart/2005/8/layout/hierarchy2"/>
    <dgm:cxn modelId="{5ABA306C-65A9-4775-80ED-579364C4C54A}" type="presParOf" srcId="{DDBCB7B8-5B67-4623-B3B3-D1AC0E78FE9B}" destId="{7AF1181C-2A33-4ED9-B3AD-C4ACFCC7DACF}" srcOrd="0" destOrd="0" presId="urn:microsoft.com/office/officeart/2005/8/layout/hierarchy2"/>
    <dgm:cxn modelId="{2EB3C545-E4EE-40D7-897A-889D1413EA7D}" type="presParOf" srcId="{1EEA82D7-11B2-4776-A10F-396B67713554}" destId="{24724133-326B-4A09-91C1-81FE02C30686}" srcOrd="3" destOrd="0" presId="urn:microsoft.com/office/officeart/2005/8/layout/hierarchy2"/>
    <dgm:cxn modelId="{F3D2138D-4A9A-468F-BB2E-45E6F05AEAB2}" type="presParOf" srcId="{24724133-326B-4A09-91C1-81FE02C30686}" destId="{5937F1B2-B020-4EB6-983F-111BB09AE414}" srcOrd="0" destOrd="0" presId="urn:microsoft.com/office/officeart/2005/8/layout/hierarchy2"/>
    <dgm:cxn modelId="{715C6FB9-E4D4-4038-B527-F678BD39C914}" type="presParOf" srcId="{24724133-326B-4A09-91C1-81FE02C30686}" destId="{E1E6DD61-89B2-4AF3-8AC4-44F09AEDAE25}" srcOrd="1" destOrd="0" presId="urn:microsoft.com/office/officeart/2005/8/layout/hierarchy2"/>
    <dgm:cxn modelId="{08CE687A-F97E-4680-B4BF-C29E6AEEF4BA}" type="presParOf" srcId="{1EEA82D7-11B2-4776-A10F-396B67713554}" destId="{1E5FCCE3-BB6C-46B6-BE90-0C1FE816FF09}" srcOrd="4" destOrd="0" presId="urn:microsoft.com/office/officeart/2005/8/layout/hierarchy2"/>
    <dgm:cxn modelId="{A349974F-7EAA-49F1-BEDD-E1ED47D7AD7E}" type="presParOf" srcId="{1E5FCCE3-BB6C-46B6-BE90-0C1FE816FF09}" destId="{0A145BCE-6198-4F25-B43B-3618301E13F0}" srcOrd="0" destOrd="0" presId="urn:microsoft.com/office/officeart/2005/8/layout/hierarchy2"/>
    <dgm:cxn modelId="{8FCF46B8-E822-4CE1-A451-F32C6BF4423E}" type="presParOf" srcId="{1EEA82D7-11B2-4776-A10F-396B67713554}" destId="{EB689018-3E26-427F-B400-2A48242A7DAB}" srcOrd="5" destOrd="0" presId="urn:microsoft.com/office/officeart/2005/8/layout/hierarchy2"/>
    <dgm:cxn modelId="{B69A6E4D-0836-4026-8EEE-B01CC475C96E}" type="presParOf" srcId="{EB689018-3E26-427F-B400-2A48242A7DAB}" destId="{C7DB363B-7218-4E89-908E-26E8BED225D3}" srcOrd="0" destOrd="0" presId="urn:microsoft.com/office/officeart/2005/8/layout/hierarchy2"/>
    <dgm:cxn modelId="{0A3F88BD-9C76-4DFF-9E68-1F164A657491}" type="presParOf" srcId="{EB689018-3E26-427F-B400-2A48242A7DAB}" destId="{947CBDEE-55D6-4B22-B219-DDAD927C70B1}" srcOrd="1" destOrd="0" presId="urn:microsoft.com/office/officeart/2005/8/layout/hierarchy2"/>
    <dgm:cxn modelId="{0FC0EC1D-60EB-4CAA-BDAB-8772B3BC01D3}" type="presParOf" srcId="{947CBDEE-55D6-4B22-B219-DDAD927C70B1}" destId="{8367E3EC-EDE8-4478-9B14-EAFA4B0303C7}" srcOrd="0" destOrd="0" presId="urn:microsoft.com/office/officeart/2005/8/layout/hierarchy2"/>
    <dgm:cxn modelId="{0489A9BA-DC1F-4EEE-B621-F3E73A1C8B0E}" type="presParOf" srcId="{8367E3EC-EDE8-4478-9B14-EAFA4B0303C7}" destId="{E8D07454-23B3-441F-9B23-CDA001B258D3}" srcOrd="0" destOrd="0" presId="urn:microsoft.com/office/officeart/2005/8/layout/hierarchy2"/>
    <dgm:cxn modelId="{4DC39350-ECC8-4D72-A1F6-BBCBE3901E27}" type="presParOf" srcId="{947CBDEE-55D6-4B22-B219-DDAD927C70B1}" destId="{68A66CD3-959A-403B-A57F-87A9D8451471}" srcOrd="1" destOrd="0" presId="urn:microsoft.com/office/officeart/2005/8/layout/hierarchy2"/>
    <dgm:cxn modelId="{00CEDA60-A4FE-4EA7-B266-817979504F6A}" type="presParOf" srcId="{68A66CD3-959A-403B-A57F-87A9D8451471}" destId="{BA54242D-F02C-4E4F-8455-69939E154ED1}" srcOrd="0" destOrd="0" presId="urn:microsoft.com/office/officeart/2005/8/layout/hierarchy2"/>
    <dgm:cxn modelId="{2EB27F25-BC07-4331-AEDD-0AF05182265F}" type="presParOf" srcId="{68A66CD3-959A-403B-A57F-87A9D8451471}" destId="{5CE4419F-7D16-4B5A-8BF7-01ACA79458C1}" srcOrd="1" destOrd="0" presId="urn:microsoft.com/office/officeart/2005/8/layout/hierarchy2"/>
    <dgm:cxn modelId="{7E162D78-A522-446D-8439-6395A51BE0F2}" type="presParOf" srcId="{947CBDEE-55D6-4B22-B219-DDAD927C70B1}" destId="{3C823CB9-6646-45EA-927C-BAAED8D908D1}" srcOrd="2" destOrd="0" presId="urn:microsoft.com/office/officeart/2005/8/layout/hierarchy2"/>
    <dgm:cxn modelId="{DE3BCEB8-BEA0-4AAB-A91C-C371D49DD5C0}" type="presParOf" srcId="{3C823CB9-6646-45EA-927C-BAAED8D908D1}" destId="{E86E44DF-D0B6-490D-969C-50D2431AF93E}" srcOrd="0" destOrd="0" presId="urn:microsoft.com/office/officeart/2005/8/layout/hierarchy2"/>
    <dgm:cxn modelId="{F1850525-1320-4D28-8A00-1C07DFE59EBD}" type="presParOf" srcId="{947CBDEE-55D6-4B22-B219-DDAD927C70B1}" destId="{D50F42E0-D0D0-401A-A036-46103263EA84}" srcOrd="3" destOrd="0" presId="urn:microsoft.com/office/officeart/2005/8/layout/hierarchy2"/>
    <dgm:cxn modelId="{836E43FF-5D35-4E62-966D-53C810E11473}" type="presParOf" srcId="{D50F42E0-D0D0-401A-A036-46103263EA84}" destId="{990310B2-5112-4727-B4A0-C2E12E4945BB}" srcOrd="0" destOrd="0" presId="urn:microsoft.com/office/officeart/2005/8/layout/hierarchy2"/>
    <dgm:cxn modelId="{199FD341-4E79-412B-9C45-33E4B3A8FFDB}" type="presParOf" srcId="{D50F42E0-D0D0-401A-A036-46103263EA84}" destId="{524EF8AB-F75C-4759-82C1-A01ED2208B7D}" srcOrd="1" destOrd="0" presId="urn:microsoft.com/office/officeart/2005/8/layout/hierarchy2"/>
    <dgm:cxn modelId="{267FD27B-6ECC-4B0E-BDAE-E806A3258D8E}" type="presParOf" srcId="{6B7A97A5-5187-4846-A9CB-0A7AE0532CBF}" destId="{030C4BD4-E117-424F-894B-5000F19EC59A}" srcOrd="2" destOrd="0" presId="urn:microsoft.com/office/officeart/2005/8/layout/hierarchy2"/>
    <dgm:cxn modelId="{5C4DB9BD-91F7-4B0B-B5C4-6BDD1933B4BA}" type="presParOf" srcId="{030C4BD4-E117-424F-894B-5000F19EC59A}" destId="{B59CC138-6E59-4635-9BCC-7700CB9326A7}" srcOrd="0" destOrd="0" presId="urn:microsoft.com/office/officeart/2005/8/layout/hierarchy2"/>
    <dgm:cxn modelId="{205D250C-EA2F-42B0-A398-BA3B1ACE9E97}" type="presParOf" srcId="{6B7A97A5-5187-4846-A9CB-0A7AE0532CBF}" destId="{5F219121-9A37-47EF-87F0-762E6ABBFD2D}" srcOrd="3" destOrd="0" presId="urn:microsoft.com/office/officeart/2005/8/layout/hierarchy2"/>
    <dgm:cxn modelId="{7A3D9D04-242E-409B-936E-68DF23DE8C18}" type="presParOf" srcId="{5F219121-9A37-47EF-87F0-762E6ABBFD2D}" destId="{6F0F170F-FE3D-4134-BB96-EA6665A6036D}" srcOrd="0" destOrd="0" presId="urn:microsoft.com/office/officeart/2005/8/layout/hierarchy2"/>
    <dgm:cxn modelId="{F6633353-9C86-456B-A29A-787C119D62EA}" type="presParOf" srcId="{5F219121-9A37-47EF-87F0-762E6ABBFD2D}" destId="{887D7BAE-69D9-4031-8C7B-63AF77DAA974}" srcOrd="1" destOrd="0" presId="urn:microsoft.com/office/officeart/2005/8/layout/hierarchy2"/>
    <dgm:cxn modelId="{CA85AA91-F458-4555-8E39-E53A516EEE28}" type="presParOf" srcId="{887D7BAE-69D9-4031-8C7B-63AF77DAA974}" destId="{01AE466B-0249-4A63-910F-DFF3C04D856B}" srcOrd="0" destOrd="0" presId="urn:microsoft.com/office/officeart/2005/8/layout/hierarchy2"/>
    <dgm:cxn modelId="{ED707AEE-0DAE-4449-A39A-90E4D91CE776}" type="presParOf" srcId="{01AE466B-0249-4A63-910F-DFF3C04D856B}" destId="{2AA311D8-CC01-4472-A54F-19D0AFF10979}" srcOrd="0" destOrd="0" presId="urn:microsoft.com/office/officeart/2005/8/layout/hierarchy2"/>
    <dgm:cxn modelId="{D6D40D80-ED5C-41BA-9292-EE31CEEF6C22}" type="presParOf" srcId="{887D7BAE-69D9-4031-8C7B-63AF77DAA974}" destId="{C06C5CEC-90AD-4EA8-AD01-C2D1861D1F78}" srcOrd="1" destOrd="0" presId="urn:microsoft.com/office/officeart/2005/8/layout/hierarchy2"/>
    <dgm:cxn modelId="{A732807D-2766-4025-B77E-E7265111F697}" type="presParOf" srcId="{C06C5CEC-90AD-4EA8-AD01-C2D1861D1F78}" destId="{8A58203B-60D5-42CF-9578-203C0120EC5E}" srcOrd="0" destOrd="0" presId="urn:microsoft.com/office/officeart/2005/8/layout/hierarchy2"/>
    <dgm:cxn modelId="{6EC4491B-8BB4-4B2C-9BDD-9072AB839424}" type="presParOf" srcId="{C06C5CEC-90AD-4EA8-AD01-C2D1861D1F78}" destId="{59816630-B2C0-4547-BCE4-EA5205456959}" srcOrd="1" destOrd="0" presId="urn:microsoft.com/office/officeart/2005/8/layout/hierarchy2"/>
    <dgm:cxn modelId="{A02BEAC8-51B0-4A20-AA5F-BB6278DD9850}" type="presParOf" srcId="{887D7BAE-69D9-4031-8C7B-63AF77DAA974}" destId="{CC1ABDC6-6B6E-46CC-8F3E-DD15562897FA}" srcOrd="2" destOrd="0" presId="urn:microsoft.com/office/officeart/2005/8/layout/hierarchy2"/>
    <dgm:cxn modelId="{1F1BF3ED-3723-4511-BB20-2BFDCA6EA9BF}" type="presParOf" srcId="{CC1ABDC6-6B6E-46CC-8F3E-DD15562897FA}" destId="{F3025B66-7540-4E3A-8E55-A978E22397A7}" srcOrd="0" destOrd="0" presId="urn:microsoft.com/office/officeart/2005/8/layout/hierarchy2"/>
    <dgm:cxn modelId="{42873551-583A-48C0-813F-4D8FBDC8BB06}" type="presParOf" srcId="{887D7BAE-69D9-4031-8C7B-63AF77DAA974}" destId="{D5718173-34C3-4545-97AA-AF6977FD7D74}" srcOrd="3" destOrd="0" presId="urn:microsoft.com/office/officeart/2005/8/layout/hierarchy2"/>
    <dgm:cxn modelId="{A5C38284-A4CD-4A3F-808D-8FC9C5F15A6F}" type="presParOf" srcId="{D5718173-34C3-4545-97AA-AF6977FD7D74}" destId="{BB4E4D16-71CF-4C1A-AF17-AA238805B63F}" srcOrd="0" destOrd="0" presId="urn:microsoft.com/office/officeart/2005/8/layout/hierarchy2"/>
    <dgm:cxn modelId="{92C20D34-B68F-4D5D-9744-0E5EDC66F410}" type="presParOf" srcId="{D5718173-34C3-4545-97AA-AF6977FD7D74}" destId="{76FF324C-96C1-476A-AA1D-ACC804736D00}" srcOrd="1" destOrd="0" presId="urn:microsoft.com/office/officeart/2005/8/layout/hierarchy2"/>
    <dgm:cxn modelId="{9D170E04-DF5E-40A1-B11B-0DD1EBC8B6B9}" type="presParOf" srcId="{887D7BAE-69D9-4031-8C7B-63AF77DAA974}" destId="{E4975F3D-C350-41E3-95EF-F4638F798686}" srcOrd="4" destOrd="0" presId="urn:microsoft.com/office/officeart/2005/8/layout/hierarchy2"/>
    <dgm:cxn modelId="{DE4DE39F-E28D-437E-9B00-F8E598BBE332}" type="presParOf" srcId="{E4975F3D-C350-41E3-95EF-F4638F798686}" destId="{644D500C-2D0D-4D40-8242-8B689E49552E}" srcOrd="0" destOrd="0" presId="urn:microsoft.com/office/officeart/2005/8/layout/hierarchy2"/>
    <dgm:cxn modelId="{540995B9-E1FF-4FD4-BCBA-4077D0287F06}" type="presParOf" srcId="{887D7BAE-69D9-4031-8C7B-63AF77DAA974}" destId="{88BCA496-AD51-4127-BE44-9C105EA0259D}" srcOrd="5" destOrd="0" presId="urn:microsoft.com/office/officeart/2005/8/layout/hierarchy2"/>
    <dgm:cxn modelId="{3B0BCDBA-C7C7-46C5-AD2D-14ED67F6474F}" type="presParOf" srcId="{88BCA496-AD51-4127-BE44-9C105EA0259D}" destId="{B58CAB39-7A43-4E7D-93B0-4EB0E985F7BF}" srcOrd="0" destOrd="0" presId="urn:microsoft.com/office/officeart/2005/8/layout/hierarchy2"/>
    <dgm:cxn modelId="{6988F9E0-9E13-4047-AB4C-F89A97220C57}" type="presParOf" srcId="{88BCA496-AD51-4127-BE44-9C105EA0259D}" destId="{A973866D-54AC-4670-BB39-07EEB7983DED}" srcOrd="1" destOrd="0" presId="urn:microsoft.com/office/officeart/2005/8/layout/hierarchy2"/>
    <dgm:cxn modelId="{8AAC7A56-F814-4F30-8623-20504EB2D106}" type="presParOf" srcId="{6B7A97A5-5187-4846-A9CB-0A7AE0532CBF}" destId="{5F158D59-AD79-4180-AC01-6F79F6FA82DB}" srcOrd="4" destOrd="0" presId="urn:microsoft.com/office/officeart/2005/8/layout/hierarchy2"/>
    <dgm:cxn modelId="{308C6D2D-96A0-4122-9987-7E39F5CF2FDF}" type="presParOf" srcId="{5F158D59-AD79-4180-AC01-6F79F6FA82DB}" destId="{2B40320C-27AB-4BDA-84D1-61C50A3BABC5}" srcOrd="0" destOrd="0" presId="urn:microsoft.com/office/officeart/2005/8/layout/hierarchy2"/>
    <dgm:cxn modelId="{62E9FEBC-4A6A-487A-A294-5760C0A74B87}" type="presParOf" srcId="{6B7A97A5-5187-4846-A9CB-0A7AE0532CBF}" destId="{44BB7C2B-7DA9-4C32-8097-575A4607CA60}" srcOrd="5" destOrd="0" presId="urn:microsoft.com/office/officeart/2005/8/layout/hierarchy2"/>
    <dgm:cxn modelId="{C1013095-B6DF-4F18-B820-956AFDF00AB6}" type="presParOf" srcId="{44BB7C2B-7DA9-4C32-8097-575A4607CA60}" destId="{418C437C-17BF-4B0B-B4FE-5B3030058BF1}" srcOrd="0" destOrd="0" presId="urn:microsoft.com/office/officeart/2005/8/layout/hierarchy2"/>
    <dgm:cxn modelId="{0217CF73-5062-4080-B883-0E59444283DB}" type="presParOf" srcId="{44BB7C2B-7DA9-4C32-8097-575A4607CA60}" destId="{C4F0F48A-B6AF-43C3-AFCA-6A658A4CC862}" srcOrd="1" destOrd="0" presId="urn:microsoft.com/office/officeart/2005/8/layout/hierarchy2"/>
    <dgm:cxn modelId="{00E2B8F0-42FE-4ABB-B8B2-E486995988B8}" type="presParOf" srcId="{C4F0F48A-B6AF-43C3-AFCA-6A658A4CC862}" destId="{0789D6F5-E0F6-4D72-A0DF-BA44D9E7DAFF}" srcOrd="0" destOrd="0" presId="urn:microsoft.com/office/officeart/2005/8/layout/hierarchy2"/>
    <dgm:cxn modelId="{86EFF1EA-A06B-4747-AD0B-62D0C5FB864E}" type="presParOf" srcId="{0789D6F5-E0F6-4D72-A0DF-BA44D9E7DAFF}" destId="{B8E34989-5719-4CA4-8C97-D4EDD34C87C5}" srcOrd="0" destOrd="0" presId="urn:microsoft.com/office/officeart/2005/8/layout/hierarchy2"/>
    <dgm:cxn modelId="{8C994450-C81D-41A9-81AA-155EB2DA436C}" type="presParOf" srcId="{C4F0F48A-B6AF-43C3-AFCA-6A658A4CC862}" destId="{D4A65FF0-9E85-44C0-991E-4C339D0091A6}" srcOrd="1" destOrd="0" presId="urn:microsoft.com/office/officeart/2005/8/layout/hierarchy2"/>
    <dgm:cxn modelId="{3EF115F2-FD41-45DC-B581-6A06174A92CB}" type="presParOf" srcId="{D4A65FF0-9E85-44C0-991E-4C339D0091A6}" destId="{BC065D8B-0208-43AD-ABEB-09B43B6478F9}" srcOrd="0" destOrd="0" presId="urn:microsoft.com/office/officeart/2005/8/layout/hierarchy2"/>
    <dgm:cxn modelId="{9F1F6D88-5F5A-4041-97A7-36E2FDFD3489}" type="presParOf" srcId="{D4A65FF0-9E85-44C0-991E-4C339D0091A6}" destId="{5DD4EAC1-DB30-4462-AEDC-91E2CE068914}" srcOrd="1" destOrd="0" presId="urn:microsoft.com/office/officeart/2005/8/layout/hierarchy2"/>
    <dgm:cxn modelId="{CD96305F-11B8-43E4-B5D2-5DF3EA3F0883}" type="presParOf" srcId="{C4F0F48A-B6AF-43C3-AFCA-6A658A4CC862}" destId="{E798F118-A524-4343-8813-0F2112D52D97}" srcOrd="2" destOrd="0" presId="urn:microsoft.com/office/officeart/2005/8/layout/hierarchy2"/>
    <dgm:cxn modelId="{BDDDF515-1685-4C20-BF48-27C2D189253B}" type="presParOf" srcId="{E798F118-A524-4343-8813-0F2112D52D97}" destId="{4AEB7D09-1624-4AD9-99D9-830F9B16DFD7}" srcOrd="0" destOrd="0" presId="urn:microsoft.com/office/officeart/2005/8/layout/hierarchy2"/>
    <dgm:cxn modelId="{6688DB8D-D099-4CDA-8457-77484F082E88}" type="presParOf" srcId="{C4F0F48A-B6AF-43C3-AFCA-6A658A4CC862}" destId="{8EB9B5B9-C0B0-4D87-B1A4-D7CFAB89B201}" srcOrd="3" destOrd="0" presId="urn:microsoft.com/office/officeart/2005/8/layout/hierarchy2"/>
    <dgm:cxn modelId="{BA659E8D-A307-4485-BD18-818AC71127A1}" type="presParOf" srcId="{8EB9B5B9-C0B0-4D87-B1A4-D7CFAB89B201}" destId="{1E1C0BF7-E2E9-47E2-846E-3FB060800201}" srcOrd="0" destOrd="0" presId="urn:microsoft.com/office/officeart/2005/8/layout/hierarchy2"/>
    <dgm:cxn modelId="{FE4C566F-6671-44BF-BD6A-DEFD247B5347}" type="presParOf" srcId="{8EB9B5B9-C0B0-4D87-B1A4-D7CFAB89B201}" destId="{E5712CCB-46FF-4A81-B1E7-40E7DEEE19EB}" srcOrd="1" destOrd="0" presId="urn:microsoft.com/office/officeart/2005/8/layout/hierarchy2"/>
    <dgm:cxn modelId="{26A85DCE-AAFB-4046-93D6-69FFDF169E16}" type="presParOf" srcId="{C4F0F48A-B6AF-43C3-AFCA-6A658A4CC862}" destId="{50040A1C-D961-4A90-9F57-B34776F19709}" srcOrd="4" destOrd="0" presId="urn:microsoft.com/office/officeart/2005/8/layout/hierarchy2"/>
    <dgm:cxn modelId="{1EA527D3-CB28-4943-8573-D7A134D483C7}" type="presParOf" srcId="{50040A1C-D961-4A90-9F57-B34776F19709}" destId="{01EEE390-AB4A-4786-A88B-F7E74EBF73F0}" srcOrd="0" destOrd="0" presId="urn:microsoft.com/office/officeart/2005/8/layout/hierarchy2"/>
    <dgm:cxn modelId="{9B123837-7206-42FC-80A2-6EE275FFEE96}" type="presParOf" srcId="{C4F0F48A-B6AF-43C3-AFCA-6A658A4CC862}" destId="{30F4D837-9120-4F26-8C5B-BCAE6FF813DB}" srcOrd="5" destOrd="0" presId="urn:microsoft.com/office/officeart/2005/8/layout/hierarchy2"/>
    <dgm:cxn modelId="{03E3373D-864B-4A6C-8EDA-0639F4A4C961}" type="presParOf" srcId="{30F4D837-9120-4F26-8C5B-BCAE6FF813DB}" destId="{E3CE5594-F3F1-49F6-A7C8-E25853455CFA}" srcOrd="0" destOrd="0" presId="urn:microsoft.com/office/officeart/2005/8/layout/hierarchy2"/>
    <dgm:cxn modelId="{C792E53F-4A17-4396-8C13-DFF9D9910F38}" type="presParOf" srcId="{30F4D837-9120-4F26-8C5B-BCAE6FF813DB}" destId="{BD57A623-3339-4228-BD78-268BE1FAB47E}" srcOrd="1" destOrd="0" presId="urn:microsoft.com/office/officeart/2005/8/layout/hierarchy2"/>
    <dgm:cxn modelId="{D35C3055-74D0-481B-A7CA-506C0AD1F0D4}" type="presParOf" srcId="{BD57A623-3339-4228-BD78-268BE1FAB47E}" destId="{5FCB55BA-7053-458B-8A88-8DD239DA6331}" srcOrd="0" destOrd="0" presId="urn:microsoft.com/office/officeart/2005/8/layout/hierarchy2"/>
    <dgm:cxn modelId="{646592AA-DD49-4435-B74E-1476C8FF3F12}" type="presParOf" srcId="{5FCB55BA-7053-458B-8A88-8DD239DA6331}" destId="{5B49F615-01AC-4E8D-8243-024C52065BB2}" srcOrd="0" destOrd="0" presId="urn:microsoft.com/office/officeart/2005/8/layout/hierarchy2"/>
    <dgm:cxn modelId="{FC7010CF-40D3-4C13-B036-CEF30FC8C18A}" type="presParOf" srcId="{BD57A623-3339-4228-BD78-268BE1FAB47E}" destId="{6C3863C9-DC80-4268-9745-FB988AE50073}" srcOrd="1" destOrd="0" presId="urn:microsoft.com/office/officeart/2005/8/layout/hierarchy2"/>
    <dgm:cxn modelId="{85F13D5B-C1FB-4B7F-8D48-38AC52DBCF5F}" type="presParOf" srcId="{6C3863C9-DC80-4268-9745-FB988AE50073}" destId="{E045DA16-E3DB-4C3A-9DC1-4314802E0B2D}" srcOrd="0" destOrd="0" presId="urn:microsoft.com/office/officeart/2005/8/layout/hierarchy2"/>
    <dgm:cxn modelId="{3764C69B-7451-456F-BBC2-B17F9C7BDBFA}" type="presParOf" srcId="{6C3863C9-DC80-4268-9745-FB988AE50073}" destId="{92412803-5AC7-4429-B1C7-DBE7707ADBA4}" srcOrd="1" destOrd="0" presId="urn:microsoft.com/office/officeart/2005/8/layout/hierarchy2"/>
    <dgm:cxn modelId="{D2BD01CF-A6BC-44F8-BEF8-840FE927E5E2}" type="presParOf" srcId="{BD57A623-3339-4228-BD78-268BE1FAB47E}" destId="{906F5F46-922A-41D3-BC0C-AA6B408A8D4A}" srcOrd="2" destOrd="0" presId="urn:microsoft.com/office/officeart/2005/8/layout/hierarchy2"/>
    <dgm:cxn modelId="{86836854-BD16-44E0-A35F-C8C5ACC15F7C}" type="presParOf" srcId="{906F5F46-922A-41D3-BC0C-AA6B408A8D4A}" destId="{BAAD048F-539D-477C-AF35-C3394849D7C3}" srcOrd="0" destOrd="0" presId="urn:microsoft.com/office/officeart/2005/8/layout/hierarchy2"/>
    <dgm:cxn modelId="{258E9563-4EE6-46C8-8A63-8C6A26F95980}" type="presParOf" srcId="{BD57A623-3339-4228-BD78-268BE1FAB47E}" destId="{2FE90066-E92A-4C0B-BDFC-21CAE7D77095}" srcOrd="3" destOrd="0" presId="urn:microsoft.com/office/officeart/2005/8/layout/hierarchy2"/>
    <dgm:cxn modelId="{7000E952-94CC-408E-AAE6-AE43CF8960C6}" type="presParOf" srcId="{2FE90066-E92A-4C0B-BDFC-21CAE7D77095}" destId="{0FA03EE5-538B-45D7-AE54-164B087D5CC2}" srcOrd="0" destOrd="0" presId="urn:microsoft.com/office/officeart/2005/8/layout/hierarchy2"/>
    <dgm:cxn modelId="{07CC088D-FA20-4B89-ADDC-DCF4178EA9AC}" type="presParOf" srcId="{2FE90066-E92A-4C0B-BDFC-21CAE7D77095}" destId="{CEE0DACE-462C-44E1-913B-F805EF4ADA61}" srcOrd="1" destOrd="0" presId="urn:microsoft.com/office/officeart/2005/8/layout/hierarchy2"/>
    <dgm:cxn modelId="{CA4C986C-C8FC-4847-A29F-446860F1BDE0}" type="presParOf" srcId="{6B7A97A5-5187-4846-A9CB-0A7AE0532CBF}" destId="{87EC5DDD-9F69-4B6C-95BE-68FC167C1752}" srcOrd="6" destOrd="0" presId="urn:microsoft.com/office/officeart/2005/8/layout/hierarchy2"/>
    <dgm:cxn modelId="{F5489D45-BD25-49EE-B248-4CC4FFECBED9}" type="presParOf" srcId="{87EC5DDD-9F69-4B6C-95BE-68FC167C1752}" destId="{CE61E191-C724-4270-8BE7-8C77375FCF61}" srcOrd="0" destOrd="0" presId="urn:microsoft.com/office/officeart/2005/8/layout/hierarchy2"/>
    <dgm:cxn modelId="{18C30B6D-2A55-4220-A576-F91495428EEC}" type="presParOf" srcId="{6B7A97A5-5187-4846-A9CB-0A7AE0532CBF}" destId="{BB538379-F8AB-45E6-8FB5-88F1D118ABCF}" srcOrd="7" destOrd="0" presId="urn:microsoft.com/office/officeart/2005/8/layout/hierarchy2"/>
    <dgm:cxn modelId="{2EFC5CE0-E6FC-430D-98FF-79B71E552ACD}" type="presParOf" srcId="{BB538379-F8AB-45E6-8FB5-88F1D118ABCF}" destId="{167F1204-AFBB-4464-B292-B7B9C368137A}" srcOrd="0" destOrd="0" presId="urn:microsoft.com/office/officeart/2005/8/layout/hierarchy2"/>
    <dgm:cxn modelId="{4B0EBFFE-7238-481D-89A2-1399BFDA688B}" type="presParOf" srcId="{BB538379-F8AB-45E6-8FB5-88F1D118ABCF}" destId="{517931A0-D3AB-4F7E-BDF9-5ABFA7AE4065}" srcOrd="1" destOrd="0" presId="urn:microsoft.com/office/officeart/2005/8/layout/hierarchy2"/>
    <dgm:cxn modelId="{A9ACE0AF-CC21-493E-8717-7AD908EFD009}" type="presParOf" srcId="{517931A0-D3AB-4F7E-BDF9-5ABFA7AE4065}" destId="{2FD12931-E91F-4883-ABCC-E2B4ACCC31CA}" srcOrd="0" destOrd="0" presId="urn:microsoft.com/office/officeart/2005/8/layout/hierarchy2"/>
    <dgm:cxn modelId="{7D6987BF-D451-4699-A699-54FABD4D073D}" type="presParOf" srcId="{2FD12931-E91F-4883-ABCC-E2B4ACCC31CA}" destId="{C33F84F2-5EFE-42A4-A5D4-F49723480AE6}" srcOrd="0" destOrd="0" presId="urn:microsoft.com/office/officeart/2005/8/layout/hierarchy2"/>
    <dgm:cxn modelId="{D47F54B7-2F15-4BD1-929E-11AEA5923975}" type="presParOf" srcId="{517931A0-D3AB-4F7E-BDF9-5ABFA7AE4065}" destId="{24AF0030-EA04-45D9-9335-E79ECF6792A4}" srcOrd="1" destOrd="0" presId="urn:microsoft.com/office/officeart/2005/8/layout/hierarchy2"/>
    <dgm:cxn modelId="{D8C48731-629E-4BF4-8C6B-ADD14D3193DA}" type="presParOf" srcId="{24AF0030-EA04-45D9-9335-E79ECF6792A4}" destId="{A9C12F11-1210-4444-A1FD-68998DEE217C}" srcOrd="0" destOrd="0" presId="urn:microsoft.com/office/officeart/2005/8/layout/hierarchy2"/>
    <dgm:cxn modelId="{AADD3F35-A70A-4249-A651-57F8CBD0B2AF}" type="presParOf" srcId="{24AF0030-EA04-45D9-9335-E79ECF6792A4}" destId="{CC0794A1-4E02-4512-BE44-D35FBBDDFF2B}" srcOrd="1" destOrd="0" presId="urn:microsoft.com/office/officeart/2005/8/layout/hierarchy2"/>
    <dgm:cxn modelId="{7836BDC4-BBB6-4766-B44A-EF102A54B4CA}" type="presParOf" srcId="{CC0794A1-4E02-4512-BE44-D35FBBDDFF2B}" destId="{80B075A0-6EED-4416-BD30-D34B7B6B244A}" srcOrd="0" destOrd="0" presId="urn:microsoft.com/office/officeart/2005/8/layout/hierarchy2"/>
    <dgm:cxn modelId="{5108A6C6-165E-4B66-BB9E-53D2C90432BE}" type="presParOf" srcId="{80B075A0-6EED-4416-BD30-D34B7B6B244A}" destId="{0B6A28E5-6192-4A5C-8A6E-370AC7A96B9E}" srcOrd="0" destOrd="0" presId="urn:microsoft.com/office/officeart/2005/8/layout/hierarchy2"/>
    <dgm:cxn modelId="{6DBEE023-0D7B-43AD-8F4D-9287EDDE3B5C}" type="presParOf" srcId="{CC0794A1-4E02-4512-BE44-D35FBBDDFF2B}" destId="{863EF402-D78D-4156-BEDD-69F00223A46D}" srcOrd="1" destOrd="0" presId="urn:microsoft.com/office/officeart/2005/8/layout/hierarchy2"/>
    <dgm:cxn modelId="{0A9F244F-B8B4-4CFD-857B-0664229FD817}" type="presParOf" srcId="{863EF402-D78D-4156-BEDD-69F00223A46D}" destId="{593B41E3-CA5E-4DA9-AD44-1949E854049E}" srcOrd="0" destOrd="0" presId="urn:microsoft.com/office/officeart/2005/8/layout/hierarchy2"/>
    <dgm:cxn modelId="{19471E27-861B-4D2A-88E0-D9C6116906AF}" type="presParOf" srcId="{863EF402-D78D-4156-BEDD-69F00223A46D}" destId="{3509EFBB-C5F0-4A3A-B429-463FEF9B7E01}" srcOrd="1" destOrd="0" presId="urn:microsoft.com/office/officeart/2005/8/layout/hierarchy2"/>
    <dgm:cxn modelId="{7B345FD7-CF94-48D7-BBE7-B8804C53B0AD}" type="presParOf" srcId="{CC0794A1-4E02-4512-BE44-D35FBBDDFF2B}" destId="{F74CEFCE-AE50-40FB-98E1-BD45C93AA385}" srcOrd="2" destOrd="0" presId="urn:microsoft.com/office/officeart/2005/8/layout/hierarchy2"/>
    <dgm:cxn modelId="{C2457956-2FC5-4703-BF47-AD54BECDF2B7}" type="presParOf" srcId="{F74CEFCE-AE50-40FB-98E1-BD45C93AA385}" destId="{2E9F86E8-11BD-4C20-8CF1-078EFE599DDE}" srcOrd="0" destOrd="0" presId="urn:microsoft.com/office/officeart/2005/8/layout/hierarchy2"/>
    <dgm:cxn modelId="{DC725A69-F26F-4C66-9B43-480886354D8A}" type="presParOf" srcId="{CC0794A1-4E02-4512-BE44-D35FBBDDFF2B}" destId="{E498A7D0-9D5F-43C3-9A3F-53F76F471F2F}" srcOrd="3" destOrd="0" presId="urn:microsoft.com/office/officeart/2005/8/layout/hierarchy2"/>
    <dgm:cxn modelId="{6179F9FB-4BED-414C-9362-2E4B095374FC}" type="presParOf" srcId="{E498A7D0-9D5F-43C3-9A3F-53F76F471F2F}" destId="{37A875F9-3746-426A-8766-FFA1C0118C48}" srcOrd="0" destOrd="0" presId="urn:microsoft.com/office/officeart/2005/8/layout/hierarchy2"/>
    <dgm:cxn modelId="{449F91E1-3431-47F9-AFE4-34AE38B169F0}" type="presParOf" srcId="{E498A7D0-9D5F-43C3-9A3F-53F76F471F2F}" destId="{D8249A95-6AD9-4FE5-A1AD-963CBDB3B96D}" srcOrd="1" destOrd="0" presId="urn:microsoft.com/office/officeart/2005/8/layout/hierarchy2"/>
    <dgm:cxn modelId="{47219A0E-9825-49FC-87E7-C2711512755D}" type="presParOf" srcId="{517931A0-D3AB-4F7E-BDF9-5ABFA7AE4065}" destId="{F065EB8E-04AE-4472-B39D-637CB520C526}" srcOrd="2" destOrd="0" presId="urn:microsoft.com/office/officeart/2005/8/layout/hierarchy2"/>
    <dgm:cxn modelId="{7354064E-FDAF-46B2-B89F-AB24D44FA4A0}" type="presParOf" srcId="{F065EB8E-04AE-4472-B39D-637CB520C526}" destId="{8677BBF0-60CC-4896-BDB3-000DD63E373D}" srcOrd="0" destOrd="0" presId="urn:microsoft.com/office/officeart/2005/8/layout/hierarchy2"/>
    <dgm:cxn modelId="{036B4F26-1383-428E-84C3-7E145F1704F4}" type="presParOf" srcId="{517931A0-D3AB-4F7E-BDF9-5ABFA7AE4065}" destId="{DF751847-0BE4-4D32-B4FA-5CD6A56B6400}" srcOrd="3" destOrd="0" presId="urn:microsoft.com/office/officeart/2005/8/layout/hierarchy2"/>
    <dgm:cxn modelId="{D133F171-8155-4246-8B4D-4A1C96F2197E}" type="presParOf" srcId="{DF751847-0BE4-4D32-B4FA-5CD6A56B6400}" destId="{95523093-FECA-4419-A878-E6086CB8B61F}" srcOrd="0" destOrd="0" presId="urn:microsoft.com/office/officeart/2005/8/layout/hierarchy2"/>
    <dgm:cxn modelId="{59578712-3D54-4900-A9F3-1EE1A5633562}" type="presParOf" srcId="{DF751847-0BE4-4D32-B4FA-5CD6A56B6400}" destId="{7FF2E24C-EAE3-4CAE-92D8-3BBF20B85369}" srcOrd="1" destOrd="0" presId="urn:microsoft.com/office/officeart/2005/8/layout/hierarchy2"/>
    <dgm:cxn modelId="{90C0AC9D-4B4C-4944-A7C4-533755289867}" type="presParOf" srcId="{517931A0-D3AB-4F7E-BDF9-5ABFA7AE4065}" destId="{BCC70EED-4AC6-47A8-97E4-A7D63A75F83B}" srcOrd="4" destOrd="0" presId="urn:microsoft.com/office/officeart/2005/8/layout/hierarchy2"/>
    <dgm:cxn modelId="{3CE29CD8-9D66-4D95-84B7-3E8E672A7D75}" type="presParOf" srcId="{BCC70EED-4AC6-47A8-97E4-A7D63A75F83B}" destId="{60A8F4D4-A87A-4461-A52F-D148B600E263}" srcOrd="0" destOrd="0" presId="urn:microsoft.com/office/officeart/2005/8/layout/hierarchy2"/>
    <dgm:cxn modelId="{7ED5A1DE-F43D-4501-A330-7F3553191AD9}" type="presParOf" srcId="{517931A0-D3AB-4F7E-BDF9-5ABFA7AE4065}" destId="{F1B69955-39A0-4C96-BF15-25AEF37CFCD5}" srcOrd="5" destOrd="0" presId="urn:microsoft.com/office/officeart/2005/8/layout/hierarchy2"/>
    <dgm:cxn modelId="{BC5534E6-89E1-4DAB-AEAE-B499396E8F64}" type="presParOf" srcId="{F1B69955-39A0-4C96-BF15-25AEF37CFCD5}" destId="{A0865725-8F13-4D66-9B6B-D81956252699}" srcOrd="0" destOrd="0" presId="urn:microsoft.com/office/officeart/2005/8/layout/hierarchy2"/>
    <dgm:cxn modelId="{149BC858-7725-40E7-B671-1F60A9833E5D}"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rgbClr val="FF0000"/>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noFill/>
        <a:ln>
          <a:noFill/>
        </a:ln>
      </dgm:spPr>
      <dgm:t>
        <a:bodyPr/>
        <a:lstStyle/>
        <a:p>
          <a:r>
            <a:rPr lang="en-US" dirty="0" smtClean="0">
              <a:ln>
                <a:noFill/>
              </a:ln>
              <a:noFill/>
            </a:rPr>
            <a:t>D</a:t>
          </a:r>
          <a:endParaRPr lang="en-US" dirty="0">
            <a:ln>
              <a:noFill/>
            </a:ln>
            <a:noFill/>
          </a:endParaRPr>
        </a:p>
      </dgm:t>
    </dgm:pt>
    <dgm:pt modelId="{3F6A5EDE-7F02-44C9-AF33-23999382B84B}" type="parTrans" cxnId="{5EB4D59D-27C6-4D0C-BEEC-4B8F5DFE24A9}">
      <dgm:prSet/>
      <dgm:spPr>
        <a:noFill/>
        <a:ln>
          <a:noFill/>
        </a:ln>
      </dgm:spPr>
      <dgm:t>
        <a:bodyPr/>
        <a:lstStyle/>
        <a:p>
          <a:endParaRPr lang="en-US">
            <a:ln>
              <a:noFill/>
            </a:ln>
            <a:noFill/>
          </a:endParaRPr>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ln>
                <a:noFill/>
              </a:ln>
              <a:noFill/>
            </a:rPr>
            <a:t>A</a:t>
          </a:r>
          <a:endParaRPr lang="en-US" dirty="0">
            <a:ln>
              <a:noFill/>
            </a:ln>
            <a:noFill/>
          </a:endParaRPr>
        </a:p>
      </dgm:t>
    </dgm:pt>
    <dgm:pt modelId="{89C9E179-D2A2-4A4E-831C-766C0FCE59CD}" type="parTrans" cxnId="{775274D5-12E5-4179-A4E5-3AE1EC3A7C24}">
      <dgm:prSet/>
      <dgm:spPr>
        <a:noFill/>
        <a:ln>
          <a:noFill/>
        </a:ln>
      </dgm:spPr>
      <dgm:t>
        <a:bodyPr/>
        <a:lstStyle/>
        <a:p>
          <a:endParaRPr lang="en-US">
            <a:ln>
              <a:noFill/>
            </a:ln>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1652933F-92E6-49D4-9FAB-58C84C871929}" type="presOf" srcId="{45993110-47CA-429A-A226-5BE240498561}" destId="{0789D6F5-E0F6-4D72-A0DF-BA44D9E7DAFF}" srcOrd="0" destOrd="0" presId="urn:microsoft.com/office/officeart/2005/8/layout/hierarchy2"/>
    <dgm:cxn modelId="{9C8C4E8B-A087-406A-9475-D3E05B12A765}" type="presOf" srcId="{DF03A72C-632B-4C09-AA60-11E1D77BAE98}" destId="{60A8F4D4-A87A-4461-A52F-D148B600E263}" srcOrd="1"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E134F360-8261-4D90-8CDB-43D78B57EB5E}" type="presOf" srcId="{95073BCA-5637-4B74-B003-F6EBD1486D61}" destId="{C7DB363B-7218-4E89-908E-26E8BED225D3}" srcOrd="0" destOrd="0" presId="urn:microsoft.com/office/officeart/2005/8/layout/hierarchy2"/>
    <dgm:cxn modelId="{7DC205B9-E624-4B75-B407-A79AE3E502B4}" type="presOf" srcId="{BAC0EB25-FC2E-40C8-BB49-714E62D7ACF1}" destId="{1E5FCCE3-BB6C-46B6-BE90-0C1FE816FF09}"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52A11CD8-DD2C-4911-8A96-3F84BE443C64}" type="presOf" srcId="{8B31BB6A-A4D8-431C-9B01-9B2034755868}" destId="{9C2F6C3E-00BF-4160-BA53-202223A2EE2E}" srcOrd="0" destOrd="0" presId="urn:microsoft.com/office/officeart/2005/8/layout/hierarchy2"/>
    <dgm:cxn modelId="{39A6C246-2F2F-4561-B96D-2618612E02D0}" type="presOf" srcId="{494ACA62-AAC0-4951-9C9D-4B583911638D}" destId="{2B40320C-27AB-4BDA-84D1-61C50A3BABC5}" srcOrd="1" destOrd="0" presId="urn:microsoft.com/office/officeart/2005/8/layout/hierarchy2"/>
    <dgm:cxn modelId="{A4BDA19E-10D5-4BC8-BC18-BC038D0E4366}" type="presOf" srcId="{57EA6F02-2674-477B-9506-59D3B2C4A94B}" destId="{8367E3EC-EDE8-4478-9B14-EAFA4B0303C7}" srcOrd="0" destOrd="0" presId="urn:microsoft.com/office/officeart/2005/8/layout/hierarchy2"/>
    <dgm:cxn modelId="{0256BA85-51C4-4B24-A631-6B78665210FC}" type="presOf" srcId="{5ABABD5B-A46B-437C-8FCF-5F7DB32B1277}" destId="{030C4BD4-E117-424F-894B-5000F19EC59A}"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D84DB6A7-AEA5-454A-A2FD-182B80A15CE7}" srcId="{E0DE11BA-B518-407C-B505-1DE471394911}" destId="{5BDA034E-E10D-4A3F-95C7-86E352EFE1E2}" srcOrd="2" destOrd="0" parTransId="{22F489BA-7AF8-4D28-AFF1-81994DDA9D7B}" sibTransId="{29EC800B-BCD0-428C-9947-A693866B299E}"/>
    <dgm:cxn modelId="{29BD73E2-E520-4FB3-8586-FB49D8B9CF2E}" type="presOf" srcId="{C2601243-1BEE-43AD-B076-59981A9EF2A5}" destId="{167F1204-AFBB-4464-B292-B7B9C368137A}" srcOrd="0" destOrd="0" presId="urn:microsoft.com/office/officeart/2005/8/layout/hierarchy2"/>
    <dgm:cxn modelId="{969CB3C5-F596-44B2-8644-84BFB3E58EA5}" type="presOf" srcId="{1B6C38EE-0106-42F5-BFDE-F708BAF5139B}" destId="{C0FB1EE3-1600-4ECC-A158-84A6E0508629}" srcOrd="0"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817E555C-3800-4F9B-9B6C-51768755751D}" type="presOf" srcId="{B78E8AC8-BFC5-4DF9-996A-E3ADAD9E91C9}" destId="{94066D15-53AA-4DDA-9682-053F754F270E}" srcOrd="0" destOrd="0" presId="urn:microsoft.com/office/officeart/2005/8/layout/hierarchy2"/>
    <dgm:cxn modelId="{BBC76FA9-0A27-46C0-9F92-00DEC0695167}" type="presOf" srcId="{1C4C4948-25D8-4936-BD8C-06CE52540229}" destId="{8A58203B-60D5-42CF-9578-203C0120EC5E}"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EDC6D608-ED4C-423A-BD4D-8AFA7405DF7B}" type="presOf" srcId="{2090ADF3-5CF7-491C-8EEF-DB35DEC658CA}" destId="{95523093-FECA-4419-A878-E6086CB8B61F}"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65126A64-80F0-4B37-AFC6-5E8F988259AD}" type="presOf" srcId="{9EB7E3D8-0D11-4E80-823D-492B50986BD9}" destId="{418C437C-17BF-4B0B-B4FE-5B3030058BF1}" srcOrd="0" destOrd="0" presId="urn:microsoft.com/office/officeart/2005/8/layout/hierarchy2"/>
    <dgm:cxn modelId="{03F94445-3F26-4ED5-B119-32376800B401}" type="presOf" srcId="{57EA6F02-2674-477B-9506-59D3B2C4A94B}" destId="{E8D07454-23B3-441F-9B23-CDA001B258D3}" srcOrd="1" destOrd="0" presId="urn:microsoft.com/office/officeart/2005/8/layout/hierarchy2"/>
    <dgm:cxn modelId="{C031CA62-C382-4E6D-914C-27930C3FCE0E}" type="presOf" srcId="{5BDA034E-E10D-4A3F-95C7-86E352EFE1E2}" destId="{B58CAB39-7A43-4E7D-93B0-4EB0E985F7BF}" srcOrd="0"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85338163-914D-4861-9483-3ECDA22D959E}" type="presOf" srcId="{22F489BA-7AF8-4D28-AFF1-81994DDA9D7B}" destId="{E4975F3D-C350-41E3-95EF-F4638F798686}" srcOrd="0" destOrd="0" presId="urn:microsoft.com/office/officeart/2005/8/layout/hierarchy2"/>
    <dgm:cxn modelId="{4C993477-90DB-4504-B42F-D4EE7971CD99}" type="presOf" srcId="{2CA901C4-D46B-4889-AB07-3E85CAB3F55A}" destId="{1E1C0BF7-E2E9-47E2-846E-3FB060800201}"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000744E3-535A-4AA7-AA82-B9BDC128EAA2}" srcId="{1B6C38EE-0106-42F5-BFDE-F708BAF5139B}" destId="{7E0ED1B5-DF2B-4C39-94A2-2A0C2BBEA676}" srcOrd="0" destOrd="0" parTransId="{B78E8AC8-BFC5-4DF9-996A-E3ADAD9E91C9}" sibTransId="{179CB13C-3F80-42E9-B9AD-7AB3AD15B692}"/>
    <dgm:cxn modelId="{A3A5A233-AB64-481F-8A65-39A30C8FBFBF}" type="presOf" srcId="{22F489BA-7AF8-4D28-AFF1-81994DDA9D7B}" destId="{644D500C-2D0D-4D40-8242-8B689E49552E}" srcOrd="1" destOrd="0" presId="urn:microsoft.com/office/officeart/2005/8/layout/hierarchy2"/>
    <dgm:cxn modelId="{8393EE82-72F3-4048-917E-EC6E3678AC26}" type="presOf" srcId="{1CEB5BF8-9573-44DB-AA52-2664C57B5BC0}" destId="{5FCB55BA-7053-458B-8A88-8DD239DA6331}" srcOrd="0" destOrd="0" presId="urn:microsoft.com/office/officeart/2005/8/layout/hierarchy2"/>
    <dgm:cxn modelId="{D0F64D64-4B11-4182-92A5-9E6BD58DB63E}" type="presOf" srcId="{EE885992-2BEA-4926-B702-6008C6AF5097}" destId="{CE61E191-C724-4270-8BE7-8C77375FCF61}" srcOrd="1" destOrd="0" presId="urn:microsoft.com/office/officeart/2005/8/layout/hierarchy2"/>
    <dgm:cxn modelId="{3DBD197B-9553-4073-8042-A9F179377ECF}" type="presOf" srcId="{CB605075-F51A-47C3-9B5B-5822A6019E26}" destId="{906F5F46-922A-41D3-BC0C-AA6B408A8D4A}" srcOrd="0" destOrd="0" presId="urn:microsoft.com/office/officeart/2005/8/layout/hierarchy2"/>
    <dgm:cxn modelId="{9AB7B234-64F6-4463-A186-CDB27E2D580E}" type="presOf" srcId="{F30650AC-6523-41D4-BEFF-F87C75C3A1A8}" destId="{0FA03EE5-538B-45D7-AE54-164B087D5CC2}" srcOrd="0" destOrd="0" presId="urn:microsoft.com/office/officeart/2005/8/layout/hierarchy2"/>
    <dgm:cxn modelId="{00E783F9-2A88-4189-93C6-DFD14099B936}" type="presOf" srcId="{45993110-47CA-429A-A226-5BE240498561}" destId="{B8E34989-5719-4CA4-8C97-D4EDD34C87C5}"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C11225FC-4349-4CB9-A42D-F29102C3E6E6}" type="presOf" srcId="{3F6A5EDE-7F02-44C9-AF33-23999382B84B}" destId="{50040A1C-D961-4A90-9F57-B34776F19709}" srcOrd="0" destOrd="0" presId="urn:microsoft.com/office/officeart/2005/8/layout/hierarchy2"/>
    <dgm:cxn modelId="{6EFE3B9F-0CCE-4CAE-8989-56DA1BF5D3F5}" type="presOf" srcId="{C39D6B01-260F-4A4C-826C-9CFF1B6F6F3C}" destId="{E045DA16-E3DB-4C3A-9DC1-4314802E0B2D}"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A2A65A9F-EDAE-4ED9-9F9C-D6A5F985ED2F}" type="presOf" srcId="{BBBB4BC1-397B-42FB-A590-86ABD4708BA1}" destId="{01AE466B-0249-4A63-910F-DFF3C04D856B}" srcOrd="0" destOrd="0" presId="urn:microsoft.com/office/officeart/2005/8/layout/hierarchy2"/>
    <dgm:cxn modelId="{8002D689-6F4B-42C3-804A-CE42EF586B70}" type="presOf" srcId="{3BAA5B4F-AA92-45D6-9A6B-2C43B02FBCB2}" destId="{F065EB8E-04AE-4472-B39D-637CB520C526}" srcOrd="0" destOrd="0" presId="urn:microsoft.com/office/officeart/2005/8/layout/hierarchy2"/>
    <dgm:cxn modelId="{702933B7-C154-4AE3-8EC4-665961D05191}" type="presOf" srcId="{A564CD81-167D-42C5-9353-07481038A983}" destId="{E798F118-A524-4343-8813-0F2112D52D97}"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20F99048-F1D6-4686-B56E-C87D327BA16E}" type="presOf" srcId="{E527BE7C-F111-4D11-8FD8-A64790F908E6}" destId="{E86E44DF-D0B6-490D-969C-50D2431AF93E}" srcOrd="1" destOrd="0" presId="urn:microsoft.com/office/officeart/2005/8/layout/hierarchy2"/>
    <dgm:cxn modelId="{FE21CEF2-3237-4F56-BE53-0C9C427BB609}" type="presOf" srcId="{E527BE7C-F111-4D11-8FD8-A64790F908E6}" destId="{3C823CB9-6646-45EA-927C-BAAED8D908D1}" srcOrd="0" destOrd="0" presId="urn:microsoft.com/office/officeart/2005/8/layout/hierarchy2"/>
    <dgm:cxn modelId="{F15267EB-A724-40BB-9492-4C438557D754}" type="presOf" srcId="{3F6A5EDE-7F02-44C9-AF33-23999382B84B}" destId="{01EEE390-AB4A-4786-A88B-F7E74EBF73F0}" srcOrd="1" destOrd="0" presId="urn:microsoft.com/office/officeart/2005/8/layout/hierarchy2"/>
    <dgm:cxn modelId="{0E8014F0-113A-4BEE-BBE4-8E8897A0C022}" type="presOf" srcId="{64410DB8-F655-4B90-9A96-2325D0212977}" destId="{F74CEFCE-AE50-40FB-98E1-BD45C93AA385}" srcOrd="0" destOrd="0" presId="urn:microsoft.com/office/officeart/2005/8/layout/hierarchy2"/>
    <dgm:cxn modelId="{69334AE1-25D5-4EF9-BB1D-6C047971D210}" type="presOf" srcId="{C2A848E1-61B5-4DCC-BFBB-D417A3B756B4}" destId="{BA54242D-F02C-4E4F-8455-69939E154ED1}" srcOrd="0" destOrd="0" presId="urn:microsoft.com/office/officeart/2005/8/layout/hierarchy2"/>
    <dgm:cxn modelId="{5DF542BB-48D6-477F-8639-44458152ADAD}" type="presOf" srcId="{A564CD81-167D-42C5-9353-07481038A983}" destId="{4AEB7D09-1624-4AD9-99D9-830F9B16DFD7}"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25B7AD3E-0DEB-4ECF-B712-F6096CDDC65B}" type="presOf" srcId="{E0DE11BA-B518-407C-B505-1DE471394911}" destId="{6F0F170F-FE3D-4134-BB96-EA6665A6036D}"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B8F8DAB9-D974-4600-9DC8-D364C5F16551}" type="presOf" srcId="{89C9E179-D2A2-4A4E-831C-766C0FCE59CD}" destId="{C33F84F2-5EFE-42A4-A5D4-F49723480AE6}" srcOrd="1" destOrd="0" presId="urn:microsoft.com/office/officeart/2005/8/layout/hierarchy2"/>
    <dgm:cxn modelId="{BDC502E0-DC3E-4A04-ABFF-CF900529A51B}" type="presOf" srcId="{494ACA62-AAC0-4951-9C9D-4B583911638D}" destId="{5F158D59-AD79-4180-AC01-6F79F6FA82DB}" srcOrd="0" destOrd="0" presId="urn:microsoft.com/office/officeart/2005/8/layout/hierarchy2"/>
    <dgm:cxn modelId="{ACC53056-4706-4C0B-9DF9-19967471F3C2}" type="presOf" srcId="{64410DB8-F655-4B90-9A96-2325D0212977}" destId="{2E9F86E8-11BD-4C20-8CF1-078EFE599DDE}" srcOrd="1"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37ADBB35-26F2-4625-AE33-241280E6A214}" type="presOf" srcId="{166961A0-6659-4CA6-A993-20CB2D27CA51}" destId="{F3025B66-7540-4E3A-8E55-A978E22397A7}" srcOrd="1" destOrd="0" presId="urn:microsoft.com/office/officeart/2005/8/layout/hierarchy2"/>
    <dgm:cxn modelId="{242A3E7A-9BFD-4912-A21C-85EB47D978AC}" type="presOf" srcId="{BBBB4BC1-397B-42FB-A590-86ABD4708BA1}" destId="{2AA311D8-CC01-4472-A54F-19D0AFF10979}" srcOrd="1" destOrd="0" presId="urn:microsoft.com/office/officeart/2005/8/layout/hierarchy2"/>
    <dgm:cxn modelId="{B86B4C02-8C0A-4792-A57B-33E0FF4456A5}" type="presOf" srcId="{D46399B7-6072-4C73-88BB-AE05116F9ECC}" destId="{BB4E4D16-71CF-4C1A-AF17-AA238805B63F}" srcOrd="0" destOrd="0" presId="urn:microsoft.com/office/officeart/2005/8/layout/hierarchy2"/>
    <dgm:cxn modelId="{D7B4CDB9-5170-46D8-BF67-6D38159A46A0}" type="presOf" srcId="{B716BBAA-853E-4021-A8EE-711FD7E3D665}" destId="{7AF1181C-2A33-4ED9-B3AD-C4ACFCC7DACF}" srcOrd="1" destOrd="0" presId="urn:microsoft.com/office/officeart/2005/8/layout/hierarchy2"/>
    <dgm:cxn modelId="{3F637D28-11D9-47AA-AC3F-47730C5F5935}" type="presOf" srcId="{3BAA5B4F-AA92-45D6-9A6B-2C43B02FBCB2}" destId="{8677BBF0-60CC-4896-BDB3-000DD63E373D}" srcOrd="1"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1282B0E4-C41C-4156-A3D9-C6A10EBC5111}" srcId="{1B6C38EE-0106-42F5-BFDE-F708BAF5139B}" destId="{95073BCA-5637-4B74-B003-F6EBD1486D61}" srcOrd="2" destOrd="0" parTransId="{BAC0EB25-FC2E-40C8-BB49-714E62D7ACF1}" sibTransId="{BE32EC16-AF06-4745-A929-6422365CC521}"/>
    <dgm:cxn modelId="{5ED15D73-12DA-4F56-8364-EC38CC3106A5}" type="presOf" srcId="{767EC5A2-4B77-466C-A072-0B8307A02AB3}" destId="{F15D6494-9362-431D-8D0C-12A143564090}"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ACBE9A63-2475-4C78-8519-8FC14AF28BCA}" type="presOf" srcId="{DF03A72C-632B-4C09-AA60-11E1D77BAE98}" destId="{BCC70EED-4AC6-47A8-97E4-A7D63A75F83B}" srcOrd="0" destOrd="0" presId="urn:microsoft.com/office/officeart/2005/8/layout/hierarchy2"/>
    <dgm:cxn modelId="{7C6FE0D2-33D6-461C-9C79-40C5648713D6}" type="presOf" srcId="{EE885992-2BEA-4926-B702-6008C6AF5097}" destId="{87EC5DDD-9F69-4B6C-95BE-68FC167C1752}" srcOrd="0" destOrd="0" presId="urn:microsoft.com/office/officeart/2005/8/layout/hierarchy2"/>
    <dgm:cxn modelId="{E5A6C2F7-376E-452B-81F2-730CF22C5237}" type="presOf" srcId="{B4DC0CA7-4284-47E5-8103-F93DAD70B5A7}" destId="{1929B4BE-FB30-4C89-8473-49590CD4D932}" srcOrd="1" destOrd="0" presId="urn:microsoft.com/office/officeart/2005/8/layout/hierarchy2"/>
    <dgm:cxn modelId="{054B9201-B7FD-48B5-99B5-14D3AF9CDD00}" type="presOf" srcId="{AC10A985-E08A-4B6F-BF7F-A700AF2A50C5}" destId="{593B41E3-CA5E-4DA9-AD44-1949E854049E}" srcOrd="0" destOrd="0" presId="urn:microsoft.com/office/officeart/2005/8/layout/hierarchy2"/>
    <dgm:cxn modelId="{5F9BDE89-7494-40B9-9786-29C05915383E}" type="presOf" srcId="{BAC0EB25-FC2E-40C8-BB49-714E62D7ACF1}" destId="{0A145BCE-6198-4F25-B43B-3618301E13F0}" srcOrd="1"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DA96C2AF-D531-4BD4-ABD4-11C2767F3DE8}" type="presOf" srcId="{1055F0B1-DA74-4E7B-B527-AEDFDD16057D}" destId="{80B075A0-6EED-4416-BD30-D34B7B6B244A}" srcOrd="0" destOrd="0" presId="urn:microsoft.com/office/officeart/2005/8/layout/hierarchy2"/>
    <dgm:cxn modelId="{F57CA951-9187-43A3-9DD8-DFA9065DCB9A}" type="presOf" srcId="{5ABABD5B-A46B-437C-8FCF-5F7DB32B1277}" destId="{B59CC138-6E59-4635-9BCC-7700CB9326A7}" srcOrd="1"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4B4F1A05-E81D-4450-A8D8-D05F97BC01A3}" type="presOf" srcId="{D571DD33-A7E4-4BE5-8590-2D3E0E3995FB}" destId="{37A875F9-3746-426A-8766-FFA1C0118C48}" srcOrd="0" destOrd="0" presId="urn:microsoft.com/office/officeart/2005/8/layout/hierarchy2"/>
    <dgm:cxn modelId="{CB2A9BBD-0947-4B2A-8CFA-6874E45045A9}" type="presOf" srcId="{3904DB79-83CF-4567-8961-2516E1FF2621}" destId="{A0865725-8F13-4D66-9B6B-D81956252699}" srcOrd="0" destOrd="0" presId="urn:microsoft.com/office/officeart/2005/8/layout/hierarchy2"/>
    <dgm:cxn modelId="{6497DABC-637D-46CA-8419-C32B2BC2A2C7}" type="presOf" srcId="{CB605075-F51A-47C3-9B5B-5822A6019E26}" destId="{BAAD048F-539D-477C-AF35-C3394849D7C3}" srcOrd="1" destOrd="0" presId="urn:microsoft.com/office/officeart/2005/8/layout/hierarchy2"/>
    <dgm:cxn modelId="{5C787FF6-CA46-482F-937C-95F8C8695802}" type="presOf" srcId="{2A379ED9-6D3C-45CA-8756-86DBD129CD0C}" destId="{5937F1B2-B020-4EB6-983F-111BB09AE414}" srcOrd="0" destOrd="0" presId="urn:microsoft.com/office/officeart/2005/8/layout/hierarchy2"/>
    <dgm:cxn modelId="{D315885E-9DCF-4288-B314-BAF2D920F7A2}" type="presOf" srcId="{166961A0-6659-4CA6-A993-20CB2D27CA51}" destId="{CC1ABDC6-6B6E-46CC-8F3E-DD15562897FA}" srcOrd="0" destOrd="0" presId="urn:microsoft.com/office/officeart/2005/8/layout/hierarchy2"/>
    <dgm:cxn modelId="{69A0C640-21EC-4D05-9AA3-9C43571F1DFE}" type="presOf" srcId="{B716BBAA-853E-4021-A8EE-711FD7E3D665}" destId="{DDBCB7B8-5B67-4623-B3B3-D1AC0E78FE9B}" srcOrd="0" destOrd="0" presId="urn:microsoft.com/office/officeart/2005/8/layout/hierarchy2"/>
    <dgm:cxn modelId="{939FCB17-1B51-443C-AB3C-F0652FF98B2C}" type="presOf" srcId="{19F3ECDB-1ED7-474B-92C1-2E72D83ACFE8}" destId="{A9C12F11-1210-4444-A1FD-68998DEE217C}" srcOrd="0" destOrd="0" presId="urn:microsoft.com/office/officeart/2005/8/layout/hierarchy2"/>
    <dgm:cxn modelId="{3F48C5C2-4C58-42FD-90E4-00171CEAD859}" type="presOf" srcId="{B4DC0CA7-4284-47E5-8103-F93DAD70B5A7}" destId="{C498114F-350E-41A3-9193-D88A6280E55B}" srcOrd="0" destOrd="0" presId="urn:microsoft.com/office/officeart/2005/8/layout/hierarchy2"/>
    <dgm:cxn modelId="{B8A51C9C-5A64-4E32-9131-071AFE43ABCA}" type="presOf" srcId="{4C182C5A-560D-43AA-8092-727DB2D4F9AA}" destId="{990310B2-5112-4727-B4A0-C2E12E4945BB}" srcOrd="0" destOrd="0" presId="urn:microsoft.com/office/officeart/2005/8/layout/hierarchy2"/>
    <dgm:cxn modelId="{537B17F9-2AFE-46A8-9487-AF724B9BD4D9}" type="presOf" srcId="{29D5F61E-1CFE-4D06-9E4F-4C289DB841B2}" destId="{BC065D8B-0208-43AD-ABEB-09B43B6478F9}" srcOrd="0" destOrd="0" presId="urn:microsoft.com/office/officeart/2005/8/layout/hierarchy2"/>
    <dgm:cxn modelId="{2B736A12-B6F9-48A8-BAA0-BCE33DDBB08C}" type="presOf" srcId="{3B798081-D53C-428D-9A8A-C6B430D0676E}" destId="{E3CE5594-F3F1-49F6-A7C8-E25853455CFA}" srcOrd="0" destOrd="0" presId="urn:microsoft.com/office/officeart/2005/8/layout/hierarchy2"/>
    <dgm:cxn modelId="{A20F02AB-5406-4CE4-B9E3-7E41318735A2}" type="presOf" srcId="{B78E8AC8-BFC5-4DF9-996A-E3ADAD9E91C9}" destId="{B680152B-BBF7-42CC-80E2-A156B071C1EB}" srcOrd="1" destOrd="0" presId="urn:microsoft.com/office/officeart/2005/8/layout/hierarchy2"/>
    <dgm:cxn modelId="{40F2191B-DC45-42EB-BE9B-02D7C4CA13D2}" type="presOf" srcId="{1CEB5BF8-9573-44DB-AA52-2664C57B5BC0}" destId="{5B49F615-01AC-4E8D-8243-024C52065BB2}" srcOrd="1"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57767C45-545C-49B2-BE5B-1482900A2E59}" type="presOf" srcId="{7E0ED1B5-DF2B-4C39-94A2-2A0C2BBEA676}" destId="{C8B696FB-B26B-4AEB-A6C7-7996DE285DEE}" srcOrd="0" destOrd="0" presId="urn:microsoft.com/office/officeart/2005/8/layout/hierarchy2"/>
    <dgm:cxn modelId="{445DE97A-5E74-47DC-8CAE-23CC135E259B}" type="presOf" srcId="{1055F0B1-DA74-4E7B-B527-AEDFDD16057D}" destId="{0B6A28E5-6192-4A5C-8A6E-370AC7A96B9E}" srcOrd="1" destOrd="0" presId="urn:microsoft.com/office/officeart/2005/8/layout/hierarchy2"/>
    <dgm:cxn modelId="{6D1D79F0-AC04-43E9-88ED-DC9EAF48D71C}" type="presOf" srcId="{89C9E179-D2A2-4A4E-831C-766C0FCE59CD}" destId="{2FD12931-E91F-4883-ABCC-E2B4ACCC31CA}"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859E62C0-7705-44B2-A2E8-4233BF5BB0CA}" type="presParOf" srcId="{9C2F6C3E-00BF-4160-BA53-202223A2EE2E}" destId="{422962DA-79B5-4391-85F2-5C83AC2DDC7A}" srcOrd="0" destOrd="0" presId="urn:microsoft.com/office/officeart/2005/8/layout/hierarchy2"/>
    <dgm:cxn modelId="{F30350A3-C90E-47A3-B915-9EB620EFCAAD}" type="presParOf" srcId="{422962DA-79B5-4391-85F2-5C83AC2DDC7A}" destId="{F15D6494-9362-431D-8D0C-12A143564090}" srcOrd="0" destOrd="0" presId="urn:microsoft.com/office/officeart/2005/8/layout/hierarchy2"/>
    <dgm:cxn modelId="{A23A8758-8B0B-49F5-97AE-3929FACF617C}" type="presParOf" srcId="{422962DA-79B5-4391-85F2-5C83AC2DDC7A}" destId="{6B7A97A5-5187-4846-A9CB-0A7AE0532CBF}" srcOrd="1" destOrd="0" presId="urn:microsoft.com/office/officeart/2005/8/layout/hierarchy2"/>
    <dgm:cxn modelId="{711CBD7E-D90A-4AA5-8E3B-1C4BB27B5E5D}" type="presParOf" srcId="{6B7A97A5-5187-4846-A9CB-0A7AE0532CBF}" destId="{C498114F-350E-41A3-9193-D88A6280E55B}" srcOrd="0" destOrd="0" presId="urn:microsoft.com/office/officeart/2005/8/layout/hierarchy2"/>
    <dgm:cxn modelId="{205D2EE0-C878-4505-A84C-A883421BFD05}" type="presParOf" srcId="{C498114F-350E-41A3-9193-D88A6280E55B}" destId="{1929B4BE-FB30-4C89-8473-49590CD4D932}" srcOrd="0" destOrd="0" presId="urn:microsoft.com/office/officeart/2005/8/layout/hierarchy2"/>
    <dgm:cxn modelId="{744C7C67-7DF1-4B25-935D-5ECF82553834}" type="presParOf" srcId="{6B7A97A5-5187-4846-A9CB-0A7AE0532CBF}" destId="{4BC0D68C-B3F7-4187-AD42-F9881C97EDA9}" srcOrd="1" destOrd="0" presId="urn:microsoft.com/office/officeart/2005/8/layout/hierarchy2"/>
    <dgm:cxn modelId="{08F9510D-6609-4FB1-9E38-56107084E778}" type="presParOf" srcId="{4BC0D68C-B3F7-4187-AD42-F9881C97EDA9}" destId="{C0FB1EE3-1600-4ECC-A158-84A6E0508629}" srcOrd="0" destOrd="0" presId="urn:microsoft.com/office/officeart/2005/8/layout/hierarchy2"/>
    <dgm:cxn modelId="{44C49D81-D89C-47E2-BE49-A701325662C7}" type="presParOf" srcId="{4BC0D68C-B3F7-4187-AD42-F9881C97EDA9}" destId="{1EEA82D7-11B2-4776-A10F-396B67713554}" srcOrd="1" destOrd="0" presId="urn:microsoft.com/office/officeart/2005/8/layout/hierarchy2"/>
    <dgm:cxn modelId="{924C2676-6421-452A-BA2D-35BD75CE1F50}" type="presParOf" srcId="{1EEA82D7-11B2-4776-A10F-396B67713554}" destId="{94066D15-53AA-4DDA-9682-053F754F270E}" srcOrd="0" destOrd="0" presId="urn:microsoft.com/office/officeart/2005/8/layout/hierarchy2"/>
    <dgm:cxn modelId="{62E864A2-359B-439C-BA9C-76C4A04A7B94}" type="presParOf" srcId="{94066D15-53AA-4DDA-9682-053F754F270E}" destId="{B680152B-BBF7-42CC-80E2-A156B071C1EB}" srcOrd="0" destOrd="0" presId="urn:microsoft.com/office/officeart/2005/8/layout/hierarchy2"/>
    <dgm:cxn modelId="{C604B998-37B1-4C6E-B807-E2179D340A1F}" type="presParOf" srcId="{1EEA82D7-11B2-4776-A10F-396B67713554}" destId="{0981ABDE-06ED-4AF7-A618-25843B77D777}" srcOrd="1" destOrd="0" presId="urn:microsoft.com/office/officeart/2005/8/layout/hierarchy2"/>
    <dgm:cxn modelId="{0E45BFBE-C7D1-4D60-BF79-A434B479EDD8}" type="presParOf" srcId="{0981ABDE-06ED-4AF7-A618-25843B77D777}" destId="{C8B696FB-B26B-4AEB-A6C7-7996DE285DEE}" srcOrd="0" destOrd="0" presId="urn:microsoft.com/office/officeart/2005/8/layout/hierarchy2"/>
    <dgm:cxn modelId="{38AA6391-67DD-4F3C-B3E7-83D529650E7A}" type="presParOf" srcId="{0981ABDE-06ED-4AF7-A618-25843B77D777}" destId="{1EBF9220-0EA9-4879-831D-B7F02029CA6F}" srcOrd="1" destOrd="0" presId="urn:microsoft.com/office/officeart/2005/8/layout/hierarchy2"/>
    <dgm:cxn modelId="{AC64D60D-6222-4F91-AE5D-75362DA595C2}" type="presParOf" srcId="{1EEA82D7-11B2-4776-A10F-396B67713554}" destId="{DDBCB7B8-5B67-4623-B3B3-D1AC0E78FE9B}" srcOrd="2" destOrd="0" presId="urn:microsoft.com/office/officeart/2005/8/layout/hierarchy2"/>
    <dgm:cxn modelId="{86E81A04-8C88-4BC4-9ECA-BD52E4D9B040}" type="presParOf" srcId="{DDBCB7B8-5B67-4623-B3B3-D1AC0E78FE9B}" destId="{7AF1181C-2A33-4ED9-B3AD-C4ACFCC7DACF}" srcOrd="0" destOrd="0" presId="urn:microsoft.com/office/officeart/2005/8/layout/hierarchy2"/>
    <dgm:cxn modelId="{8A1A7FA6-2FAE-484D-8E5D-25F605C6AC57}" type="presParOf" srcId="{1EEA82D7-11B2-4776-A10F-396B67713554}" destId="{24724133-326B-4A09-91C1-81FE02C30686}" srcOrd="3" destOrd="0" presId="urn:microsoft.com/office/officeart/2005/8/layout/hierarchy2"/>
    <dgm:cxn modelId="{AE3D503C-5E41-4728-8724-86D7F8904D90}" type="presParOf" srcId="{24724133-326B-4A09-91C1-81FE02C30686}" destId="{5937F1B2-B020-4EB6-983F-111BB09AE414}" srcOrd="0" destOrd="0" presId="urn:microsoft.com/office/officeart/2005/8/layout/hierarchy2"/>
    <dgm:cxn modelId="{99F11829-0A71-4EF0-B017-75B2A37616EB}" type="presParOf" srcId="{24724133-326B-4A09-91C1-81FE02C30686}" destId="{E1E6DD61-89B2-4AF3-8AC4-44F09AEDAE25}" srcOrd="1" destOrd="0" presId="urn:microsoft.com/office/officeart/2005/8/layout/hierarchy2"/>
    <dgm:cxn modelId="{3C8EA2B4-35FF-43C7-ADD3-9030779ABEC7}" type="presParOf" srcId="{1EEA82D7-11B2-4776-A10F-396B67713554}" destId="{1E5FCCE3-BB6C-46B6-BE90-0C1FE816FF09}" srcOrd="4" destOrd="0" presId="urn:microsoft.com/office/officeart/2005/8/layout/hierarchy2"/>
    <dgm:cxn modelId="{C4D1C129-3727-471B-AABF-774E011AACC7}" type="presParOf" srcId="{1E5FCCE3-BB6C-46B6-BE90-0C1FE816FF09}" destId="{0A145BCE-6198-4F25-B43B-3618301E13F0}" srcOrd="0" destOrd="0" presId="urn:microsoft.com/office/officeart/2005/8/layout/hierarchy2"/>
    <dgm:cxn modelId="{3C8C5C9E-FF4E-40FC-A204-F0715AF4F65E}" type="presParOf" srcId="{1EEA82D7-11B2-4776-A10F-396B67713554}" destId="{EB689018-3E26-427F-B400-2A48242A7DAB}" srcOrd="5" destOrd="0" presId="urn:microsoft.com/office/officeart/2005/8/layout/hierarchy2"/>
    <dgm:cxn modelId="{CC38E610-97B7-44E8-9394-F3765C47758B}" type="presParOf" srcId="{EB689018-3E26-427F-B400-2A48242A7DAB}" destId="{C7DB363B-7218-4E89-908E-26E8BED225D3}" srcOrd="0" destOrd="0" presId="urn:microsoft.com/office/officeart/2005/8/layout/hierarchy2"/>
    <dgm:cxn modelId="{A85DF6AA-0977-4FF3-976C-1E44275001BC}" type="presParOf" srcId="{EB689018-3E26-427F-B400-2A48242A7DAB}" destId="{947CBDEE-55D6-4B22-B219-DDAD927C70B1}" srcOrd="1" destOrd="0" presId="urn:microsoft.com/office/officeart/2005/8/layout/hierarchy2"/>
    <dgm:cxn modelId="{0C8A7A80-8E38-473F-BD95-39E28FE15BBA}" type="presParOf" srcId="{947CBDEE-55D6-4B22-B219-DDAD927C70B1}" destId="{8367E3EC-EDE8-4478-9B14-EAFA4B0303C7}" srcOrd="0" destOrd="0" presId="urn:microsoft.com/office/officeart/2005/8/layout/hierarchy2"/>
    <dgm:cxn modelId="{50DE7001-CD53-4561-936D-B548B59CF84C}" type="presParOf" srcId="{8367E3EC-EDE8-4478-9B14-EAFA4B0303C7}" destId="{E8D07454-23B3-441F-9B23-CDA001B258D3}" srcOrd="0" destOrd="0" presId="urn:microsoft.com/office/officeart/2005/8/layout/hierarchy2"/>
    <dgm:cxn modelId="{226267F8-639B-48B3-83E4-11ED351E0306}" type="presParOf" srcId="{947CBDEE-55D6-4B22-B219-DDAD927C70B1}" destId="{68A66CD3-959A-403B-A57F-87A9D8451471}" srcOrd="1" destOrd="0" presId="urn:microsoft.com/office/officeart/2005/8/layout/hierarchy2"/>
    <dgm:cxn modelId="{66A130D6-60D3-424A-BADC-DA984CDC71AB}" type="presParOf" srcId="{68A66CD3-959A-403B-A57F-87A9D8451471}" destId="{BA54242D-F02C-4E4F-8455-69939E154ED1}" srcOrd="0" destOrd="0" presId="urn:microsoft.com/office/officeart/2005/8/layout/hierarchy2"/>
    <dgm:cxn modelId="{E8BD574D-E945-42BF-B47E-1AD6A3995926}" type="presParOf" srcId="{68A66CD3-959A-403B-A57F-87A9D8451471}" destId="{5CE4419F-7D16-4B5A-8BF7-01ACA79458C1}" srcOrd="1" destOrd="0" presId="urn:microsoft.com/office/officeart/2005/8/layout/hierarchy2"/>
    <dgm:cxn modelId="{CBD3691A-65A9-481A-8CFA-2BB28E731CDF}" type="presParOf" srcId="{947CBDEE-55D6-4B22-B219-DDAD927C70B1}" destId="{3C823CB9-6646-45EA-927C-BAAED8D908D1}" srcOrd="2" destOrd="0" presId="urn:microsoft.com/office/officeart/2005/8/layout/hierarchy2"/>
    <dgm:cxn modelId="{5B71C2B4-440A-4D62-9CC0-14FFF767EF9A}" type="presParOf" srcId="{3C823CB9-6646-45EA-927C-BAAED8D908D1}" destId="{E86E44DF-D0B6-490D-969C-50D2431AF93E}" srcOrd="0" destOrd="0" presId="urn:microsoft.com/office/officeart/2005/8/layout/hierarchy2"/>
    <dgm:cxn modelId="{40579F47-0535-40E5-94CA-235251A3C490}" type="presParOf" srcId="{947CBDEE-55D6-4B22-B219-DDAD927C70B1}" destId="{D50F42E0-D0D0-401A-A036-46103263EA84}" srcOrd="3" destOrd="0" presId="urn:microsoft.com/office/officeart/2005/8/layout/hierarchy2"/>
    <dgm:cxn modelId="{A439D15B-DA35-49E8-AB04-99C739440B8D}" type="presParOf" srcId="{D50F42E0-D0D0-401A-A036-46103263EA84}" destId="{990310B2-5112-4727-B4A0-C2E12E4945BB}" srcOrd="0" destOrd="0" presId="urn:microsoft.com/office/officeart/2005/8/layout/hierarchy2"/>
    <dgm:cxn modelId="{B981EFE0-2AF4-4E5C-BB58-D3F6C1B0454A}" type="presParOf" srcId="{D50F42E0-D0D0-401A-A036-46103263EA84}" destId="{524EF8AB-F75C-4759-82C1-A01ED2208B7D}" srcOrd="1" destOrd="0" presId="urn:microsoft.com/office/officeart/2005/8/layout/hierarchy2"/>
    <dgm:cxn modelId="{0AE6DBF7-8AEB-4D3D-A023-1F657126A8CE}" type="presParOf" srcId="{6B7A97A5-5187-4846-A9CB-0A7AE0532CBF}" destId="{030C4BD4-E117-424F-894B-5000F19EC59A}" srcOrd="2" destOrd="0" presId="urn:microsoft.com/office/officeart/2005/8/layout/hierarchy2"/>
    <dgm:cxn modelId="{A0D54206-FF9B-4865-B1C2-5675DB7E0287}" type="presParOf" srcId="{030C4BD4-E117-424F-894B-5000F19EC59A}" destId="{B59CC138-6E59-4635-9BCC-7700CB9326A7}" srcOrd="0" destOrd="0" presId="urn:microsoft.com/office/officeart/2005/8/layout/hierarchy2"/>
    <dgm:cxn modelId="{9DEEA585-927E-4A5A-8A3E-4345673D168B}" type="presParOf" srcId="{6B7A97A5-5187-4846-A9CB-0A7AE0532CBF}" destId="{5F219121-9A37-47EF-87F0-762E6ABBFD2D}" srcOrd="3" destOrd="0" presId="urn:microsoft.com/office/officeart/2005/8/layout/hierarchy2"/>
    <dgm:cxn modelId="{7C5B9E78-969C-4ED0-8C59-DA7280E2D18D}" type="presParOf" srcId="{5F219121-9A37-47EF-87F0-762E6ABBFD2D}" destId="{6F0F170F-FE3D-4134-BB96-EA6665A6036D}" srcOrd="0" destOrd="0" presId="urn:microsoft.com/office/officeart/2005/8/layout/hierarchy2"/>
    <dgm:cxn modelId="{DE55279D-0638-4A02-A53F-F12BA57A3CF6}" type="presParOf" srcId="{5F219121-9A37-47EF-87F0-762E6ABBFD2D}" destId="{887D7BAE-69D9-4031-8C7B-63AF77DAA974}" srcOrd="1" destOrd="0" presId="urn:microsoft.com/office/officeart/2005/8/layout/hierarchy2"/>
    <dgm:cxn modelId="{E0570058-3606-4753-87C2-D4088272891E}" type="presParOf" srcId="{887D7BAE-69D9-4031-8C7B-63AF77DAA974}" destId="{01AE466B-0249-4A63-910F-DFF3C04D856B}" srcOrd="0" destOrd="0" presId="urn:microsoft.com/office/officeart/2005/8/layout/hierarchy2"/>
    <dgm:cxn modelId="{D32D1324-85B0-4325-8C5C-A479B12D0E99}" type="presParOf" srcId="{01AE466B-0249-4A63-910F-DFF3C04D856B}" destId="{2AA311D8-CC01-4472-A54F-19D0AFF10979}" srcOrd="0" destOrd="0" presId="urn:microsoft.com/office/officeart/2005/8/layout/hierarchy2"/>
    <dgm:cxn modelId="{00501DB9-79F0-4E38-8371-5E6781F50A58}" type="presParOf" srcId="{887D7BAE-69D9-4031-8C7B-63AF77DAA974}" destId="{C06C5CEC-90AD-4EA8-AD01-C2D1861D1F78}" srcOrd="1" destOrd="0" presId="urn:microsoft.com/office/officeart/2005/8/layout/hierarchy2"/>
    <dgm:cxn modelId="{70D7B573-20A4-48BA-806E-B2A2623C6633}" type="presParOf" srcId="{C06C5CEC-90AD-4EA8-AD01-C2D1861D1F78}" destId="{8A58203B-60D5-42CF-9578-203C0120EC5E}" srcOrd="0" destOrd="0" presId="urn:microsoft.com/office/officeart/2005/8/layout/hierarchy2"/>
    <dgm:cxn modelId="{712C461C-C413-4815-AF6F-5985C05883D0}" type="presParOf" srcId="{C06C5CEC-90AD-4EA8-AD01-C2D1861D1F78}" destId="{59816630-B2C0-4547-BCE4-EA5205456959}" srcOrd="1" destOrd="0" presId="urn:microsoft.com/office/officeart/2005/8/layout/hierarchy2"/>
    <dgm:cxn modelId="{DB84CC97-2DBF-4114-9642-34761629A51B}" type="presParOf" srcId="{887D7BAE-69D9-4031-8C7B-63AF77DAA974}" destId="{CC1ABDC6-6B6E-46CC-8F3E-DD15562897FA}" srcOrd="2" destOrd="0" presId="urn:microsoft.com/office/officeart/2005/8/layout/hierarchy2"/>
    <dgm:cxn modelId="{D23F950A-9805-4B59-8F78-CF483C86E3A3}" type="presParOf" srcId="{CC1ABDC6-6B6E-46CC-8F3E-DD15562897FA}" destId="{F3025B66-7540-4E3A-8E55-A978E22397A7}" srcOrd="0" destOrd="0" presId="urn:microsoft.com/office/officeart/2005/8/layout/hierarchy2"/>
    <dgm:cxn modelId="{18758687-8739-46BE-B2B4-6FBF014C3DFB}" type="presParOf" srcId="{887D7BAE-69D9-4031-8C7B-63AF77DAA974}" destId="{D5718173-34C3-4545-97AA-AF6977FD7D74}" srcOrd="3" destOrd="0" presId="urn:microsoft.com/office/officeart/2005/8/layout/hierarchy2"/>
    <dgm:cxn modelId="{B5596E7B-7454-4729-883A-A7ECD4145AD4}" type="presParOf" srcId="{D5718173-34C3-4545-97AA-AF6977FD7D74}" destId="{BB4E4D16-71CF-4C1A-AF17-AA238805B63F}" srcOrd="0" destOrd="0" presId="urn:microsoft.com/office/officeart/2005/8/layout/hierarchy2"/>
    <dgm:cxn modelId="{8CA0169D-DF53-4A41-9322-353C3D5EA80A}" type="presParOf" srcId="{D5718173-34C3-4545-97AA-AF6977FD7D74}" destId="{76FF324C-96C1-476A-AA1D-ACC804736D00}" srcOrd="1" destOrd="0" presId="urn:microsoft.com/office/officeart/2005/8/layout/hierarchy2"/>
    <dgm:cxn modelId="{0BB045B3-8F67-49EB-B5F2-B850E17D98D9}" type="presParOf" srcId="{887D7BAE-69D9-4031-8C7B-63AF77DAA974}" destId="{E4975F3D-C350-41E3-95EF-F4638F798686}" srcOrd="4" destOrd="0" presId="urn:microsoft.com/office/officeart/2005/8/layout/hierarchy2"/>
    <dgm:cxn modelId="{F3C104B1-8448-4A58-A0E3-C048507D8EF7}" type="presParOf" srcId="{E4975F3D-C350-41E3-95EF-F4638F798686}" destId="{644D500C-2D0D-4D40-8242-8B689E49552E}" srcOrd="0" destOrd="0" presId="urn:microsoft.com/office/officeart/2005/8/layout/hierarchy2"/>
    <dgm:cxn modelId="{1ACEB4E2-782C-4F52-88A0-FCDD4052924C}" type="presParOf" srcId="{887D7BAE-69D9-4031-8C7B-63AF77DAA974}" destId="{88BCA496-AD51-4127-BE44-9C105EA0259D}" srcOrd="5" destOrd="0" presId="urn:microsoft.com/office/officeart/2005/8/layout/hierarchy2"/>
    <dgm:cxn modelId="{CC37184A-272D-4EFC-BA05-3431EF999C51}" type="presParOf" srcId="{88BCA496-AD51-4127-BE44-9C105EA0259D}" destId="{B58CAB39-7A43-4E7D-93B0-4EB0E985F7BF}" srcOrd="0" destOrd="0" presId="urn:microsoft.com/office/officeart/2005/8/layout/hierarchy2"/>
    <dgm:cxn modelId="{2FA59EEB-15B8-4E40-AACF-C5CC8ADA2B69}" type="presParOf" srcId="{88BCA496-AD51-4127-BE44-9C105EA0259D}" destId="{A973866D-54AC-4670-BB39-07EEB7983DED}" srcOrd="1" destOrd="0" presId="urn:microsoft.com/office/officeart/2005/8/layout/hierarchy2"/>
    <dgm:cxn modelId="{0E8B13E6-EFC6-4BCA-9B0C-5CBB3B6A0049}" type="presParOf" srcId="{6B7A97A5-5187-4846-A9CB-0A7AE0532CBF}" destId="{5F158D59-AD79-4180-AC01-6F79F6FA82DB}" srcOrd="4" destOrd="0" presId="urn:microsoft.com/office/officeart/2005/8/layout/hierarchy2"/>
    <dgm:cxn modelId="{435C5A40-65BF-4918-A8E7-E7AF619EC24A}" type="presParOf" srcId="{5F158D59-AD79-4180-AC01-6F79F6FA82DB}" destId="{2B40320C-27AB-4BDA-84D1-61C50A3BABC5}" srcOrd="0" destOrd="0" presId="urn:microsoft.com/office/officeart/2005/8/layout/hierarchy2"/>
    <dgm:cxn modelId="{C67A7FB5-1273-490B-97F5-8F897E72D945}" type="presParOf" srcId="{6B7A97A5-5187-4846-A9CB-0A7AE0532CBF}" destId="{44BB7C2B-7DA9-4C32-8097-575A4607CA60}" srcOrd="5" destOrd="0" presId="urn:microsoft.com/office/officeart/2005/8/layout/hierarchy2"/>
    <dgm:cxn modelId="{E0C594D5-C58A-48AB-ADE5-236E34757059}" type="presParOf" srcId="{44BB7C2B-7DA9-4C32-8097-575A4607CA60}" destId="{418C437C-17BF-4B0B-B4FE-5B3030058BF1}" srcOrd="0" destOrd="0" presId="urn:microsoft.com/office/officeart/2005/8/layout/hierarchy2"/>
    <dgm:cxn modelId="{2FA1F042-231E-4DEA-B347-18AA9EEEEC33}" type="presParOf" srcId="{44BB7C2B-7DA9-4C32-8097-575A4607CA60}" destId="{C4F0F48A-B6AF-43C3-AFCA-6A658A4CC862}" srcOrd="1" destOrd="0" presId="urn:microsoft.com/office/officeart/2005/8/layout/hierarchy2"/>
    <dgm:cxn modelId="{56FF1F10-58AF-49AC-AC35-79D55C6DDDB3}" type="presParOf" srcId="{C4F0F48A-B6AF-43C3-AFCA-6A658A4CC862}" destId="{0789D6F5-E0F6-4D72-A0DF-BA44D9E7DAFF}" srcOrd="0" destOrd="0" presId="urn:microsoft.com/office/officeart/2005/8/layout/hierarchy2"/>
    <dgm:cxn modelId="{3CEFDE20-1707-4E24-BB0C-268F69C94E12}" type="presParOf" srcId="{0789D6F5-E0F6-4D72-A0DF-BA44D9E7DAFF}" destId="{B8E34989-5719-4CA4-8C97-D4EDD34C87C5}" srcOrd="0" destOrd="0" presId="urn:microsoft.com/office/officeart/2005/8/layout/hierarchy2"/>
    <dgm:cxn modelId="{70A258C9-41E0-4975-AAD6-CF83C76BC19E}" type="presParOf" srcId="{C4F0F48A-B6AF-43C3-AFCA-6A658A4CC862}" destId="{D4A65FF0-9E85-44C0-991E-4C339D0091A6}" srcOrd="1" destOrd="0" presId="urn:microsoft.com/office/officeart/2005/8/layout/hierarchy2"/>
    <dgm:cxn modelId="{7B9BA32C-08AC-4632-9311-A5100C4CF8D8}" type="presParOf" srcId="{D4A65FF0-9E85-44C0-991E-4C339D0091A6}" destId="{BC065D8B-0208-43AD-ABEB-09B43B6478F9}" srcOrd="0" destOrd="0" presId="urn:microsoft.com/office/officeart/2005/8/layout/hierarchy2"/>
    <dgm:cxn modelId="{B8A097A1-6304-41C8-9C67-B0F5F6BD92A2}" type="presParOf" srcId="{D4A65FF0-9E85-44C0-991E-4C339D0091A6}" destId="{5DD4EAC1-DB30-4462-AEDC-91E2CE068914}" srcOrd="1" destOrd="0" presId="urn:microsoft.com/office/officeart/2005/8/layout/hierarchy2"/>
    <dgm:cxn modelId="{2E5D3356-07F0-495D-8B41-F9BC6D73A292}" type="presParOf" srcId="{C4F0F48A-B6AF-43C3-AFCA-6A658A4CC862}" destId="{E798F118-A524-4343-8813-0F2112D52D97}" srcOrd="2" destOrd="0" presId="urn:microsoft.com/office/officeart/2005/8/layout/hierarchy2"/>
    <dgm:cxn modelId="{47C5B14F-8538-4361-B218-B6B58EB73A46}" type="presParOf" srcId="{E798F118-A524-4343-8813-0F2112D52D97}" destId="{4AEB7D09-1624-4AD9-99D9-830F9B16DFD7}" srcOrd="0" destOrd="0" presId="urn:microsoft.com/office/officeart/2005/8/layout/hierarchy2"/>
    <dgm:cxn modelId="{7863FFCA-4F99-4E06-A9C8-2F54D30DA981}" type="presParOf" srcId="{C4F0F48A-B6AF-43C3-AFCA-6A658A4CC862}" destId="{8EB9B5B9-C0B0-4D87-B1A4-D7CFAB89B201}" srcOrd="3" destOrd="0" presId="urn:microsoft.com/office/officeart/2005/8/layout/hierarchy2"/>
    <dgm:cxn modelId="{83B2E12D-14A4-4315-8E3E-560CF4E94192}" type="presParOf" srcId="{8EB9B5B9-C0B0-4D87-B1A4-D7CFAB89B201}" destId="{1E1C0BF7-E2E9-47E2-846E-3FB060800201}" srcOrd="0" destOrd="0" presId="urn:microsoft.com/office/officeart/2005/8/layout/hierarchy2"/>
    <dgm:cxn modelId="{5344B077-DBC4-4E84-87C7-2AD5AB3041A1}" type="presParOf" srcId="{8EB9B5B9-C0B0-4D87-B1A4-D7CFAB89B201}" destId="{E5712CCB-46FF-4A81-B1E7-40E7DEEE19EB}" srcOrd="1" destOrd="0" presId="urn:microsoft.com/office/officeart/2005/8/layout/hierarchy2"/>
    <dgm:cxn modelId="{90612A13-391D-4335-A871-7ADC4B6455A3}" type="presParOf" srcId="{C4F0F48A-B6AF-43C3-AFCA-6A658A4CC862}" destId="{50040A1C-D961-4A90-9F57-B34776F19709}" srcOrd="4" destOrd="0" presId="urn:microsoft.com/office/officeart/2005/8/layout/hierarchy2"/>
    <dgm:cxn modelId="{4A2B80A3-DEA4-43D2-89E1-DB4E0777D2AB}" type="presParOf" srcId="{50040A1C-D961-4A90-9F57-B34776F19709}" destId="{01EEE390-AB4A-4786-A88B-F7E74EBF73F0}" srcOrd="0" destOrd="0" presId="urn:microsoft.com/office/officeart/2005/8/layout/hierarchy2"/>
    <dgm:cxn modelId="{B0BAED2B-7C21-486D-9D52-800BBCC03A52}" type="presParOf" srcId="{C4F0F48A-B6AF-43C3-AFCA-6A658A4CC862}" destId="{30F4D837-9120-4F26-8C5B-BCAE6FF813DB}" srcOrd="5" destOrd="0" presId="urn:microsoft.com/office/officeart/2005/8/layout/hierarchy2"/>
    <dgm:cxn modelId="{8544F390-930A-4DA6-9D52-B58346AF9AE8}" type="presParOf" srcId="{30F4D837-9120-4F26-8C5B-BCAE6FF813DB}" destId="{E3CE5594-F3F1-49F6-A7C8-E25853455CFA}" srcOrd="0" destOrd="0" presId="urn:microsoft.com/office/officeart/2005/8/layout/hierarchy2"/>
    <dgm:cxn modelId="{AF76835E-8F01-418C-9F77-6869173D622A}" type="presParOf" srcId="{30F4D837-9120-4F26-8C5B-BCAE6FF813DB}" destId="{BD57A623-3339-4228-BD78-268BE1FAB47E}" srcOrd="1" destOrd="0" presId="urn:microsoft.com/office/officeart/2005/8/layout/hierarchy2"/>
    <dgm:cxn modelId="{56FD0FC3-AF40-483F-9460-2CE9AA63ABC8}" type="presParOf" srcId="{BD57A623-3339-4228-BD78-268BE1FAB47E}" destId="{5FCB55BA-7053-458B-8A88-8DD239DA6331}" srcOrd="0" destOrd="0" presId="urn:microsoft.com/office/officeart/2005/8/layout/hierarchy2"/>
    <dgm:cxn modelId="{D1713245-EFE4-4882-B59B-40C2C6EB2CBF}" type="presParOf" srcId="{5FCB55BA-7053-458B-8A88-8DD239DA6331}" destId="{5B49F615-01AC-4E8D-8243-024C52065BB2}" srcOrd="0" destOrd="0" presId="urn:microsoft.com/office/officeart/2005/8/layout/hierarchy2"/>
    <dgm:cxn modelId="{C6640D18-349A-4A07-8DF5-AF54A74A334F}" type="presParOf" srcId="{BD57A623-3339-4228-BD78-268BE1FAB47E}" destId="{6C3863C9-DC80-4268-9745-FB988AE50073}" srcOrd="1" destOrd="0" presId="urn:microsoft.com/office/officeart/2005/8/layout/hierarchy2"/>
    <dgm:cxn modelId="{21C3108C-ABEE-41F7-8A70-97243B83942A}" type="presParOf" srcId="{6C3863C9-DC80-4268-9745-FB988AE50073}" destId="{E045DA16-E3DB-4C3A-9DC1-4314802E0B2D}" srcOrd="0" destOrd="0" presId="urn:microsoft.com/office/officeart/2005/8/layout/hierarchy2"/>
    <dgm:cxn modelId="{00409515-68CC-47C3-894A-DA47653DC52D}" type="presParOf" srcId="{6C3863C9-DC80-4268-9745-FB988AE50073}" destId="{92412803-5AC7-4429-B1C7-DBE7707ADBA4}" srcOrd="1" destOrd="0" presId="urn:microsoft.com/office/officeart/2005/8/layout/hierarchy2"/>
    <dgm:cxn modelId="{FA022285-1C79-44A6-B5F9-37B29B44E4F0}" type="presParOf" srcId="{BD57A623-3339-4228-BD78-268BE1FAB47E}" destId="{906F5F46-922A-41D3-BC0C-AA6B408A8D4A}" srcOrd="2" destOrd="0" presId="urn:microsoft.com/office/officeart/2005/8/layout/hierarchy2"/>
    <dgm:cxn modelId="{459D3E96-CC59-4D8B-A4EB-502756BF7E29}" type="presParOf" srcId="{906F5F46-922A-41D3-BC0C-AA6B408A8D4A}" destId="{BAAD048F-539D-477C-AF35-C3394849D7C3}" srcOrd="0" destOrd="0" presId="urn:microsoft.com/office/officeart/2005/8/layout/hierarchy2"/>
    <dgm:cxn modelId="{79F2B0C9-89BB-415C-9534-2ECAFA3B9AB9}" type="presParOf" srcId="{BD57A623-3339-4228-BD78-268BE1FAB47E}" destId="{2FE90066-E92A-4C0B-BDFC-21CAE7D77095}" srcOrd="3" destOrd="0" presId="urn:microsoft.com/office/officeart/2005/8/layout/hierarchy2"/>
    <dgm:cxn modelId="{FDFC09B5-22AA-4916-996C-3E7F0F6DCEDC}" type="presParOf" srcId="{2FE90066-E92A-4C0B-BDFC-21CAE7D77095}" destId="{0FA03EE5-538B-45D7-AE54-164B087D5CC2}" srcOrd="0" destOrd="0" presId="urn:microsoft.com/office/officeart/2005/8/layout/hierarchy2"/>
    <dgm:cxn modelId="{BC2598D4-B775-4266-BC47-4F49716B4A95}" type="presParOf" srcId="{2FE90066-E92A-4C0B-BDFC-21CAE7D77095}" destId="{CEE0DACE-462C-44E1-913B-F805EF4ADA61}" srcOrd="1" destOrd="0" presId="urn:microsoft.com/office/officeart/2005/8/layout/hierarchy2"/>
    <dgm:cxn modelId="{9BF1DD73-4B7E-4566-93DE-42E2A7ECA612}" type="presParOf" srcId="{6B7A97A5-5187-4846-A9CB-0A7AE0532CBF}" destId="{87EC5DDD-9F69-4B6C-95BE-68FC167C1752}" srcOrd="6" destOrd="0" presId="urn:microsoft.com/office/officeart/2005/8/layout/hierarchy2"/>
    <dgm:cxn modelId="{A1DBA016-5905-4DC9-8B51-6F625F2961DC}" type="presParOf" srcId="{87EC5DDD-9F69-4B6C-95BE-68FC167C1752}" destId="{CE61E191-C724-4270-8BE7-8C77375FCF61}" srcOrd="0" destOrd="0" presId="urn:microsoft.com/office/officeart/2005/8/layout/hierarchy2"/>
    <dgm:cxn modelId="{4A339A71-5C37-4297-972C-AC908E59E4B4}" type="presParOf" srcId="{6B7A97A5-5187-4846-A9CB-0A7AE0532CBF}" destId="{BB538379-F8AB-45E6-8FB5-88F1D118ABCF}" srcOrd="7" destOrd="0" presId="urn:microsoft.com/office/officeart/2005/8/layout/hierarchy2"/>
    <dgm:cxn modelId="{ED6A48C7-55B5-4982-9F98-F5D2A0ADB446}" type="presParOf" srcId="{BB538379-F8AB-45E6-8FB5-88F1D118ABCF}" destId="{167F1204-AFBB-4464-B292-B7B9C368137A}" srcOrd="0" destOrd="0" presId="urn:microsoft.com/office/officeart/2005/8/layout/hierarchy2"/>
    <dgm:cxn modelId="{FFE10C8A-CE16-4390-BAA7-76665CAD3EDA}" type="presParOf" srcId="{BB538379-F8AB-45E6-8FB5-88F1D118ABCF}" destId="{517931A0-D3AB-4F7E-BDF9-5ABFA7AE4065}" srcOrd="1" destOrd="0" presId="urn:microsoft.com/office/officeart/2005/8/layout/hierarchy2"/>
    <dgm:cxn modelId="{3B21AD1B-0869-40D5-8995-852EC2850EC3}" type="presParOf" srcId="{517931A0-D3AB-4F7E-BDF9-5ABFA7AE4065}" destId="{2FD12931-E91F-4883-ABCC-E2B4ACCC31CA}" srcOrd="0" destOrd="0" presId="urn:microsoft.com/office/officeart/2005/8/layout/hierarchy2"/>
    <dgm:cxn modelId="{081CEA0F-64B1-4416-975F-B992A6D47510}" type="presParOf" srcId="{2FD12931-E91F-4883-ABCC-E2B4ACCC31CA}" destId="{C33F84F2-5EFE-42A4-A5D4-F49723480AE6}" srcOrd="0" destOrd="0" presId="urn:microsoft.com/office/officeart/2005/8/layout/hierarchy2"/>
    <dgm:cxn modelId="{24F3BEB9-DCC1-4986-BA6A-2A34E4932EA8}" type="presParOf" srcId="{517931A0-D3AB-4F7E-BDF9-5ABFA7AE4065}" destId="{24AF0030-EA04-45D9-9335-E79ECF6792A4}" srcOrd="1" destOrd="0" presId="urn:microsoft.com/office/officeart/2005/8/layout/hierarchy2"/>
    <dgm:cxn modelId="{69894BA4-8C75-454A-B7F2-9FFD16E11189}" type="presParOf" srcId="{24AF0030-EA04-45D9-9335-E79ECF6792A4}" destId="{A9C12F11-1210-4444-A1FD-68998DEE217C}" srcOrd="0" destOrd="0" presId="urn:microsoft.com/office/officeart/2005/8/layout/hierarchy2"/>
    <dgm:cxn modelId="{2B5173F4-B0EA-4C68-8E14-4A0D016695F9}" type="presParOf" srcId="{24AF0030-EA04-45D9-9335-E79ECF6792A4}" destId="{CC0794A1-4E02-4512-BE44-D35FBBDDFF2B}" srcOrd="1" destOrd="0" presId="urn:microsoft.com/office/officeart/2005/8/layout/hierarchy2"/>
    <dgm:cxn modelId="{F737C98D-8A93-4D5C-9F0C-55117C2E68A7}" type="presParOf" srcId="{CC0794A1-4E02-4512-BE44-D35FBBDDFF2B}" destId="{80B075A0-6EED-4416-BD30-D34B7B6B244A}" srcOrd="0" destOrd="0" presId="urn:microsoft.com/office/officeart/2005/8/layout/hierarchy2"/>
    <dgm:cxn modelId="{6DC1551A-D912-404B-A068-423EA81606C8}" type="presParOf" srcId="{80B075A0-6EED-4416-BD30-D34B7B6B244A}" destId="{0B6A28E5-6192-4A5C-8A6E-370AC7A96B9E}" srcOrd="0" destOrd="0" presId="urn:microsoft.com/office/officeart/2005/8/layout/hierarchy2"/>
    <dgm:cxn modelId="{5B827D88-7924-4830-8A5D-943AC9DA628E}" type="presParOf" srcId="{CC0794A1-4E02-4512-BE44-D35FBBDDFF2B}" destId="{863EF402-D78D-4156-BEDD-69F00223A46D}" srcOrd="1" destOrd="0" presId="urn:microsoft.com/office/officeart/2005/8/layout/hierarchy2"/>
    <dgm:cxn modelId="{B0F43748-EEF8-4291-9FE7-8607EFDAB127}" type="presParOf" srcId="{863EF402-D78D-4156-BEDD-69F00223A46D}" destId="{593B41E3-CA5E-4DA9-AD44-1949E854049E}" srcOrd="0" destOrd="0" presId="urn:microsoft.com/office/officeart/2005/8/layout/hierarchy2"/>
    <dgm:cxn modelId="{8C0E1BA0-6BD2-4FA1-8D37-0C565A936272}" type="presParOf" srcId="{863EF402-D78D-4156-BEDD-69F00223A46D}" destId="{3509EFBB-C5F0-4A3A-B429-463FEF9B7E01}" srcOrd="1" destOrd="0" presId="urn:microsoft.com/office/officeart/2005/8/layout/hierarchy2"/>
    <dgm:cxn modelId="{6A98B75F-3F17-4A10-9B58-92B54C894DDF}" type="presParOf" srcId="{CC0794A1-4E02-4512-BE44-D35FBBDDFF2B}" destId="{F74CEFCE-AE50-40FB-98E1-BD45C93AA385}" srcOrd="2" destOrd="0" presId="urn:microsoft.com/office/officeart/2005/8/layout/hierarchy2"/>
    <dgm:cxn modelId="{5676BCFB-AC40-4485-BD7C-09927F0779EA}" type="presParOf" srcId="{F74CEFCE-AE50-40FB-98E1-BD45C93AA385}" destId="{2E9F86E8-11BD-4C20-8CF1-078EFE599DDE}" srcOrd="0" destOrd="0" presId="urn:microsoft.com/office/officeart/2005/8/layout/hierarchy2"/>
    <dgm:cxn modelId="{FB3D9EE8-CC15-4D4C-ABB2-FEC9D82500DA}" type="presParOf" srcId="{CC0794A1-4E02-4512-BE44-D35FBBDDFF2B}" destId="{E498A7D0-9D5F-43C3-9A3F-53F76F471F2F}" srcOrd="3" destOrd="0" presId="urn:microsoft.com/office/officeart/2005/8/layout/hierarchy2"/>
    <dgm:cxn modelId="{CBB12562-07D0-41DC-984A-0F797BE6BBD2}" type="presParOf" srcId="{E498A7D0-9D5F-43C3-9A3F-53F76F471F2F}" destId="{37A875F9-3746-426A-8766-FFA1C0118C48}" srcOrd="0" destOrd="0" presId="urn:microsoft.com/office/officeart/2005/8/layout/hierarchy2"/>
    <dgm:cxn modelId="{8C75E986-2D7F-4626-A77D-2E3608B95E79}" type="presParOf" srcId="{E498A7D0-9D5F-43C3-9A3F-53F76F471F2F}" destId="{D8249A95-6AD9-4FE5-A1AD-963CBDB3B96D}" srcOrd="1" destOrd="0" presId="urn:microsoft.com/office/officeart/2005/8/layout/hierarchy2"/>
    <dgm:cxn modelId="{FD0FB403-56CB-412D-9D32-D975B2133DBF}" type="presParOf" srcId="{517931A0-D3AB-4F7E-BDF9-5ABFA7AE4065}" destId="{F065EB8E-04AE-4472-B39D-637CB520C526}" srcOrd="2" destOrd="0" presId="urn:microsoft.com/office/officeart/2005/8/layout/hierarchy2"/>
    <dgm:cxn modelId="{36D9D093-EFED-49FC-B563-5953BDC63461}" type="presParOf" srcId="{F065EB8E-04AE-4472-B39D-637CB520C526}" destId="{8677BBF0-60CC-4896-BDB3-000DD63E373D}" srcOrd="0" destOrd="0" presId="urn:microsoft.com/office/officeart/2005/8/layout/hierarchy2"/>
    <dgm:cxn modelId="{AC91282E-3B16-4D47-9838-8CC1724A0D43}" type="presParOf" srcId="{517931A0-D3AB-4F7E-BDF9-5ABFA7AE4065}" destId="{DF751847-0BE4-4D32-B4FA-5CD6A56B6400}" srcOrd="3" destOrd="0" presId="urn:microsoft.com/office/officeart/2005/8/layout/hierarchy2"/>
    <dgm:cxn modelId="{7CF10998-CCF2-4BE4-9ED0-3F95774C7234}" type="presParOf" srcId="{DF751847-0BE4-4D32-B4FA-5CD6A56B6400}" destId="{95523093-FECA-4419-A878-E6086CB8B61F}" srcOrd="0" destOrd="0" presId="urn:microsoft.com/office/officeart/2005/8/layout/hierarchy2"/>
    <dgm:cxn modelId="{DB1BCC7D-92F4-475A-B66F-A342DF9BD5F7}" type="presParOf" srcId="{DF751847-0BE4-4D32-B4FA-5CD6A56B6400}" destId="{7FF2E24C-EAE3-4CAE-92D8-3BBF20B85369}" srcOrd="1" destOrd="0" presId="urn:microsoft.com/office/officeart/2005/8/layout/hierarchy2"/>
    <dgm:cxn modelId="{2F54068C-F486-445E-B993-9CDA89EF89B8}" type="presParOf" srcId="{517931A0-D3AB-4F7E-BDF9-5ABFA7AE4065}" destId="{BCC70EED-4AC6-47A8-97E4-A7D63A75F83B}" srcOrd="4" destOrd="0" presId="urn:microsoft.com/office/officeart/2005/8/layout/hierarchy2"/>
    <dgm:cxn modelId="{72960E6A-3346-42CD-9F21-E7266028A7BD}" type="presParOf" srcId="{BCC70EED-4AC6-47A8-97E4-A7D63A75F83B}" destId="{60A8F4D4-A87A-4461-A52F-D148B600E263}" srcOrd="0" destOrd="0" presId="urn:microsoft.com/office/officeart/2005/8/layout/hierarchy2"/>
    <dgm:cxn modelId="{C9102AB5-C1D0-4DC3-BD8B-01F54A21BD3E}" type="presParOf" srcId="{517931A0-D3AB-4F7E-BDF9-5ABFA7AE4065}" destId="{F1B69955-39A0-4C96-BF15-25AEF37CFCD5}" srcOrd="5" destOrd="0" presId="urn:microsoft.com/office/officeart/2005/8/layout/hierarchy2"/>
    <dgm:cxn modelId="{FD74CB32-1551-4352-A00A-355799C87B64}" type="presParOf" srcId="{F1B69955-39A0-4C96-BF15-25AEF37CFCD5}" destId="{A0865725-8F13-4D66-9B6B-D81956252699}" srcOrd="0" destOrd="0" presId="urn:microsoft.com/office/officeart/2005/8/layout/hierarchy2"/>
    <dgm:cxn modelId="{776EE080-8AEC-403D-A637-1FFE50D0793B}"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rgbClr val="FF0000"/>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ln>
                <a:noFill/>
              </a:ln>
              <a:noFill/>
            </a:rPr>
            <a:t>B</a:t>
          </a:r>
          <a:endParaRPr lang="en-US" dirty="0">
            <a:ln>
              <a:noFill/>
            </a:ln>
            <a:noFill/>
          </a:endParaRPr>
        </a:p>
      </dgm:t>
    </dgm:pt>
    <dgm:pt modelId="{B78E8AC8-BFC5-4DF9-996A-E3ADAD9E91C9}" type="parTrans" cxnId="{000744E3-535A-4AA7-AA82-B9BDC128EAA2}">
      <dgm:prSet/>
      <dgm:spPr>
        <a:noFill/>
        <a:ln>
          <a:noFill/>
        </a:ln>
      </dgm:spPr>
      <dgm:t>
        <a:bodyPr/>
        <a:lstStyle/>
        <a:p>
          <a:endParaRPr lang="en-US">
            <a:ln>
              <a:noFill/>
            </a:ln>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ln>
                <a:noFill/>
              </a:ln>
              <a:noFill/>
            </a:rPr>
            <a:t>C</a:t>
          </a:r>
          <a:endParaRPr lang="en-US" dirty="0">
            <a:ln>
              <a:noFill/>
            </a:ln>
            <a:noFill/>
          </a:endParaRPr>
        </a:p>
      </dgm:t>
    </dgm:pt>
    <dgm:pt modelId="{B716BBAA-853E-4021-A8EE-711FD7E3D665}" type="parTrans" cxnId="{F59B7A17-4477-4379-957D-A5646D42D687}">
      <dgm:prSet/>
      <dgm:spPr>
        <a:noFill/>
        <a:ln>
          <a:noFill/>
        </a:ln>
      </dgm:spPr>
      <dgm:t>
        <a:bodyPr/>
        <a:lstStyle/>
        <a:p>
          <a:endParaRPr lang="en-US">
            <a:ln>
              <a:noFill/>
            </a:ln>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ln>
                <a:noFill/>
              </a:ln>
              <a:noFill/>
            </a:rPr>
            <a:t>D</a:t>
          </a:r>
          <a:endParaRPr lang="en-US" dirty="0">
            <a:ln>
              <a:noFill/>
            </a:ln>
            <a:noFill/>
          </a:endParaRPr>
        </a:p>
      </dgm:t>
    </dgm:pt>
    <dgm:pt modelId="{BAC0EB25-FC2E-40C8-BB49-714E62D7ACF1}" type="parTrans" cxnId="{1282B0E4-C41C-4156-A3D9-C6A10EBC5111}">
      <dgm:prSet/>
      <dgm:spPr>
        <a:noFill/>
        <a:ln>
          <a:noFill/>
        </a:ln>
      </dgm:spPr>
      <dgm:t>
        <a:bodyPr/>
        <a:lstStyle/>
        <a:p>
          <a:endParaRPr lang="en-US">
            <a:ln>
              <a:noFill/>
            </a:ln>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ln>
                <a:noFill/>
              </a:ln>
              <a:noFill/>
            </a:rPr>
            <a:t>B</a:t>
          </a:r>
          <a:endParaRPr lang="en-US" dirty="0">
            <a:ln>
              <a:noFill/>
            </a:ln>
            <a:noFill/>
          </a:endParaRPr>
        </a:p>
      </dgm:t>
    </dgm:pt>
    <dgm:pt modelId="{57EA6F02-2674-477B-9506-59D3B2C4A94B}" type="parTrans" cxnId="{B31450B8-50A1-4070-A0BD-876F861C42A7}">
      <dgm:prSet/>
      <dgm:spPr>
        <a:noFill/>
        <a:ln>
          <a:noFill/>
        </a:ln>
      </dgm:spPr>
      <dgm:t>
        <a:bodyPr/>
        <a:lstStyle/>
        <a:p>
          <a:endParaRPr lang="en-US">
            <a:ln>
              <a:noFill/>
            </a:ln>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ln>
                <a:noFill/>
              </a:ln>
              <a:noFill/>
            </a:rPr>
            <a:t>C</a:t>
          </a:r>
          <a:endParaRPr lang="en-US" dirty="0">
            <a:ln>
              <a:noFill/>
            </a:ln>
            <a:noFill/>
          </a:endParaRPr>
        </a:p>
      </dgm:t>
    </dgm:pt>
    <dgm:pt modelId="{E527BE7C-F111-4D11-8FD8-A64790F908E6}" type="parTrans" cxnId="{F7135EB8-54C6-4278-9CC0-77F1C7B9D8F7}">
      <dgm:prSet/>
      <dgm:spPr>
        <a:noFill/>
        <a:ln>
          <a:noFill/>
        </a:ln>
      </dgm:spPr>
      <dgm:t>
        <a:bodyPr/>
        <a:lstStyle/>
        <a:p>
          <a:endParaRPr lang="en-US">
            <a:ln>
              <a:noFill/>
            </a:ln>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ln>
                <a:noFill/>
              </a:ln>
              <a:noFill/>
            </a:rPr>
            <a:t>A</a:t>
          </a:r>
          <a:endParaRPr lang="en-US" dirty="0">
            <a:ln>
              <a:noFill/>
            </a:ln>
            <a:noFill/>
          </a:endParaRPr>
        </a:p>
      </dgm:t>
    </dgm:pt>
    <dgm:pt modelId="{BBBB4BC1-397B-42FB-A590-86ABD4708BA1}" type="parTrans" cxnId="{049C6E4C-DCD1-4E01-B314-6517CC281FD2}">
      <dgm:prSet/>
      <dgm:spPr>
        <a:noFill/>
        <a:ln>
          <a:noFill/>
        </a:ln>
      </dgm:spPr>
      <dgm:t>
        <a:bodyPr/>
        <a:lstStyle/>
        <a:p>
          <a:endParaRPr lang="en-US">
            <a:ln>
              <a:noFill/>
            </a:ln>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ln>
                <a:noFill/>
              </a:ln>
              <a:noFill/>
            </a:rPr>
            <a:t>C</a:t>
          </a:r>
          <a:endParaRPr lang="en-US" dirty="0">
            <a:ln>
              <a:noFill/>
            </a:ln>
            <a:noFill/>
          </a:endParaRPr>
        </a:p>
      </dgm:t>
    </dgm:pt>
    <dgm:pt modelId="{166961A0-6659-4CA6-A993-20CB2D27CA51}" type="parTrans" cxnId="{EC9CE024-42B4-4A70-B226-98060F76D561}">
      <dgm:prSet/>
      <dgm:spPr>
        <a:noFill/>
        <a:ln>
          <a:noFill/>
        </a:ln>
      </dgm:spPr>
      <dgm:t>
        <a:bodyPr/>
        <a:lstStyle/>
        <a:p>
          <a:endParaRPr lang="en-US">
            <a:ln>
              <a:noFill/>
            </a:ln>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ln>
                <a:noFill/>
              </a:ln>
              <a:noFill/>
            </a:rPr>
            <a:t>D</a:t>
          </a:r>
          <a:endParaRPr lang="en-US" dirty="0">
            <a:ln>
              <a:noFill/>
            </a:ln>
            <a:noFill/>
          </a:endParaRPr>
        </a:p>
      </dgm:t>
    </dgm:pt>
    <dgm:pt modelId="{22F489BA-7AF8-4D28-AFF1-81994DDA9D7B}" type="parTrans" cxnId="{D84DB6A7-AEA5-454A-A2FD-182B80A15CE7}">
      <dgm:prSet/>
      <dgm:spPr>
        <a:noFill/>
        <a:ln>
          <a:noFill/>
        </a:ln>
      </dgm:spPr>
      <dgm:t>
        <a:bodyPr/>
        <a:lstStyle/>
        <a:p>
          <a:endParaRPr lang="en-US">
            <a:ln>
              <a:noFill/>
            </a:ln>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noFill/>
        <a:ln>
          <a:noFill/>
        </a:ln>
      </dgm:spPr>
      <dgm:t>
        <a:bodyPr/>
        <a:lstStyle/>
        <a:p>
          <a:r>
            <a:rPr lang="en-US" dirty="0" smtClean="0">
              <a:ln>
                <a:noFill/>
              </a:ln>
              <a:noFill/>
            </a:rPr>
            <a:t>A</a:t>
          </a:r>
          <a:endParaRPr lang="en-US" dirty="0">
            <a:ln>
              <a:noFill/>
            </a:ln>
            <a:noFill/>
          </a:endParaRPr>
        </a:p>
      </dgm:t>
    </dgm:pt>
    <dgm:pt modelId="{45993110-47CA-429A-A226-5BE240498561}" type="parTrans" cxnId="{4357BDBC-72C4-4DA6-AD42-AF2837C322A4}">
      <dgm:prSet/>
      <dgm:spPr>
        <a:noFill/>
        <a:ln>
          <a:noFill/>
        </a:ln>
      </dgm:spPr>
      <dgm:t>
        <a:bodyPr/>
        <a:lstStyle/>
        <a:p>
          <a:endParaRPr lang="en-US">
            <a:ln>
              <a:noFill/>
            </a:ln>
            <a:noFill/>
          </a:endParaRPr>
        </a:p>
      </dgm:t>
    </dgm:pt>
    <dgm:pt modelId="{D051EF27-0EA1-41DB-81AA-CEFDE06D5324}" type="sibTrans" cxnId="{4357BDBC-72C4-4DA6-AD42-AF2837C322A4}">
      <dgm:prSet/>
      <dgm:spPr/>
      <dgm:t>
        <a:bodyPr/>
        <a:lstStyle/>
        <a:p>
          <a:endParaRPr lang="en-US"/>
        </a:p>
      </dgm:t>
    </dgm:pt>
    <dgm:pt modelId="{2CA901C4-D46B-4889-AB07-3E85CAB3F55A}">
      <dgm:prSet phldrT="[Text]"/>
      <dgm:spPr>
        <a:noFill/>
        <a:ln>
          <a:noFill/>
        </a:ln>
      </dgm:spPr>
      <dgm:t>
        <a:bodyPr/>
        <a:lstStyle/>
        <a:p>
          <a:r>
            <a:rPr lang="en-US" dirty="0" smtClean="0">
              <a:ln>
                <a:noFill/>
              </a:ln>
              <a:noFill/>
            </a:rPr>
            <a:t>B</a:t>
          </a:r>
          <a:endParaRPr lang="en-US" dirty="0">
            <a:ln>
              <a:noFill/>
            </a:ln>
            <a:noFill/>
          </a:endParaRPr>
        </a:p>
      </dgm:t>
    </dgm:pt>
    <dgm:pt modelId="{A564CD81-167D-42C5-9353-07481038A983}" type="parTrans" cxnId="{D3ED3C34-8965-4CE9-BA0A-8A21844E6E43}">
      <dgm:prSet/>
      <dgm:spPr>
        <a:noFill/>
        <a:ln>
          <a:noFill/>
        </a:ln>
      </dgm:spPr>
      <dgm:t>
        <a:bodyPr/>
        <a:lstStyle/>
        <a:p>
          <a:endParaRPr lang="en-US">
            <a:ln>
              <a:noFill/>
            </a:ln>
            <a:noFill/>
          </a:endParaRPr>
        </a:p>
      </dgm:t>
    </dgm:pt>
    <dgm:pt modelId="{1929283D-632F-476A-874D-BCB2A078A561}" type="sibTrans" cxnId="{D3ED3C34-8965-4CE9-BA0A-8A21844E6E43}">
      <dgm:prSet/>
      <dgm:spPr/>
      <dgm:t>
        <a:bodyPr/>
        <a:lstStyle/>
        <a:p>
          <a:endParaRPr lang="en-US"/>
        </a:p>
      </dgm:t>
    </dgm:pt>
    <dgm:pt modelId="{3B798081-D53C-428D-9A8A-C6B430D0676E}">
      <dgm:prSet phldrT="[Text]"/>
      <dgm:spPr>
        <a:noFill/>
        <a:ln>
          <a:noFill/>
        </a:ln>
      </dgm:spPr>
      <dgm:t>
        <a:bodyPr/>
        <a:lstStyle/>
        <a:p>
          <a:r>
            <a:rPr lang="en-US" dirty="0" smtClean="0">
              <a:ln>
                <a:noFill/>
              </a:ln>
              <a:noFill/>
            </a:rPr>
            <a:t>D</a:t>
          </a:r>
          <a:endParaRPr lang="en-US" dirty="0">
            <a:ln>
              <a:noFill/>
            </a:ln>
            <a:noFill/>
          </a:endParaRPr>
        </a:p>
      </dgm:t>
    </dgm:pt>
    <dgm:pt modelId="{3F6A5EDE-7F02-44C9-AF33-23999382B84B}" type="parTrans" cxnId="{5EB4D59D-27C6-4D0C-BEEC-4B8F5DFE24A9}">
      <dgm:prSet/>
      <dgm:spPr>
        <a:noFill/>
        <a:ln>
          <a:noFill/>
        </a:ln>
      </dgm:spPr>
      <dgm:t>
        <a:bodyPr/>
        <a:lstStyle/>
        <a:p>
          <a:endParaRPr lang="en-US">
            <a:ln>
              <a:noFill/>
            </a:ln>
            <a:noFill/>
          </a:endParaRPr>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ln>
                <a:noFill/>
              </a:ln>
              <a:noFill/>
            </a:rPr>
            <a:t>A</a:t>
          </a:r>
          <a:endParaRPr lang="en-US" dirty="0">
            <a:ln>
              <a:noFill/>
            </a:ln>
            <a:noFill/>
          </a:endParaRPr>
        </a:p>
      </dgm:t>
    </dgm:pt>
    <dgm:pt modelId="{1CEB5BF8-9573-44DB-AA52-2664C57B5BC0}" type="parTrans" cxnId="{9F183540-BEBB-491C-B7E6-749704A50110}">
      <dgm:prSet/>
      <dgm:spPr>
        <a:noFill/>
        <a:ln>
          <a:noFill/>
        </a:ln>
      </dgm:spPr>
      <dgm:t>
        <a:bodyPr/>
        <a:lstStyle/>
        <a:p>
          <a:endParaRPr lang="en-US">
            <a:ln>
              <a:noFill/>
            </a:ln>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ln>
                <a:noFill/>
              </a:ln>
              <a:noFill/>
            </a:rPr>
            <a:t>B</a:t>
          </a:r>
          <a:endParaRPr lang="en-US" dirty="0">
            <a:ln>
              <a:noFill/>
            </a:ln>
            <a:noFill/>
          </a:endParaRPr>
        </a:p>
      </dgm:t>
    </dgm:pt>
    <dgm:pt modelId="{CB605075-F51A-47C3-9B5B-5822A6019E26}" type="parTrans" cxnId="{5985C518-7C7E-4805-AE1C-34EBE1F05C75}">
      <dgm:prSet/>
      <dgm:spPr>
        <a:noFill/>
        <a:ln>
          <a:noFill/>
        </a:ln>
      </dgm:spPr>
      <dgm:t>
        <a:bodyPr/>
        <a:lstStyle/>
        <a:p>
          <a:endParaRPr lang="en-US">
            <a:ln>
              <a:noFill/>
            </a:ln>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ln>
                <a:noFill/>
              </a:ln>
              <a:noFill/>
            </a:rPr>
            <a:t>A</a:t>
          </a:r>
          <a:endParaRPr lang="en-US" dirty="0">
            <a:ln>
              <a:noFill/>
            </a:ln>
            <a:noFill/>
          </a:endParaRPr>
        </a:p>
      </dgm:t>
    </dgm:pt>
    <dgm:pt modelId="{89C9E179-D2A2-4A4E-831C-766C0FCE59CD}" type="parTrans" cxnId="{775274D5-12E5-4179-A4E5-3AE1EC3A7C24}">
      <dgm:prSet/>
      <dgm:spPr>
        <a:noFill/>
        <a:ln>
          <a:noFill/>
        </a:ln>
      </dgm:spPr>
      <dgm:t>
        <a:bodyPr/>
        <a:lstStyle/>
        <a:p>
          <a:endParaRPr lang="en-US">
            <a:ln>
              <a:noFill/>
            </a:ln>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ln>
                <a:noFill/>
              </a:ln>
              <a:noFill/>
            </a:rPr>
            <a:t>B</a:t>
          </a:r>
          <a:endParaRPr lang="en-US" dirty="0">
            <a:ln>
              <a:noFill/>
            </a:ln>
            <a:noFill/>
          </a:endParaRPr>
        </a:p>
      </dgm:t>
    </dgm:pt>
    <dgm:pt modelId="{3BAA5B4F-AA92-45D6-9A6B-2C43B02FBCB2}" type="parTrans" cxnId="{1B4E5E40-4DB3-4D0F-9867-0B80C1BBA08A}">
      <dgm:prSet/>
      <dgm:spPr>
        <a:noFill/>
        <a:ln>
          <a:noFill/>
        </a:ln>
      </dgm:spPr>
      <dgm:t>
        <a:bodyPr/>
        <a:lstStyle/>
        <a:p>
          <a:endParaRPr lang="en-US">
            <a:ln>
              <a:noFill/>
            </a:ln>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ln>
              <a:noFill/>
            </a:ln>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ln>
                <a:noFill/>
              </a:ln>
              <a:noFill/>
            </a:rPr>
            <a:t>B</a:t>
          </a:r>
          <a:endParaRPr lang="en-US" dirty="0">
            <a:ln>
              <a:noFill/>
            </a:ln>
            <a:noFill/>
          </a:endParaRPr>
        </a:p>
      </dgm:t>
    </dgm:pt>
    <dgm:pt modelId="{1055F0B1-DA74-4E7B-B527-AEDFDD16057D}" type="parTrans" cxnId="{186891E4-738D-41FE-B0AE-74A0015DD565}">
      <dgm:prSet/>
      <dgm:spPr>
        <a:noFill/>
        <a:ln>
          <a:noFill/>
        </a:ln>
      </dgm:spPr>
      <dgm:t>
        <a:bodyPr/>
        <a:lstStyle/>
        <a:p>
          <a:endParaRPr lang="en-US">
            <a:ln>
              <a:noFill/>
            </a:ln>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ln>
                <a:noFill/>
              </a:ln>
              <a:noFill/>
            </a:rPr>
            <a:t>C</a:t>
          </a:r>
          <a:endParaRPr lang="en-US" dirty="0">
            <a:ln>
              <a:noFill/>
            </a:ln>
            <a:noFill/>
          </a:endParaRPr>
        </a:p>
      </dgm:t>
    </dgm:pt>
    <dgm:pt modelId="{64410DB8-F655-4B90-9A96-2325D0212977}" type="parTrans" cxnId="{6C9EA253-2C8F-4F89-925D-47467D5739D8}">
      <dgm:prSet/>
      <dgm:spPr>
        <a:noFill/>
        <a:ln>
          <a:noFill/>
        </a:ln>
      </dgm:spPr>
      <dgm:t>
        <a:bodyPr/>
        <a:lstStyle/>
        <a:p>
          <a:endParaRPr lang="en-US">
            <a:ln>
              <a:noFill/>
            </a:ln>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291AB79C-23DF-481F-9A61-FD90F0621180}" type="presOf" srcId="{C2601243-1BEE-43AD-B076-59981A9EF2A5}" destId="{167F1204-AFBB-4464-B292-B7B9C368137A}"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186891E4-738D-41FE-B0AE-74A0015DD565}" srcId="{19F3ECDB-1ED7-474B-92C1-2E72D83ACFE8}" destId="{AC10A985-E08A-4B6F-BF7F-A700AF2A50C5}" srcOrd="0" destOrd="0" parTransId="{1055F0B1-DA74-4E7B-B527-AEDFDD16057D}" sibTransId="{7C9BFF87-C3CD-42E3-AFA8-CB5B0D42AA94}"/>
    <dgm:cxn modelId="{C9AF35D0-0F88-49E6-9934-3280FC0FCBFC}" type="presOf" srcId="{89C9E179-D2A2-4A4E-831C-766C0FCE59CD}" destId="{C33F84F2-5EFE-42A4-A5D4-F49723480AE6}" srcOrd="1" destOrd="0" presId="urn:microsoft.com/office/officeart/2005/8/layout/hierarchy2"/>
    <dgm:cxn modelId="{6E585335-DD1D-4461-88B1-3494669178E5}" type="presOf" srcId="{1CEB5BF8-9573-44DB-AA52-2664C57B5BC0}" destId="{5FCB55BA-7053-458B-8A88-8DD239DA6331}"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43D2F7AA-4973-4DB7-8B77-D711587B2E5F}" type="presOf" srcId="{BAC0EB25-FC2E-40C8-BB49-714E62D7ACF1}" destId="{0A145BCE-6198-4F25-B43B-3618301E13F0}" srcOrd="1" destOrd="0" presId="urn:microsoft.com/office/officeart/2005/8/layout/hierarchy2"/>
    <dgm:cxn modelId="{78141F77-6CC8-4EDD-8B06-18304134312B}" type="presOf" srcId="{B78E8AC8-BFC5-4DF9-996A-E3ADAD9E91C9}" destId="{B680152B-BBF7-42CC-80E2-A156B071C1EB}"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34390513-6B1D-4258-889F-DC3404AB9695}" type="presOf" srcId="{C2A848E1-61B5-4DCC-BFBB-D417A3B756B4}" destId="{BA54242D-F02C-4E4F-8455-69939E154ED1}"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DF8845AB-DE36-46AB-8197-B69783B6B01E}" type="presOf" srcId="{57EA6F02-2674-477B-9506-59D3B2C4A94B}" destId="{E8D07454-23B3-441F-9B23-CDA001B258D3}" srcOrd="1" destOrd="0" presId="urn:microsoft.com/office/officeart/2005/8/layout/hierarchy2"/>
    <dgm:cxn modelId="{531F9B22-4518-4EE9-B9BD-4C61B2842708}" type="presOf" srcId="{767EC5A2-4B77-466C-A072-0B8307A02AB3}" destId="{F15D6494-9362-431D-8D0C-12A143564090}" srcOrd="0" destOrd="0" presId="urn:microsoft.com/office/officeart/2005/8/layout/hierarchy2"/>
    <dgm:cxn modelId="{EB433D15-1678-45AE-A286-D40A1E0005DE}" type="presOf" srcId="{1055F0B1-DA74-4E7B-B527-AEDFDD16057D}" destId="{80B075A0-6EED-4416-BD30-D34B7B6B244A}" srcOrd="0" destOrd="0" presId="urn:microsoft.com/office/officeart/2005/8/layout/hierarchy2"/>
    <dgm:cxn modelId="{9DF56160-2593-44B4-8B12-E076FC9CF17B}" type="presOf" srcId="{B4DC0CA7-4284-47E5-8103-F93DAD70B5A7}" destId="{1929B4BE-FB30-4C89-8473-49590CD4D932}" srcOrd="1" destOrd="0" presId="urn:microsoft.com/office/officeart/2005/8/layout/hierarchy2"/>
    <dgm:cxn modelId="{87016768-B4C3-4A77-8972-883EE6389404}" type="presOf" srcId="{CB605075-F51A-47C3-9B5B-5822A6019E26}" destId="{BAAD048F-539D-477C-AF35-C3394849D7C3}" srcOrd="1"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E4ADAB3F-186F-407C-9840-699E20E10234}" type="presOf" srcId="{64410DB8-F655-4B90-9A96-2325D0212977}" destId="{2E9F86E8-11BD-4C20-8CF1-078EFE599DDE}" srcOrd="1" destOrd="0" presId="urn:microsoft.com/office/officeart/2005/8/layout/hierarchy2"/>
    <dgm:cxn modelId="{3B625E9E-7A78-4D2A-903E-D22C0DA308A9}" type="presOf" srcId="{8B31BB6A-A4D8-431C-9B01-9B2034755868}" destId="{9C2F6C3E-00BF-4160-BA53-202223A2EE2E}" srcOrd="0" destOrd="0" presId="urn:microsoft.com/office/officeart/2005/8/layout/hierarchy2"/>
    <dgm:cxn modelId="{4D394D9E-305C-4989-A2E3-BA01126522B6}" type="presOf" srcId="{1055F0B1-DA74-4E7B-B527-AEDFDD16057D}" destId="{0B6A28E5-6192-4A5C-8A6E-370AC7A96B9E}" srcOrd="1" destOrd="0" presId="urn:microsoft.com/office/officeart/2005/8/layout/hierarchy2"/>
    <dgm:cxn modelId="{0C06B8BE-47CE-4D8C-9CDC-AC65E4EFDF83}" type="presOf" srcId="{7E0ED1B5-DF2B-4C39-94A2-2A0C2BBEA676}" destId="{C8B696FB-B26B-4AEB-A6C7-7996DE285DEE}" srcOrd="0" destOrd="0" presId="urn:microsoft.com/office/officeart/2005/8/layout/hierarchy2"/>
    <dgm:cxn modelId="{66D130CF-87BA-45F4-AFCA-0403E2FBF90C}" type="presOf" srcId="{E0DE11BA-B518-407C-B505-1DE471394911}" destId="{6F0F170F-FE3D-4134-BB96-EA6665A6036D}"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43CFF5C5-9478-4740-9386-CECFCA243345}" type="presOf" srcId="{64410DB8-F655-4B90-9A96-2325D0212977}" destId="{F74CEFCE-AE50-40FB-98E1-BD45C93AA385}" srcOrd="0" destOrd="0" presId="urn:microsoft.com/office/officeart/2005/8/layout/hierarchy2"/>
    <dgm:cxn modelId="{528BD9BB-4D8A-4E5B-95B5-203CC0944E87}" type="presOf" srcId="{B78E8AC8-BFC5-4DF9-996A-E3ADAD9E91C9}" destId="{94066D15-53AA-4DDA-9682-053F754F270E}" srcOrd="0"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E72A14DE-15FF-4387-89E4-E2728F513220}" type="presOf" srcId="{B716BBAA-853E-4021-A8EE-711FD7E3D665}" destId="{DDBCB7B8-5B67-4623-B3B3-D1AC0E78FE9B}" srcOrd="0" destOrd="0" presId="urn:microsoft.com/office/officeart/2005/8/layout/hierarchy2"/>
    <dgm:cxn modelId="{80430F4F-0636-4B76-8DA1-8CBB66205F81}" type="presOf" srcId="{E527BE7C-F111-4D11-8FD8-A64790F908E6}" destId="{3C823CB9-6646-45EA-927C-BAAED8D908D1}" srcOrd="0" destOrd="0" presId="urn:microsoft.com/office/officeart/2005/8/layout/hierarchy2"/>
    <dgm:cxn modelId="{5985C518-7C7E-4805-AE1C-34EBE1F05C75}" srcId="{3B798081-D53C-428D-9A8A-C6B430D0676E}" destId="{F30650AC-6523-41D4-BEFF-F87C75C3A1A8}" srcOrd="1" destOrd="0" parTransId="{CB605075-F51A-47C3-9B5B-5822A6019E26}" sibTransId="{3819E55F-D2BD-453F-A992-B53A21CB7FD2}"/>
    <dgm:cxn modelId="{5CA830B0-59AE-4636-B638-8BD282C9268E}" type="presOf" srcId="{5ABABD5B-A46B-437C-8FCF-5F7DB32B1277}" destId="{B59CC138-6E59-4635-9BCC-7700CB9326A7}" srcOrd="1" destOrd="0" presId="urn:microsoft.com/office/officeart/2005/8/layout/hierarchy2"/>
    <dgm:cxn modelId="{E0ED36BC-9D3D-45E0-924C-B7B0898BE58B}" type="presOf" srcId="{B4DC0CA7-4284-47E5-8103-F93DAD70B5A7}" destId="{C498114F-350E-41A3-9193-D88A6280E55B}" srcOrd="0" destOrd="0" presId="urn:microsoft.com/office/officeart/2005/8/layout/hierarchy2"/>
    <dgm:cxn modelId="{2DD6A6C5-DFF5-4BC9-8B4F-67B3910E9EAF}" type="presOf" srcId="{D46399B7-6072-4C73-88BB-AE05116F9ECC}" destId="{BB4E4D16-71CF-4C1A-AF17-AA238805B63F}" srcOrd="0" destOrd="0" presId="urn:microsoft.com/office/officeart/2005/8/layout/hierarchy2"/>
    <dgm:cxn modelId="{5DD543F7-DB7E-424C-B0F9-E531F16BF05D}" type="presOf" srcId="{2CA901C4-D46B-4889-AB07-3E85CAB3F55A}" destId="{1E1C0BF7-E2E9-47E2-846E-3FB060800201}" srcOrd="0" destOrd="0" presId="urn:microsoft.com/office/officeart/2005/8/layout/hierarchy2"/>
    <dgm:cxn modelId="{1C60A6A3-6682-4FB6-BA20-CA4983B3A38C}" type="presOf" srcId="{9EB7E3D8-0D11-4E80-823D-492B50986BD9}" destId="{418C437C-17BF-4B0B-B4FE-5B3030058BF1}" srcOrd="0" destOrd="0" presId="urn:microsoft.com/office/officeart/2005/8/layout/hierarchy2"/>
    <dgm:cxn modelId="{5DFD3AF7-FE3A-4011-95D7-46985FB6B2B8}" type="presOf" srcId="{1C4C4948-25D8-4936-BD8C-06CE52540229}" destId="{8A58203B-60D5-42CF-9578-203C0120EC5E}" srcOrd="0" destOrd="0" presId="urn:microsoft.com/office/officeart/2005/8/layout/hierarchy2"/>
    <dgm:cxn modelId="{801403A6-8D00-43FD-8880-5CFF462B9761}" type="presOf" srcId="{4C182C5A-560D-43AA-8092-727DB2D4F9AA}" destId="{990310B2-5112-4727-B4A0-C2E12E4945BB}" srcOrd="0" destOrd="0" presId="urn:microsoft.com/office/officeart/2005/8/layout/hierarchy2"/>
    <dgm:cxn modelId="{1AE21592-3BD3-4B89-9839-5940FA040718}" type="presOf" srcId="{29D5F61E-1CFE-4D06-9E4F-4C289DB841B2}" destId="{BC065D8B-0208-43AD-ABEB-09B43B6478F9}" srcOrd="0" destOrd="0" presId="urn:microsoft.com/office/officeart/2005/8/layout/hierarchy2"/>
    <dgm:cxn modelId="{B1B01E6B-2988-4551-B523-AEC4699227E2}" type="presOf" srcId="{22F489BA-7AF8-4D28-AFF1-81994DDA9D7B}" destId="{E4975F3D-C350-41E3-95EF-F4638F798686}"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5C4049E6-9D76-41FD-A0D1-5C6C66BC50C8}" type="presOf" srcId="{DF03A72C-632B-4C09-AA60-11E1D77BAE98}" destId="{60A8F4D4-A87A-4461-A52F-D148B600E263}" srcOrd="1" destOrd="0" presId="urn:microsoft.com/office/officeart/2005/8/layout/hierarchy2"/>
    <dgm:cxn modelId="{9F24ED40-FB28-4947-BF97-90362B05FD01}" type="presOf" srcId="{5BDA034E-E10D-4A3F-95C7-86E352EFE1E2}" destId="{B58CAB39-7A43-4E7D-93B0-4EB0E985F7BF}" srcOrd="0" destOrd="0" presId="urn:microsoft.com/office/officeart/2005/8/layout/hierarchy2"/>
    <dgm:cxn modelId="{B470D1F5-8816-4D07-A4AC-8406BD5DE0EF}" type="presOf" srcId="{BBBB4BC1-397B-42FB-A590-86ABD4708BA1}" destId="{2AA311D8-CC01-4472-A54F-19D0AFF10979}" srcOrd="1" destOrd="0" presId="urn:microsoft.com/office/officeart/2005/8/layout/hierarchy2"/>
    <dgm:cxn modelId="{11930C2A-1C26-49AC-8BA2-3423A169133B}" type="presOf" srcId="{CB605075-F51A-47C3-9B5B-5822A6019E26}" destId="{906F5F46-922A-41D3-BC0C-AA6B408A8D4A}" srcOrd="0" destOrd="0" presId="urn:microsoft.com/office/officeart/2005/8/layout/hierarchy2"/>
    <dgm:cxn modelId="{6DF4D841-E220-46A8-942A-37D85983DB47}" type="presOf" srcId="{B716BBAA-853E-4021-A8EE-711FD7E3D665}" destId="{7AF1181C-2A33-4ED9-B3AD-C4ACFCC7DACF}"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9ADF1167-1FFB-48F9-A77F-389687A073DE}" srcId="{767EC5A2-4B77-466C-A072-0B8307A02AB3}" destId="{C2601243-1BEE-43AD-B076-59981A9EF2A5}" srcOrd="3" destOrd="0" parTransId="{EE885992-2BEA-4926-B702-6008C6AF5097}" sibTransId="{9DB14C22-270E-4049-9655-AA061CD10052}"/>
    <dgm:cxn modelId="{9780311E-20E1-4AF6-AE9A-DA7E21CC1291}" srcId="{767EC5A2-4B77-466C-A072-0B8307A02AB3}" destId="{E0DE11BA-B518-407C-B505-1DE471394911}" srcOrd="1" destOrd="0" parTransId="{5ABABD5B-A46B-437C-8FCF-5F7DB32B1277}" sibTransId="{376C5A55-1A43-4CC8-83DB-CC222E26A4D5}"/>
    <dgm:cxn modelId="{D43E7275-FFCA-4DD5-8E57-DF533878145B}" type="presOf" srcId="{E527BE7C-F111-4D11-8FD8-A64790F908E6}" destId="{E86E44DF-D0B6-490D-969C-50D2431AF93E}" srcOrd="1" destOrd="0" presId="urn:microsoft.com/office/officeart/2005/8/layout/hierarchy2"/>
    <dgm:cxn modelId="{212B1C4B-D5CE-4491-8B02-807119F9D8B1}" type="presOf" srcId="{1CEB5BF8-9573-44DB-AA52-2664C57B5BC0}" destId="{5B49F615-01AC-4E8D-8243-024C52065BB2}" srcOrd="1" destOrd="0" presId="urn:microsoft.com/office/officeart/2005/8/layout/hierarchy2"/>
    <dgm:cxn modelId="{B67FF0EA-87B3-4EA5-8DA6-E932DD02FA52}" type="presOf" srcId="{3904DB79-83CF-4567-8961-2516E1FF2621}" destId="{A0865725-8F13-4D66-9B6B-D81956252699}"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91E423B5-5836-4C0F-8DC4-CD1792355664}" type="presOf" srcId="{BBBB4BC1-397B-42FB-A590-86ABD4708BA1}" destId="{01AE466B-0249-4A63-910F-DFF3C04D856B}"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9F183540-BEBB-491C-B7E6-749704A50110}" srcId="{3B798081-D53C-428D-9A8A-C6B430D0676E}" destId="{C39D6B01-260F-4A4C-826C-9CFF1B6F6F3C}" srcOrd="0" destOrd="0" parTransId="{1CEB5BF8-9573-44DB-AA52-2664C57B5BC0}" sibTransId="{8ACC4B51-902E-41B9-8927-C4CC81C36EEB}"/>
    <dgm:cxn modelId="{E8901DA7-7A09-4F6B-B0F9-23064EE1261A}" type="presOf" srcId="{494ACA62-AAC0-4951-9C9D-4B583911638D}" destId="{2B40320C-27AB-4BDA-84D1-61C50A3BABC5}" srcOrd="1"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D84DB6A7-AEA5-454A-A2FD-182B80A15CE7}" srcId="{E0DE11BA-B518-407C-B505-1DE471394911}" destId="{5BDA034E-E10D-4A3F-95C7-86E352EFE1E2}" srcOrd="2" destOrd="0" parTransId="{22F489BA-7AF8-4D28-AFF1-81994DDA9D7B}" sibTransId="{29EC800B-BCD0-428C-9947-A693866B299E}"/>
    <dgm:cxn modelId="{5A2D3627-3E9E-4D07-82B3-3D44502C771E}" type="presOf" srcId="{95073BCA-5637-4B74-B003-F6EBD1486D61}" destId="{C7DB363B-7218-4E89-908E-26E8BED225D3}"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1282B0E4-C41C-4156-A3D9-C6A10EBC5111}" srcId="{1B6C38EE-0106-42F5-BFDE-F708BAF5139B}" destId="{95073BCA-5637-4B74-B003-F6EBD1486D61}" srcOrd="2" destOrd="0" parTransId="{BAC0EB25-FC2E-40C8-BB49-714E62D7ACF1}" sibTransId="{BE32EC16-AF06-4745-A929-6422365CC521}"/>
    <dgm:cxn modelId="{C10CD43A-EF48-4CB7-8B55-C115BD373A54}" type="presOf" srcId="{494ACA62-AAC0-4951-9C9D-4B583911638D}" destId="{5F158D59-AD79-4180-AC01-6F79F6FA82DB}" srcOrd="0" destOrd="0" presId="urn:microsoft.com/office/officeart/2005/8/layout/hierarchy2"/>
    <dgm:cxn modelId="{0398A8ED-5BC6-4ADC-B5DD-E5C00069B425}" type="presOf" srcId="{EE885992-2BEA-4926-B702-6008C6AF5097}" destId="{CE61E191-C724-4270-8BE7-8C77375FCF61}"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010179AB-F21B-49A7-86E4-1AFBF392D393}" type="presOf" srcId="{45993110-47CA-429A-A226-5BE240498561}" destId="{0789D6F5-E0F6-4D72-A0DF-BA44D9E7DAFF}" srcOrd="0" destOrd="0" presId="urn:microsoft.com/office/officeart/2005/8/layout/hierarchy2"/>
    <dgm:cxn modelId="{5BEF20DA-5DF4-456B-8E3B-BA9463298A8C}" type="presOf" srcId="{5ABABD5B-A46B-437C-8FCF-5F7DB32B1277}" destId="{030C4BD4-E117-424F-894B-5000F19EC59A}" srcOrd="0" destOrd="0" presId="urn:microsoft.com/office/officeart/2005/8/layout/hierarchy2"/>
    <dgm:cxn modelId="{536B5CD0-9056-4C4E-A21D-018E2E04CD17}" type="presOf" srcId="{89C9E179-D2A2-4A4E-831C-766C0FCE59CD}" destId="{2FD12931-E91F-4883-ABCC-E2B4ACCC31CA}" srcOrd="0" destOrd="0" presId="urn:microsoft.com/office/officeart/2005/8/layout/hierarchy2"/>
    <dgm:cxn modelId="{A279C0A2-6EEE-4650-9322-FC6210409C4F}" type="presOf" srcId="{EE885992-2BEA-4926-B702-6008C6AF5097}" destId="{87EC5DDD-9F69-4B6C-95BE-68FC167C1752}" srcOrd="0" destOrd="0" presId="urn:microsoft.com/office/officeart/2005/8/layout/hierarchy2"/>
    <dgm:cxn modelId="{D17F8BF8-981C-43A0-9676-358200CBAC6B}" type="presOf" srcId="{DF03A72C-632B-4C09-AA60-11E1D77BAE98}" destId="{BCC70EED-4AC6-47A8-97E4-A7D63A75F83B}" srcOrd="0" destOrd="0" presId="urn:microsoft.com/office/officeart/2005/8/layout/hierarchy2"/>
    <dgm:cxn modelId="{0FE32B7E-BDDD-4F1F-BAD5-44EFA08A2B1A}" type="presOf" srcId="{D571DD33-A7E4-4BE5-8590-2D3E0E3995FB}" destId="{37A875F9-3746-426A-8766-FFA1C0118C48}" srcOrd="0" destOrd="0" presId="urn:microsoft.com/office/officeart/2005/8/layout/hierarchy2"/>
    <dgm:cxn modelId="{9F698EA8-EBA6-4CF3-B4E0-C9EA671C195A}" type="presOf" srcId="{3F6A5EDE-7F02-44C9-AF33-23999382B84B}" destId="{50040A1C-D961-4A90-9F57-B34776F19709}" srcOrd="0" destOrd="0" presId="urn:microsoft.com/office/officeart/2005/8/layout/hierarchy2"/>
    <dgm:cxn modelId="{EFB779AD-DBB4-48FC-BF9A-2EEC9C3DDA34}" type="presOf" srcId="{3BAA5B4F-AA92-45D6-9A6B-2C43B02FBCB2}" destId="{8677BBF0-60CC-4896-BDB3-000DD63E373D}" srcOrd="1"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2918CA65-6DD7-466E-A5F2-F4828DCE7477}" type="presOf" srcId="{1B6C38EE-0106-42F5-BFDE-F708BAF5139B}" destId="{C0FB1EE3-1600-4ECC-A158-84A6E0508629}" srcOrd="0" destOrd="0" presId="urn:microsoft.com/office/officeart/2005/8/layout/hierarchy2"/>
    <dgm:cxn modelId="{F40D90BC-3E77-4500-A8B5-F21D23C1EA9E}" type="presOf" srcId="{F30650AC-6523-41D4-BEFF-F87C75C3A1A8}" destId="{0FA03EE5-538B-45D7-AE54-164B087D5CC2}" srcOrd="0" destOrd="0" presId="urn:microsoft.com/office/officeart/2005/8/layout/hierarchy2"/>
    <dgm:cxn modelId="{E6020B56-9A2A-439F-961E-15AD556F6EF6}" type="presOf" srcId="{C39D6B01-260F-4A4C-826C-9CFF1B6F6F3C}" destId="{E045DA16-E3DB-4C3A-9DC1-4314802E0B2D}" srcOrd="0" destOrd="0" presId="urn:microsoft.com/office/officeart/2005/8/layout/hierarchy2"/>
    <dgm:cxn modelId="{31CE77B0-A1C3-446D-8AFE-F3211A61A0B3}" type="presOf" srcId="{AC10A985-E08A-4B6F-BF7F-A700AF2A50C5}" destId="{593B41E3-CA5E-4DA9-AD44-1949E854049E}" srcOrd="0" destOrd="0" presId="urn:microsoft.com/office/officeart/2005/8/layout/hierarchy2"/>
    <dgm:cxn modelId="{B05DA9BE-A1FC-4F30-A911-A5599750ADF5}" type="presOf" srcId="{45993110-47CA-429A-A226-5BE240498561}" destId="{B8E34989-5719-4CA4-8C97-D4EDD34C87C5}" srcOrd="1" destOrd="0" presId="urn:microsoft.com/office/officeart/2005/8/layout/hierarchy2"/>
    <dgm:cxn modelId="{EA0EEE83-BE95-49DA-83D0-3857F68A772A}" type="presOf" srcId="{57EA6F02-2674-477B-9506-59D3B2C4A94B}" destId="{8367E3EC-EDE8-4478-9B14-EAFA4B0303C7}" srcOrd="0" destOrd="0" presId="urn:microsoft.com/office/officeart/2005/8/layout/hierarchy2"/>
    <dgm:cxn modelId="{4674630D-A0E7-419B-B063-DFDBE8115D23}" type="presOf" srcId="{BAC0EB25-FC2E-40C8-BB49-714E62D7ACF1}" destId="{1E5FCCE3-BB6C-46B6-BE90-0C1FE816FF09}" srcOrd="0" destOrd="0" presId="urn:microsoft.com/office/officeart/2005/8/layout/hierarchy2"/>
    <dgm:cxn modelId="{FF38DDB4-9C99-4D5C-BD9F-FBC2FB68687C}" type="presOf" srcId="{19F3ECDB-1ED7-474B-92C1-2E72D83ACFE8}" destId="{A9C12F11-1210-4444-A1FD-68998DEE217C}" srcOrd="0" destOrd="0" presId="urn:microsoft.com/office/officeart/2005/8/layout/hierarchy2"/>
    <dgm:cxn modelId="{5384C2CA-FF81-4688-9339-F76F1CE61F01}" type="presOf" srcId="{A564CD81-167D-42C5-9353-07481038A983}" destId="{E798F118-A524-4343-8813-0F2112D52D97}" srcOrd="0" destOrd="0" presId="urn:microsoft.com/office/officeart/2005/8/layout/hierarchy2"/>
    <dgm:cxn modelId="{4357BDBC-72C4-4DA6-AD42-AF2837C322A4}" srcId="{9EB7E3D8-0D11-4E80-823D-492B50986BD9}" destId="{29D5F61E-1CFE-4D06-9E4F-4C289DB841B2}" srcOrd="0" destOrd="0" parTransId="{45993110-47CA-429A-A226-5BE240498561}" sibTransId="{D051EF27-0EA1-41DB-81AA-CEFDE06D5324}"/>
    <dgm:cxn modelId="{CDBA04A1-AA9C-40FC-9EF5-E235706E19F2}" type="presOf" srcId="{3B798081-D53C-428D-9A8A-C6B430D0676E}" destId="{E3CE5594-F3F1-49F6-A7C8-E25853455CFA}" srcOrd="0" destOrd="0" presId="urn:microsoft.com/office/officeart/2005/8/layout/hierarchy2"/>
    <dgm:cxn modelId="{C50F613E-993E-4A1C-9E85-4B129926E2D5}" type="presOf" srcId="{22F489BA-7AF8-4D28-AFF1-81994DDA9D7B}" destId="{644D500C-2D0D-4D40-8242-8B689E49552E}" srcOrd="1" destOrd="0" presId="urn:microsoft.com/office/officeart/2005/8/layout/hierarchy2"/>
    <dgm:cxn modelId="{C8065F10-822E-4011-92B1-12D529D687FC}" type="presOf" srcId="{166961A0-6659-4CA6-A993-20CB2D27CA51}" destId="{CC1ABDC6-6B6E-46CC-8F3E-DD15562897FA}" srcOrd="0" destOrd="0" presId="urn:microsoft.com/office/officeart/2005/8/layout/hierarchy2"/>
    <dgm:cxn modelId="{FE8C3D71-BB58-4C69-9E4C-A617820883A2}" type="presOf" srcId="{166961A0-6659-4CA6-A993-20CB2D27CA51}" destId="{F3025B66-7540-4E3A-8E55-A978E22397A7}" srcOrd="1" destOrd="0" presId="urn:microsoft.com/office/officeart/2005/8/layout/hierarchy2"/>
    <dgm:cxn modelId="{080A29B9-BCE7-420D-BAF6-1FD5E38C7FB7}" type="presOf" srcId="{A564CD81-167D-42C5-9353-07481038A983}" destId="{4AEB7D09-1624-4AD9-99D9-830F9B16DFD7}" srcOrd="1" destOrd="0" presId="urn:microsoft.com/office/officeart/2005/8/layout/hierarchy2"/>
    <dgm:cxn modelId="{9D69DF3B-2E19-4A87-81CE-C0A653AEB2E9}" type="presOf" srcId="{3BAA5B4F-AA92-45D6-9A6B-2C43B02FBCB2}" destId="{F065EB8E-04AE-4472-B39D-637CB520C526}" srcOrd="0" destOrd="0" presId="urn:microsoft.com/office/officeart/2005/8/layout/hierarchy2"/>
    <dgm:cxn modelId="{1815528A-73AE-49DC-B01A-8D557A3FD1D9}" type="presOf" srcId="{2090ADF3-5CF7-491C-8EEF-DB35DEC658CA}" destId="{95523093-FECA-4419-A878-E6086CB8B61F}" srcOrd="0" destOrd="0" presId="urn:microsoft.com/office/officeart/2005/8/layout/hierarchy2"/>
    <dgm:cxn modelId="{FF519F05-39A1-49E3-A1D7-85D5F15914F4}" type="presOf" srcId="{2A379ED9-6D3C-45CA-8756-86DBD129CD0C}" destId="{5937F1B2-B020-4EB6-983F-111BB09AE414}" srcOrd="0" destOrd="0" presId="urn:microsoft.com/office/officeart/2005/8/layout/hierarchy2"/>
    <dgm:cxn modelId="{C36F002E-B024-4E0F-A504-32E1D3172867}" type="presOf" srcId="{3F6A5EDE-7F02-44C9-AF33-23999382B84B}" destId="{01EEE390-AB4A-4786-A88B-F7E74EBF73F0}" srcOrd="1" destOrd="0" presId="urn:microsoft.com/office/officeart/2005/8/layout/hierarchy2"/>
    <dgm:cxn modelId="{84AE63C8-48AB-4AB8-89D9-D0ABA93D354A}" type="presParOf" srcId="{9C2F6C3E-00BF-4160-BA53-202223A2EE2E}" destId="{422962DA-79B5-4391-85F2-5C83AC2DDC7A}" srcOrd="0" destOrd="0" presId="urn:microsoft.com/office/officeart/2005/8/layout/hierarchy2"/>
    <dgm:cxn modelId="{E451E20A-729F-49DA-8680-CDC604AF1E59}" type="presParOf" srcId="{422962DA-79B5-4391-85F2-5C83AC2DDC7A}" destId="{F15D6494-9362-431D-8D0C-12A143564090}" srcOrd="0" destOrd="0" presId="urn:microsoft.com/office/officeart/2005/8/layout/hierarchy2"/>
    <dgm:cxn modelId="{240B2EB4-7A50-44AC-8C40-1146B2502DC0}" type="presParOf" srcId="{422962DA-79B5-4391-85F2-5C83AC2DDC7A}" destId="{6B7A97A5-5187-4846-A9CB-0A7AE0532CBF}" srcOrd="1" destOrd="0" presId="urn:microsoft.com/office/officeart/2005/8/layout/hierarchy2"/>
    <dgm:cxn modelId="{4E289FF0-7543-4191-A206-5FDC8462A02B}" type="presParOf" srcId="{6B7A97A5-5187-4846-A9CB-0A7AE0532CBF}" destId="{C498114F-350E-41A3-9193-D88A6280E55B}" srcOrd="0" destOrd="0" presId="urn:microsoft.com/office/officeart/2005/8/layout/hierarchy2"/>
    <dgm:cxn modelId="{F0BA7353-E2F9-4C0F-AEB1-1AFC22239761}" type="presParOf" srcId="{C498114F-350E-41A3-9193-D88A6280E55B}" destId="{1929B4BE-FB30-4C89-8473-49590CD4D932}" srcOrd="0" destOrd="0" presId="urn:microsoft.com/office/officeart/2005/8/layout/hierarchy2"/>
    <dgm:cxn modelId="{1854A586-DE43-4B5D-BDCA-8AABF401A908}" type="presParOf" srcId="{6B7A97A5-5187-4846-A9CB-0A7AE0532CBF}" destId="{4BC0D68C-B3F7-4187-AD42-F9881C97EDA9}" srcOrd="1" destOrd="0" presId="urn:microsoft.com/office/officeart/2005/8/layout/hierarchy2"/>
    <dgm:cxn modelId="{F2CB44DD-8457-4415-A235-92EF07A52046}" type="presParOf" srcId="{4BC0D68C-B3F7-4187-AD42-F9881C97EDA9}" destId="{C0FB1EE3-1600-4ECC-A158-84A6E0508629}" srcOrd="0" destOrd="0" presId="urn:microsoft.com/office/officeart/2005/8/layout/hierarchy2"/>
    <dgm:cxn modelId="{7021EC83-17D4-44FF-90CD-506490ACBC26}" type="presParOf" srcId="{4BC0D68C-B3F7-4187-AD42-F9881C97EDA9}" destId="{1EEA82D7-11B2-4776-A10F-396B67713554}" srcOrd="1" destOrd="0" presId="urn:microsoft.com/office/officeart/2005/8/layout/hierarchy2"/>
    <dgm:cxn modelId="{A00DDBB8-3CA4-40D6-8D43-3911A71BDC73}" type="presParOf" srcId="{1EEA82D7-11B2-4776-A10F-396B67713554}" destId="{94066D15-53AA-4DDA-9682-053F754F270E}" srcOrd="0" destOrd="0" presId="urn:microsoft.com/office/officeart/2005/8/layout/hierarchy2"/>
    <dgm:cxn modelId="{3F3750E2-ED13-4E58-A7A6-2A72A9604A01}" type="presParOf" srcId="{94066D15-53AA-4DDA-9682-053F754F270E}" destId="{B680152B-BBF7-42CC-80E2-A156B071C1EB}" srcOrd="0" destOrd="0" presId="urn:microsoft.com/office/officeart/2005/8/layout/hierarchy2"/>
    <dgm:cxn modelId="{4869B3F3-B98D-4EF1-AC82-5C907EDD455B}" type="presParOf" srcId="{1EEA82D7-11B2-4776-A10F-396B67713554}" destId="{0981ABDE-06ED-4AF7-A618-25843B77D777}" srcOrd="1" destOrd="0" presId="urn:microsoft.com/office/officeart/2005/8/layout/hierarchy2"/>
    <dgm:cxn modelId="{E1CE3C56-5809-4475-9CEA-D8B67120C8F2}" type="presParOf" srcId="{0981ABDE-06ED-4AF7-A618-25843B77D777}" destId="{C8B696FB-B26B-4AEB-A6C7-7996DE285DEE}" srcOrd="0" destOrd="0" presId="urn:microsoft.com/office/officeart/2005/8/layout/hierarchy2"/>
    <dgm:cxn modelId="{07AB7FCB-A015-44A2-A446-832D0BB627AB}" type="presParOf" srcId="{0981ABDE-06ED-4AF7-A618-25843B77D777}" destId="{1EBF9220-0EA9-4879-831D-B7F02029CA6F}" srcOrd="1" destOrd="0" presId="urn:microsoft.com/office/officeart/2005/8/layout/hierarchy2"/>
    <dgm:cxn modelId="{4458E705-F208-44CA-97BC-F2FD6E0C2795}" type="presParOf" srcId="{1EEA82D7-11B2-4776-A10F-396B67713554}" destId="{DDBCB7B8-5B67-4623-B3B3-D1AC0E78FE9B}" srcOrd="2" destOrd="0" presId="urn:microsoft.com/office/officeart/2005/8/layout/hierarchy2"/>
    <dgm:cxn modelId="{93B6B857-F897-401D-9C9B-B78EF932F7DF}" type="presParOf" srcId="{DDBCB7B8-5B67-4623-B3B3-D1AC0E78FE9B}" destId="{7AF1181C-2A33-4ED9-B3AD-C4ACFCC7DACF}" srcOrd="0" destOrd="0" presId="urn:microsoft.com/office/officeart/2005/8/layout/hierarchy2"/>
    <dgm:cxn modelId="{AA4A7C06-3032-4FB9-B91B-FD6E70281088}" type="presParOf" srcId="{1EEA82D7-11B2-4776-A10F-396B67713554}" destId="{24724133-326B-4A09-91C1-81FE02C30686}" srcOrd="3" destOrd="0" presId="urn:microsoft.com/office/officeart/2005/8/layout/hierarchy2"/>
    <dgm:cxn modelId="{0F6970AC-9E16-4750-A0B1-5D94042F071C}" type="presParOf" srcId="{24724133-326B-4A09-91C1-81FE02C30686}" destId="{5937F1B2-B020-4EB6-983F-111BB09AE414}" srcOrd="0" destOrd="0" presId="urn:microsoft.com/office/officeart/2005/8/layout/hierarchy2"/>
    <dgm:cxn modelId="{B21B1195-FD1E-496A-AD04-7D0FA50510C1}" type="presParOf" srcId="{24724133-326B-4A09-91C1-81FE02C30686}" destId="{E1E6DD61-89B2-4AF3-8AC4-44F09AEDAE25}" srcOrd="1" destOrd="0" presId="urn:microsoft.com/office/officeart/2005/8/layout/hierarchy2"/>
    <dgm:cxn modelId="{8DA36803-4E6F-4EEF-9AF0-601A0604A8FB}" type="presParOf" srcId="{1EEA82D7-11B2-4776-A10F-396B67713554}" destId="{1E5FCCE3-BB6C-46B6-BE90-0C1FE816FF09}" srcOrd="4" destOrd="0" presId="urn:microsoft.com/office/officeart/2005/8/layout/hierarchy2"/>
    <dgm:cxn modelId="{87B77912-612B-4EDC-8C8F-C26437421DEF}" type="presParOf" srcId="{1E5FCCE3-BB6C-46B6-BE90-0C1FE816FF09}" destId="{0A145BCE-6198-4F25-B43B-3618301E13F0}" srcOrd="0" destOrd="0" presId="urn:microsoft.com/office/officeart/2005/8/layout/hierarchy2"/>
    <dgm:cxn modelId="{1A107684-7A80-4C5D-9054-36DE2EF7D27E}" type="presParOf" srcId="{1EEA82D7-11B2-4776-A10F-396B67713554}" destId="{EB689018-3E26-427F-B400-2A48242A7DAB}" srcOrd="5" destOrd="0" presId="urn:microsoft.com/office/officeart/2005/8/layout/hierarchy2"/>
    <dgm:cxn modelId="{E6A7DDB7-6BEA-4AEF-99A5-AAAC85069A69}" type="presParOf" srcId="{EB689018-3E26-427F-B400-2A48242A7DAB}" destId="{C7DB363B-7218-4E89-908E-26E8BED225D3}" srcOrd="0" destOrd="0" presId="urn:microsoft.com/office/officeart/2005/8/layout/hierarchy2"/>
    <dgm:cxn modelId="{A95EF4BE-CA3D-4D72-BFF0-11C7D139A52A}" type="presParOf" srcId="{EB689018-3E26-427F-B400-2A48242A7DAB}" destId="{947CBDEE-55D6-4B22-B219-DDAD927C70B1}" srcOrd="1" destOrd="0" presId="urn:microsoft.com/office/officeart/2005/8/layout/hierarchy2"/>
    <dgm:cxn modelId="{741588FE-7324-45C3-9F0D-2C1EEDD659D5}" type="presParOf" srcId="{947CBDEE-55D6-4B22-B219-DDAD927C70B1}" destId="{8367E3EC-EDE8-4478-9B14-EAFA4B0303C7}" srcOrd="0" destOrd="0" presId="urn:microsoft.com/office/officeart/2005/8/layout/hierarchy2"/>
    <dgm:cxn modelId="{F5FBD991-8D36-4B1C-9F75-36C3060DFFF8}" type="presParOf" srcId="{8367E3EC-EDE8-4478-9B14-EAFA4B0303C7}" destId="{E8D07454-23B3-441F-9B23-CDA001B258D3}" srcOrd="0" destOrd="0" presId="urn:microsoft.com/office/officeart/2005/8/layout/hierarchy2"/>
    <dgm:cxn modelId="{618AC521-8081-4776-89C3-E3689C0227F0}" type="presParOf" srcId="{947CBDEE-55D6-4B22-B219-DDAD927C70B1}" destId="{68A66CD3-959A-403B-A57F-87A9D8451471}" srcOrd="1" destOrd="0" presId="urn:microsoft.com/office/officeart/2005/8/layout/hierarchy2"/>
    <dgm:cxn modelId="{E0C2A751-0884-4E56-A7F8-D2407950F9F4}" type="presParOf" srcId="{68A66CD3-959A-403B-A57F-87A9D8451471}" destId="{BA54242D-F02C-4E4F-8455-69939E154ED1}" srcOrd="0" destOrd="0" presId="urn:microsoft.com/office/officeart/2005/8/layout/hierarchy2"/>
    <dgm:cxn modelId="{BC16D98C-BA7F-4CBD-946D-2483EA1B63A3}" type="presParOf" srcId="{68A66CD3-959A-403B-A57F-87A9D8451471}" destId="{5CE4419F-7D16-4B5A-8BF7-01ACA79458C1}" srcOrd="1" destOrd="0" presId="urn:microsoft.com/office/officeart/2005/8/layout/hierarchy2"/>
    <dgm:cxn modelId="{CA552132-1FDB-4E43-AD85-9E90BF2C2757}" type="presParOf" srcId="{947CBDEE-55D6-4B22-B219-DDAD927C70B1}" destId="{3C823CB9-6646-45EA-927C-BAAED8D908D1}" srcOrd="2" destOrd="0" presId="urn:microsoft.com/office/officeart/2005/8/layout/hierarchy2"/>
    <dgm:cxn modelId="{D329624B-FBDF-4680-99F4-CA0DD3ACB607}" type="presParOf" srcId="{3C823CB9-6646-45EA-927C-BAAED8D908D1}" destId="{E86E44DF-D0B6-490D-969C-50D2431AF93E}" srcOrd="0" destOrd="0" presId="urn:microsoft.com/office/officeart/2005/8/layout/hierarchy2"/>
    <dgm:cxn modelId="{41C49BF0-8C99-48C5-92C6-23E00AFA7646}" type="presParOf" srcId="{947CBDEE-55D6-4B22-B219-DDAD927C70B1}" destId="{D50F42E0-D0D0-401A-A036-46103263EA84}" srcOrd="3" destOrd="0" presId="urn:microsoft.com/office/officeart/2005/8/layout/hierarchy2"/>
    <dgm:cxn modelId="{59CD635B-9DBD-4C12-83E5-D7AD49250E7E}" type="presParOf" srcId="{D50F42E0-D0D0-401A-A036-46103263EA84}" destId="{990310B2-5112-4727-B4A0-C2E12E4945BB}" srcOrd="0" destOrd="0" presId="urn:microsoft.com/office/officeart/2005/8/layout/hierarchy2"/>
    <dgm:cxn modelId="{E20C31C5-ACB9-4AE0-98B5-F16C2C144E0A}" type="presParOf" srcId="{D50F42E0-D0D0-401A-A036-46103263EA84}" destId="{524EF8AB-F75C-4759-82C1-A01ED2208B7D}" srcOrd="1" destOrd="0" presId="urn:microsoft.com/office/officeart/2005/8/layout/hierarchy2"/>
    <dgm:cxn modelId="{2ED2C9F1-6CDD-4658-B470-E1997F3B4726}" type="presParOf" srcId="{6B7A97A5-5187-4846-A9CB-0A7AE0532CBF}" destId="{030C4BD4-E117-424F-894B-5000F19EC59A}" srcOrd="2" destOrd="0" presId="urn:microsoft.com/office/officeart/2005/8/layout/hierarchy2"/>
    <dgm:cxn modelId="{3E2FA9F0-2E84-48DB-A593-4B7C533240CD}" type="presParOf" srcId="{030C4BD4-E117-424F-894B-5000F19EC59A}" destId="{B59CC138-6E59-4635-9BCC-7700CB9326A7}" srcOrd="0" destOrd="0" presId="urn:microsoft.com/office/officeart/2005/8/layout/hierarchy2"/>
    <dgm:cxn modelId="{7668A78C-D91E-4312-9434-264C4F030842}" type="presParOf" srcId="{6B7A97A5-5187-4846-A9CB-0A7AE0532CBF}" destId="{5F219121-9A37-47EF-87F0-762E6ABBFD2D}" srcOrd="3" destOrd="0" presId="urn:microsoft.com/office/officeart/2005/8/layout/hierarchy2"/>
    <dgm:cxn modelId="{F02502DA-346D-4601-95F5-BFBB45917B4F}" type="presParOf" srcId="{5F219121-9A37-47EF-87F0-762E6ABBFD2D}" destId="{6F0F170F-FE3D-4134-BB96-EA6665A6036D}" srcOrd="0" destOrd="0" presId="urn:microsoft.com/office/officeart/2005/8/layout/hierarchy2"/>
    <dgm:cxn modelId="{F839D5DF-05D3-4266-89D6-50A67AC9D2A7}" type="presParOf" srcId="{5F219121-9A37-47EF-87F0-762E6ABBFD2D}" destId="{887D7BAE-69D9-4031-8C7B-63AF77DAA974}" srcOrd="1" destOrd="0" presId="urn:microsoft.com/office/officeart/2005/8/layout/hierarchy2"/>
    <dgm:cxn modelId="{0803306B-0714-4F67-AB84-148CC002E10F}" type="presParOf" srcId="{887D7BAE-69D9-4031-8C7B-63AF77DAA974}" destId="{01AE466B-0249-4A63-910F-DFF3C04D856B}" srcOrd="0" destOrd="0" presId="urn:microsoft.com/office/officeart/2005/8/layout/hierarchy2"/>
    <dgm:cxn modelId="{611A37CF-813E-4AFA-8C12-F2FAD3764BE1}" type="presParOf" srcId="{01AE466B-0249-4A63-910F-DFF3C04D856B}" destId="{2AA311D8-CC01-4472-A54F-19D0AFF10979}" srcOrd="0" destOrd="0" presId="urn:microsoft.com/office/officeart/2005/8/layout/hierarchy2"/>
    <dgm:cxn modelId="{D91F43C2-E033-472C-9684-658757B6734D}" type="presParOf" srcId="{887D7BAE-69D9-4031-8C7B-63AF77DAA974}" destId="{C06C5CEC-90AD-4EA8-AD01-C2D1861D1F78}" srcOrd="1" destOrd="0" presId="urn:microsoft.com/office/officeart/2005/8/layout/hierarchy2"/>
    <dgm:cxn modelId="{25A05746-94A1-45B2-B10F-C8FE90E85C82}" type="presParOf" srcId="{C06C5CEC-90AD-4EA8-AD01-C2D1861D1F78}" destId="{8A58203B-60D5-42CF-9578-203C0120EC5E}" srcOrd="0" destOrd="0" presId="urn:microsoft.com/office/officeart/2005/8/layout/hierarchy2"/>
    <dgm:cxn modelId="{6DC41C0C-2B3E-4695-94EC-DCD67604158B}" type="presParOf" srcId="{C06C5CEC-90AD-4EA8-AD01-C2D1861D1F78}" destId="{59816630-B2C0-4547-BCE4-EA5205456959}" srcOrd="1" destOrd="0" presId="urn:microsoft.com/office/officeart/2005/8/layout/hierarchy2"/>
    <dgm:cxn modelId="{56A361CD-B1ED-4D95-8F32-B9B943917C27}" type="presParOf" srcId="{887D7BAE-69D9-4031-8C7B-63AF77DAA974}" destId="{CC1ABDC6-6B6E-46CC-8F3E-DD15562897FA}" srcOrd="2" destOrd="0" presId="urn:microsoft.com/office/officeart/2005/8/layout/hierarchy2"/>
    <dgm:cxn modelId="{A6AF6BCE-81A6-4723-9E87-25160EBFD7BB}" type="presParOf" srcId="{CC1ABDC6-6B6E-46CC-8F3E-DD15562897FA}" destId="{F3025B66-7540-4E3A-8E55-A978E22397A7}" srcOrd="0" destOrd="0" presId="urn:microsoft.com/office/officeart/2005/8/layout/hierarchy2"/>
    <dgm:cxn modelId="{8E744E92-E686-45DA-B4E4-483594A49C0B}" type="presParOf" srcId="{887D7BAE-69D9-4031-8C7B-63AF77DAA974}" destId="{D5718173-34C3-4545-97AA-AF6977FD7D74}" srcOrd="3" destOrd="0" presId="urn:microsoft.com/office/officeart/2005/8/layout/hierarchy2"/>
    <dgm:cxn modelId="{BB8F7D62-E0BE-4088-88FE-6FD0C6C4F493}" type="presParOf" srcId="{D5718173-34C3-4545-97AA-AF6977FD7D74}" destId="{BB4E4D16-71CF-4C1A-AF17-AA238805B63F}" srcOrd="0" destOrd="0" presId="urn:microsoft.com/office/officeart/2005/8/layout/hierarchy2"/>
    <dgm:cxn modelId="{A7A22A42-6F29-4D60-8B93-8BEF72F0D5B6}" type="presParOf" srcId="{D5718173-34C3-4545-97AA-AF6977FD7D74}" destId="{76FF324C-96C1-476A-AA1D-ACC804736D00}" srcOrd="1" destOrd="0" presId="urn:microsoft.com/office/officeart/2005/8/layout/hierarchy2"/>
    <dgm:cxn modelId="{6D2E7620-C600-4326-B96E-6FC97D886AA1}" type="presParOf" srcId="{887D7BAE-69D9-4031-8C7B-63AF77DAA974}" destId="{E4975F3D-C350-41E3-95EF-F4638F798686}" srcOrd="4" destOrd="0" presId="urn:microsoft.com/office/officeart/2005/8/layout/hierarchy2"/>
    <dgm:cxn modelId="{978B6811-7C35-4D11-B27B-42E55C14E2FB}" type="presParOf" srcId="{E4975F3D-C350-41E3-95EF-F4638F798686}" destId="{644D500C-2D0D-4D40-8242-8B689E49552E}" srcOrd="0" destOrd="0" presId="urn:microsoft.com/office/officeart/2005/8/layout/hierarchy2"/>
    <dgm:cxn modelId="{9CD10C4A-74D9-42BE-9C7C-7BD5ABC15E51}" type="presParOf" srcId="{887D7BAE-69D9-4031-8C7B-63AF77DAA974}" destId="{88BCA496-AD51-4127-BE44-9C105EA0259D}" srcOrd="5" destOrd="0" presId="urn:microsoft.com/office/officeart/2005/8/layout/hierarchy2"/>
    <dgm:cxn modelId="{2ACCB55A-F7B5-478A-A533-658657EB1FE3}" type="presParOf" srcId="{88BCA496-AD51-4127-BE44-9C105EA0259D}" destId="{B58CAB39-7A43-4E7D-93B0-4EB0E985F7BF}" srcOrd="0" destOrd="0" presId="urn:microsoft.com/office/officeart/2005/8/layout/hierarchy2"/>
    <dgm:cxn modelId="{B63AE847-E597-4A7A-90C9-5D86EBC3D54F}" type="presParOf" srcId="{88BCA496-AD51-4127-BE44-9C105EA0259D}" destId="{A973866D-54AC-4670-BB39-07EEB7983DED}" srcOrd="1" destOrd="0" presId="urn:microsoft.com/office/officeart/2005/8/layout/hierarchy2"/>
    <dgm:cxn modelId="{EB514D99-6761-43E7-BB36-46AEF1B4B39E}" type="presParOf" srcId="{6B7A97A5-5187-4846-A9CB-0A7AE0532CBF}" destId="{5F158D59-AD79-4180-AC01-6F79F6FA82DB}" srcOrd="4" destOrd="0" presId="urn:microsoft.com/office/officeart/2005/8/layout/hierarchy2"/>
    <dgm:cxn modelId="{3A55B0F1-0A18-4EB2-97E3-66882EA1943A}" type="presParOf" srcId="{5F158D59-AD79-4180-AC01-6F79F6FA82DB}" destId="{2B40320C-27AB-4BDA-84D1-61C50A3BABC5}" srcOrd="0" destOrd="0" presId="urn:microsoft.com/office/officeart/2005/8/layout/hierarchy2"/>
    <dgm:cxn modelId="{67DF761B-3F7D-4C68-8ABA-A7943F07EB52}" type="presParOf" srcId="{6B7A97A5-5187-4846-A9CB-0A7AE0532CBF}" destId="{44BB7C2B-7DA9-4C32-8097-575A4607CA60}" srcOrd="5" destOrd="0" presId="urn:microsoft.com/office/officeart/2005/8/layout/hierarchy2"/>
    <dgm:cxn modelId="{FD96D9C7-B9D0-42DB-98EA-1DD338238BC0}" type="presParOf" srcId="{44BB7C2B-7DA9-4C32-8097-575A4607CA60}" destId="{418C437C-17BF-4B0B-B4FE-5B3030058BF1}" srcOrd="0" destOrd="0" presId="urn:microsoft.com/office/officeart/2005/8/layout/hierarchy2"/>
    <dgm:cxn modelId="{0A74C0C9-D8DE-4FB6-A352-3A39A56A8A65}" type="presParOf" srcId="{44BB7C2B-7DA9-4C32-8097-575A4607CA60}" destId="{C4F0F48A-B6AF-43C3-AFCA-6A658A4CC862}" srcOrd="1" destOrd="0" presId="urn:microsoft.com/office/officeart/2005/8/layout/hierarchy2"/>
    <dgm:cxn modelId="{CACE32BF-C252-457F-A212-34339B06A3C2}" type="presParOf" srcId="{C4F0F48A-B6AF-43C3-AFCA-6A658A4CC862}" destId="{0789D6F5-E0F6-4D72-A0DF-BA44D9E7DAFF}" srcOrd="0" destOrd="0" presId="urn:microsoft.com/office/officeart/2005/8/layout/hierarchy2"/>
    <dgm:cxn modelId="{16ABB17A-66E8-49B7-9B28-D15D91A3E8B3}" type="presParOf" srcId="{0789D6F5-E0F6-4D72-A0DF-BA44D9E7DAFF}" destId="{B8E34989-5719-4CA4-8C97-D4EDD34C87C5}" srcOrd="0" destOrd="0" presId="urn:microsoft.com/office/officeart/2005/8/layout/hierarchy2"/>
    <dgm:cxn modelId="{13C05F51-3A1D-4A30-88E1-52AF6159844C}" type="presParOf" srcId="{C4F0F48A-B6AF-43C3-AFCA-6A658A4CC862}" destId="{D4A65FF0-9E85-44C0-991E-4C339D0091A6}" srcOrd="1" destOrd="0" presId="urn:microsoft.com/office/officeart/2005/8/layout/hierarchy2"/>
    <dgm:cxn modelId="{4F3FE6AC-E6F6-46EB-BA4E-0A2E6839286F}" type="presParOf" srcId="{D4A65FF0-9E85-44C0-991E-4C339D0091A6}" destId="{BC065D8B-0208-43AD-ABEB-09B43B6478F9}" srcOrd="0" destOrd="0" presId="urn:microsoft.com/office/officeart/2005/8/layout/hierarchy2"/>
    <dgm:cxn modelId="{34EE551E-7D0C-4097-B193-91DBA4577068}" type="presParOf" srcId="{D4A65FF0-9E85-44C0-991E-4C339D0091A6}" destId="{5DD4EAC1-DB30-4462-AEDC-91E2CE068914}" srcOrd="1" destOrd="0" presId="urn:microsoft.com/office/officeart/2005/8/layout/hierarchy2"/>
    <dgm:cxn modelId="{9C4DEC3C-FD19-402B-8906-346D852E6E31}" type="presParOf" srcId="{C4F0F48A-B6AF-43C3-AFCA-6A658A4CC862}" destId="{E798F118-A524-4343-8813-0F2112D52D97}" srcOrd="2" destOrd="0" presId="urn:microsoft.com/office/officeart/2005/8/layout/hierarchy2"/>
    <dgm:cxn modelId="{23D9A913-8813-435D-A461-EF7755FBB87E}" type="presParOf" srcId="{E798F118-A524-4343-8813-0F2112D52D97}" destId="{4AEB7D09-1624-4AD9-99D9-830F9B16DFD7}" srcOrd="0" destOrd="0" presId="urn:microsoft.com/office/officeart/2005/8/layout/hierarchy2"/>
    <dgm:cxn modelId="{4951AF1D-9E81-41ED-A342-F6319F631047}" type="presParOf" srcId="{C4F0F48A-B6AF-43C3-AFCA-6A658A4CC862}" destId="{8EB9B5B9-C0B0-4D87-B1A4-D7CFAB89B201}" srcOrd="3" destOrd="0" presId="urn:microsoft.com/office/officeart/2005/8/layout/hierarchy2"/>
    <dgm:cxn modelId="{79111BEC-BD59-438C-BBEA-8EC99DB2BF1D}" type="presParOf" srcId="{8EB9B5B9-C0B0-4D87-B1A4-D7CFAB89B201}" destId="{1E1C0BF7-E2E9-47E2-846E-3FB060800201}" srcOrd="0" destOrd="0" presId="urn:microsoft.com/office/officeart/2005/8/layout/hierarchy2"/>
    <dgm:cxn modelId="{1F1B83CA-9FC9-490B-86CD-9C4708A181E0}" type="presParOf" srcId="{8EB9B5B9-C0B0-4D87-B1A4-D7CFAB89B201}" destId="{E5712CCB-46FF-4A81-B1E7-40E7DEEE19EB}" srcOrd="1" destOrd="0" presId="urn:microsoft.com/office/officeart/2005/8/layout/hierarchy2"/>
    <dgm:cxn modelId="{6ACCAFDC-5BB1-46C0-89FD-6E4EBF936E5D}" type="presParOf" srcId="{C4F0F48A-B6AF-43C3-AFCA-6A658A4CC862}" destId="{50040A1C-D961-4A90-9F57-B34776F19709}" srcOrd="4" destOrd="0" presId="urn:microsoft.com/office/officeart/2005/8/layout/hierarchy2"/>
    <dgm:cxn modelId="{F64B3374-BF59-4D37-BEA0-5AD362014BDA}" type="presParOf" srcId="{50040A1C-D961-4A90-9F57-B34776F19709}" destId="{01EEE390-AB4A-4786-A88B-F7E74EBF73F0}" srcOrd="0" destOrd="0" presId="urn:microsoft.com/office/officeart/2005/8/layout/hierarchy2"/>
    <dgm:cxn modelId="{5E7F6B2E-A086-4872-89EB-DE990D38E43A}" type="presParOf" srcId="{C4F0F48A-B6AF-43C3-AFCA-6A658A4CC862}" destId="{30F4D837-9120-4F26-8C5B-BCAE6FF813DB}" srcOrd="5" destOrd="0" presId="urn:microsoft.com/office/officeart/2005/8/layout/hierarchy2"/>
    <dgm:cxn modelId="{622F4182-E530-4545-AB83-992A83657397}" type="presParOf" srcId="{30F4D837-9120-4F26-8C5B-BCAE6FF813DB}" destId="{E3CE5594-F3F1-49F6-A7C8-E25853455CFA}" srcOrd="0" destOrd="0" presId="urn:microsoft.com/office/officeart/2005/8/layout/hierarchy2"/>
    <dgm:cxn modelId="{A2624FE2-462F-4345-846D-A121F5F04663}" type="presParOf" srcId="{30F4D837-9120-4F26-8C5B-BCAE6FF813DB}" destId="{BD57A623-3339-4228-BD78-268BE1FAB47E}" srcOrd="1" destOrd="0" presId="urn:microsoft.com/office/officeart/2005/8/layout/hierarchy2"/>
    <dgm:cxn modelId="{0B7D6723-1609-474D-B620-07E4F2DD08BE}" type="presParOf" srcId="{BD57A623-3339-4228-BD78-268BE1FAB47E}" destId="{5FCB55BA-7053-458B-8A88-8DD239DA6331}" srcOrd="0" destOrd="0" presId="urn:microsoft.com/office/officeart/2005/8/layout/hierarchy2"/>
    <dgm:cxn modelId="{E6929954-B90F-4AAF-B3A5-413FBE273003}" type="presParOf" srcId="{5FCB55BA-7053-458B-8A88-8DD239DA6331}" destId="{5B49F615-01AC-4E8D-8243-024C52065BB2}" srcOrd="0" destOrd="0" presId="urn:microsoft.com/office/officeart/2005/8/layout/hierarchy2"/>
    <dgm:cxn modelId="{10CF7BF6-805A-495F-A008-29969C0D3540}" type="presParOf" srcId="{BD57A623-3339-4228-BD78-268BE1FAB47E}" destId="{6C3863C9-DC80-4268-9745-FB988AE50073}" srcOrd="1" destOrd="0" presId="urn:microsoft.com/office/officeart/2005/8/layout/hierarchy2"/>
    <dgm:cxn modelId="{BE1525E7-C544-4583-9652-D345D45EE159}" type="presParOf" srcId="{6C3863C9-DC80-4268-9745-FB988AE50073}" destId="{E045DA16-E3DB-4C3A-9DC1-4314802E0B2D}" srcOrd="0" destOrd="0" presId="urn:microsoft.com/office/officeart/2005/8/layout/hierarchy2"/>
    <dgm:cxn modelId="{2E2982C5-AD6F-4A84-9B1D-4E888052AFC9}" type="presParOf" srcId="{6C3863C9-DC80-4268-9745-FB988AE50073}" destId="{92412803-5AC7-4429-B1C7-DBE7707ADBA4}" srcOrd="1" destOrd="0" presId="urn:microsoft.com/office/officeart/2005/8/layout/hierarchy2"/>
    <dgm:cxn modelId="{43BAAFF5-9B37-44D0-92CB-A72D107855CC}" type="presParOf" srcId="{BD57A623-3339-4228-BD78-268BE1FAB47E}" destId="{906F5F46-922A-41D3-BC0C-AA6B408A8D4A}" srcOrd="2" destOrd="0" presId="urn:microsoft.com/office/officeart/2005/8/layout/hierarchy2"/>
    <dgm:cxn modelId="{B6125E3A-E179-4B6B-9FB5-1B0CB4F45E09}" type="presParOf" srcId="{906F5F46-922A-41D3-BC0C-AA6B408A8D4A}" destId="{BAAD048F-539D-477C-AF35-C3394849D7C3}" srcOrd="0" destOrd="0" presId="urn:microsoft.com/office/officeart/2005/8/layout/hierarchy2"/>
    <dgm:cxn modelId="{66C45D2A-B1AE-41CE-9205-2F20A1AB7003}" type="presParOf" srcId="{BD57A623-3339-4228-BD78-268BE1FAB47E}" destId="{2FE90066-E92A-4C0B-BDFC-21CAE7D77095}" srcOrd="3" destOrd="0" presId="urn:microsoft.com/office/officeart/2005/8/layout/hierarchy2"/>
    <dgm:cxn modelId="{B421238F-AFCC-486D-8334-E9BE74798E78}" type="presParOf" srcId="{2FE90066-E92A-4C0B-BDFC-21CAE7D77095}" destId="{0FA03EE5-538B-45D7-AE54-164B087D5CC2}" srcOrd="0" destOrd="0" presId="urn:microsoft.com/office/officeart/2005/8/layout/hierarchy2"/>
    <dgm:cxn modelId="{4A4AA109-D188-4B60-B63D-420EB4540557}" type="presParOf" srcId="{2FE90066-E92A-4C0B-BDFC-21CAE7D77095}" destId="{CEE0DACE-462C-44E1-913B-F805EF4ADA61}" srcOrd="1" destOrd="0" presId="urn:microsoft.com/office/officeart/2005/8/layout/hierarchy2"/>
    <dgm:cxn modelId="{33E53FED-DE93-4FA3-9F78-381A1B6C4FA9}" type="presParOf" srcId="{6B7A97A5-5187-4846-A9CB-0A7AE0532CBF}" destId="{87EC5DDD-9F69-4B6C-95BE-68FC167C1752}" srcOrd="6" destOrd="0" presId="urn:microsoft.com/office/officeart/2005/8/layout/hierarchy2"/>
    <dgm:cxn modelId="{69E5F2DD-17C5-463C-8464-10E3F2D5F985}" type="presParOf" srcId="{87EC5DDD-9F69-4B6C-95BE-68FC167C1752}" destId="{CE61E191-C724-4270-8BE7-8C77375FCF61}" srcOrd="0" destOrd="0" presId="urn:microsoft.com/office/officeart/2005/8/layout/hierarchy2"/>
    <dgm:cxn modelId="{3F425EB1-673C-480E-A3B9-27D8505E8ED7}" type="presParOf" srcId="{6B7A97A5-5187-4846-A9CB-0A7AE0532CBF}" destId="{BB538379-F8AB-45E6-8FB5-88F1D118ABCF}" srcOrd="7" destOrd="0" presId="urn:microsoft.com/office/officeart/2005/8/layout/hierarchy2"/>
    <dgm:cxn modelId="{F3E68A38-7BFA-4ABE-9779-0391D5F757CC}" type="presParOf" srcId="{BB538379-F8AB-45E6-8FB5-88F1D118ABCF}" destId="{167F1204-AFBB-4464-B292-B7B9C368137A}" srcOrd="0" destOrd="0" presId="urn:microsoft.com/office/officeart/2005/8/layout/hierarchy2"/>
    <dgm:cxn modelId="{84E60175-3581-4395-BC94-567813348DB2}" type="presParOf" srcId="{BB538379-F8AB-45E6-8FB5-88F1D118ABCF}" destId="{517931A0-D3AB-4F7E-BDF9-5ABFA7AE4065}" srcOrd="1" destOrd="0" presId="urn:microsoft.com/office/officeart/2005/8/layout/hierarchy2"/>
    <dgm:cxn modelId="{6A185D2F-8F62-4E5C-84D4-3B528F95CB60}" type="presParOf" srcId="{517931A0-D3AB-4F7E-BDF9-5ABFA7AE4065}" destId="{2FD12931-E91F-4883-ABCC-E2B4ACCC31CA}" srcOrd="0" destOrd="0" presId="urn:microsoft.com/office/officeart/2005/8/layout/hierarchy2"/>
    <dgm:cxn modelId="{28C25618-3BAC-49E7-8B3A-0DB9EE00F07E}" type="presParOf" srcId="{2FD12931-E91F-4883-ABCC-E2B4ACCC31CA}" destId="{C33F84F2-5EFE-42A4-A5D4-F49723480AE6}" srcOrd="0" destOrd="0" presId="urn:microsoft.com/office/officeart/2005/8/layout/hierarchy2"/>
    <dgm:cxn modelId="{AC9CAB1A-F8E1-4B8C-B3D6-CFE9E6E41487}" type="presParOf" srcId="{517931A0-D3AB-4F7E-BDF9-5ABFA7AE4065}" destId="{24AF0030-EA04-45D9-9335-E79ECF6792A4}" srcOrd="1" destOrd="0" presId="urn:microsoft.com/office/officeart/2005/8/layout/hierarchy2"/>
    <dgm:cxn modelId="{08E25611-6B65-42B5-97A0-EFD10088DB37}" type="presParOf" srcId="{24AF0030-EA04-45D9-9335-E79ECF6792A4}" destId="{A9C12F11-1210-4444-A1FD-68998DEE217C}" srcOrd="0" destOrd="0" presId="urn:microsoft.com/office/officeart/2005/8/layout/hierarchy2"/>
    <dgm:cxn modelId="{23F7BAAB-47CE-4906-B05D-1C38F252FA3B}" type="presParOf" srcId="{24AF0030-EA04-45D9-9335-E79ECF6792A4}" destId="{CC0794A1-4E02-4512-BE44-D35FBBDDFF2B}" srcOrd="1" destOrd="0" presId="urn:microsoft.com/office/officeart/2005/8/layout/hierarchy2"/>
    <dgm:cxn modelId="{6AB5F4D5-E7B9-4E8F-8650-2C31FE929209}" type="presParOf" srcId="{CC0794A1-4E02-4512-BE44-D35FBBDDFF2B}" destId="{80B075A0-6EED-4416-BD30-D34B7B6B244A}" srcOrd="0" destOrd="0" presId="urn:microsoft.com/office/officeart/2005/8/layout/hierarchy2"/>
    <dgm:cxn modelId="{8094032F-C442-46B7-A7FE-AD0D3B3DCBA7}" type="presParOf" srcId="{80B075A0-6EED-4416-BD30-D34B7B6B244A}" destId="{0B6A28E5-6192-4A5C-8A6E-370AC7A96B9E}" srcOrd="0" destOrd="0" presId="urn:microsoft.com/office/officeart/2005/8/layout/hierarchy2"/>
    <dgm:cxn modelId="{A1DA063F-CB80-42DD-9C86-0F6D7345F8CD}" type="presParOf" srcId="{CC0794A1-4E02-4512-BE44-D35FBBDDFF2B}" destId="{863EF402-D78D-4156-BEDD-69F00223A46D}" srcOrd="1" destOrd="0" presId="urn:microsoft.com/office/officeart/2005/8/layout/hierarchy2"/>
    <dgm:cxn modelId="{4CFF651F-8792-43D6-ACC4-3FA5B6B1A512}" type="presParOf" srcId="{863EF402-D78D-4156-BEDD-69F00223A46D}" destId="{593B41E3-CA5E-4DA9-AD44-1949E854049E}" srcOrd="0" destOrd="0" presId="urn:microsoft.com/office/officeart/2005/8/layout/hierarchy2"/>
    <dgm:cxn modelId="{E79A0518-8CBF-4E76-BE2D-BF01F067DF51}" type="presParOf" srcId="{863EF402-D78D-4156-BEDD-69F00223A46D}" destId="{3509EFBB-C5F0-4A3A-B429-463FEF9B7E01}" srcOrd="1" destOrd="0" presId="urn:microsoft.com/office/officeart/2005/8/layout/hierarchy2"/>
    <dgm:cxn modelId="{D5BF8CBB-6851-4D15-88B2-726DCA46E587}" type="presParOf" srcId="{CC0794A1-4E02-4512-BE44-D35FBBDDFF2B}" destId="{F74CEFCE-AE50-40FB-98E1-BD45C93AA385}" srcOrd="2" destOrd="0" presId="urn:microsoft.com/office/officeart/2005/8/layout/hierarchy2"/>
    <dgm:cxn modelId="{BD8D2EC4-B0A5-4632-8C7E-D5BF76A77FE6}" type="presParOf" srcId="{F74CEFCE-AE50-40FB-98E1-BD45C93AA385}" destId="{2E9F86E8-11BD-4C20-8CF1-078EFE599DDE}" srcOrd="0" destOrd="0" presId="urn:microsoft.com/office/officeart/2005/8/layout/hierarchy2"/>
    <dgm:cxn modelId="{7454681F-463B-4015-A156-A99A59BDAE18}" type="presParOf" srcId="{CC0794A1-4E02-4512-BE44-D35FBBDDFF2B}" destId="{E498A7D0-9D5F-43C3-9A3F-53F76F471F2F}" srcOrd="3" destOrd="0" presId="urn:microsoft.com/office/officeart/2005/8/layout/hierarchy2"/>
    <dgm:cxn modelId="{D0D6438C-8599-41C8-9DAE-76B006105B53}" type="presParOf" srcId="{E498A7D0-9D5F-43C3-9A3F-53F76F471F2F}" destId="{37A875F9-3746-426A-8766-FFA1C0118C48}" srcOrd="0" destOrd="0" presId="urn:microsoft.com/office/officeart/2005/8/layout/hierarchy2"/>
    <dgm:cxn modelId="{E250C971-BEF6-4C4A-8DC6-413882623EE8}" type="presParOf" srcId="{E498A7D0-9D5F-43C3-9A3F-53F76F471F2F}" destId="{D8249A95-6AD9-4FE5-A1AD-963CBDB3B96D}" srcOrd="1" destOrd="0" presId="urn:microsoft.com/office/officeart/2005/8/layout/hierarchy2"/>
    <dgm:cxn modelId="{64F22F05-697B-4762-B3DE-A20FDED9DAA1}" type="presParOf" srcId="{517931A0-D3AB-4F7E-BDF9-5ABFA7AE4065}" destId="{F065EB8E-04AE-4472-B39D-637CB520C526}" srcOrd="2" destOrd="0" presId="urn:microsoft.com/office/officeart/2005/8/layout/hierarchy2"/>
    <dgm:cxn modelId="{5B265D73-6D71-4E1F-BDAD-CC93F5F471C4}" type="presParOf" srcId="{F065EB8E-04AE-4472-B39D-637CB520C526}" destId="{8677BBF0-60CC-4896-BDB3-000DD63E373D}" srcOrd="0" destOrd="0" presId="urn:microsoft.com/office/officeart/2005/8/layout/hierarchy2"/>
    <dgm:cxn modelId="{F509F2DE-7A2A-4D6F-A4DE-39E0B6DFF798}" type="presParOf" srcId="{517931A0-D3AB-4F7E-BDF9-5ABFA7AE4065}" destId="{DF751847-0BE4-4D32-B4FA-5CD6A56B6400}" srcOrd="3" destOrd="0" presId="urn:microsoft.com/office/officeart/2005/8/layout/hierarchy2"/>
    <dgm:cxn modelId="{39479A55-5B2F-4D27-8BED-127B71361951}" type="presParOf" srcId="{DF751847-0BE4-4D32-B4FA-5CD6A56B6400}" destId="{95523093-FECA-4419-A878-E6086CB8B61F}" srcOrd="0" destOrd="0" presId="urn:microsoft.com/office/officeart/2005/8/layout/hierarchy2"/>
    <dgm:cxn modelId="{12A72B2A-3758-4A6F-B65E-A018453CEC5A}" type="presParOf" srcId="{DF751847-0BE4-4D32-B4FA-5CD6A56B6400}" destId="{7FF2E24C-EAE3-4CAE-92D8-3BBF20B85369}" srcOrd="1" destOrd="0" presId="urn:microsoft.com/office/officeart/2005/8/layout/hierarchy2"/>
    <dgm:cxn modelId="{22800A3D-7BB7-4704-B85A-D15DBC96CEA0}" type="presParOf" srcId="{517931A0-D3AB-4F7E-BDF9-5ABFA7AE4065}" destId="{BCC70EED-4AC6-47A8-97E4-A7D63A75F83B}" srcOrd="4" destOrd="0" presId="urn:microsoft.com/office/officeart/2005/8/layout/hierarchy2"/>
    <dgm:cxn modelId="{F6358C54-0E8C-4748-BB39-BF7493F779B3}" type="presParOf" srcId="{BCC70EED-4AC6-47A8-97E4-A7D63A75F83B}" destId="{60A8F4D4-A87A-4461-A52F-D148B600E263}" srcOrd="0" destOrd="0" presId="urn:microsoft.com/office/officeart/2005/8/layout/hierarchy2"/>
    <dgm:cxn modelId="{6F708DEC-E042-4548-8E0F-BF3EBBE1E880}" type="presParOf" srcId="{517931A0-D3AB-4F7E-BDF9-5ABFA7AE4065}" destId="{F1B69955-39A0-4C96-BF15-25AEF37CFCD5}" srcOrd="5" destOrd="0" presId="urn:microsoft.com/office/officeart/2005/8/layout/hierarchy2"/>
    <dgm:cxn modelId="{15C1F45D-E208-42E7-A982-ED02D708CCDE}" type="presParOf" srcId="{F1B69955-39A0-4C96-BF15-25AEF37CFCD5}" destId="{A0865725-8F13-4D66-9B6B-D81956252699}" srcOrd="0" destOrd="0" presId="urn:microsoft.com/office/officeart/2005/8/layout/hierarchy2"/>
    <dgm:cxn modelId="{12E06F79-BAFB-4A88-8AAE-B337A178DB0F}"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rgbClr val="FF0000"/>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noFill/>
            </a:rPr>
            <a:t>B</a:t>
          </a:r>
          <a:endParaRPr lang="en-US" dirty="0">
            <a:noFill/>
          </a:endParaRPr>
        </a:p>
      </dgm:t>
    </dgm:pt>
    <dgm:pt modelId="{B78E8AC8-BFC5-4DF9-996A-E3ADAD9E91C9}" type="parTrans" cxnId="{000744E3-535A-4AA7-AA82-B9BDC128EAA2}">
      <dgm:prSet/>
      <dgm:spPr>
        <a:noFill/>
        <a:ln>
          <a:noFill/>
        </a:ln>
      </dgm:spPr>
      <dgm:t>
        <a:bodyPr/>
        <a:lstStyle/>
        <a:p>
          <a:endParaRPr lang="en-US">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noFill/>
            </a:rPr>
            <a:t>C</a:t>
          </a:r>
          <a:endParaRPr lang="en-US" dirty="0">
            <a:noFill/>
          </a:endParaRPr>
        </a:p>
      </dgm:t>
    </dgm:pt>
    <dgm:pt modelId="{B716BBAA-853E-4021-A8EE-711FD7E3D665}" type="parTrans" cxnId="{F59B7A17-4477-4379-957D-A5646D42D687}">
      <dgm:prSet/>
      <dgm:spPr>
        <a:noFill/>
        <a:ln>
          <a:noFill/>
        </a:ln>
      </dgm:spPr>
      <dgm:t>
        <a:bodyPr/>
        <a:lstStyle/>
        <a:p>
          <a:endParaRPr lang="en-US">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noFill/>
            </a:rPr>
            <a:t>D</a:t>
          </a:r>
          <a:endParaRPr lang="en-US" dirty="0">
            <a:noFill/>
          </a:endParaRPr>
        </a:p>
      </dgm:t>
    </dgm:pt>
    <dgm:pt modelId="{BAC0EB25-FC2E-40C8-BB49-714E62D7ACF1}" type="parTrans" cxnId="{1282B0E4-C41C-4156-A3D9-C6A10EBC5111}">
      <dgm:prSet/>
      <dgm:spPr>
        <a:noFill/>
        <a:ln>
          <a:noFill/>
        </a:ln>
      </dgm:spPr>
      <dgm:t>
        <a:bodyPr/>
        <a:lstStyle/>
        <a:p>
          <a:endParaRPr lang="en-US">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noFill/>
            </a:rPr>
            <a:t>B</a:t>
          </a:r>
          <a:endParaRPr lang="en-US" dirty="0">
            <a:noFill/>
          </a:endParaRPr>
        </a:p>
      </dgm:t>
    </dgm:pt>
    <dgm:pt modelId="{57EA6F02-2674-477B-9506-59D3B2C4A94B}" type="parTrans" cxnId="{B31450B8-50A1-4070-A0BD-876F861C42A7}">
      <dgm:prSet/>
      <dgm:spPr>
        <a:noFill/>
        <a:ln>
          <a:noFill/>
        </a:ln>
      </dgm:spPr>
      <dgm:t>
        <a:bodyPr/>
        <a:lstStyle/>
        <a:p>
          <a:endParaRPr lang="en-US">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noFill/>
            </a:rPr>
            <a:t>C</a:t>
          </a:r>
          <a:endParaRPr lang="en-US" dirty="0">
            <a:noFill/>
          </a:endParaRPr>
        </a:p>
      </dgm:t>
    </dgm:pt>
    <dgm:pt modelId="{E527BE7C-F111-4D11-8FD8-A64790F908E6}" type="parTrans" cxnId="{F7135EB8-54C6-4278-9CC0-77F1C7B9D8F7}">
      <dgm:prSet/>
      <dgm:spPr>
        <a:noFill/>
        <a:ln>
          <a:noFill/>
        </a:ln>
      </dgm:spPr>
      <dgm:t>
        <a:bodyPr/>
        <a:lstStyle/>
        <a:p>
          <a:endParaRPr lang="en-US">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noFill/>
            </a:rPr>
            <a:t>A</a:t>
          </a:r>
          <a:endParaRPr lang="en-US" dirty="0">
            <a:noFill/>
          </a:endParaRPr>
        </a:p>
      </dgm:t>
    </dgm:pt>
    <dgm:pt modelId="{BBBB4BC1-397B-42FB-A590-86ABD4708BA1}" type="parTrans" cxnId="{049C6E4C-DCD1-4E01-B314-6517CC281FD2}">
      <dgm:prSet/>
      <dgm:spPr>
        <a:noFill/>
        <a:ln>
          <a:noFill/>
        </a:ln>
      </dgm:spPr>
      <dgm:t>
        <a:bodyPr/>
        <a:lstStyle/>
        <a:p>
          <a:endParaRPr lang="en-US">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noFill/>
            </a:rPr>
            <a:t>C</a:t>
          </a:r>
          <a:endParaRPr lang="en-US" dirty="0">
            <a:noFill/>
          </a:endParaRPr>
        </a:p>
      </dgm:t>
    </dgm:pt>
    <dgm:pt modelId="{166961A0-6659-4CA6-A993-20CB2D27CA51}" type="parTrans" cxnId="{EC9CE024-42B4-4A70-B226-98060F76D561}">
      <dgm:prSet/>
      <dgm:spPr>
        <a:noFill/>
        <a:ln>
          <a:noFill/>
        </a:ln>
      </dgm:spPr>
      <dgm:t>
        <a:bodyPr/>
        <a:lstStyle/>
        <a:p>
          <a:endParaRPr lang="en-US">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noFill/>
            </a:rPr>
            <a:t>D</a:t>
          </a:r>
          <a:endParaRPr lang="en-US" dirty="0">
            <a:noFill/>
          </a:endParaRPr>
        </a:p>
      </dgm:t>
    </dgm:pt>
    <dgm:pt modelId="{22F489BA-7AF8-4D28-AFF1-81994DDA9D7B}" type="parTrans" cxnId="{D84DB6A7-AEA5-454A-A2FD-182B80A15CE7}">
      <dgm:prSet/>
      <dgm:spPr>
        <a:noFill/>
        <a:ln>
          <a:noFill/>
        </a:ln>
      </dgm:spPr>
      <dgm:t>
        <a:bodyPr/>
        <a:lstStyle/>
        <a:p>
          <a:endParaRPr lang="en-US">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chemeClr val="accent1"/>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noFill/>
            </a:rPr>
            <a:t>A</a:t>
          </a:r>
          <a:endParaRPr lang="en-US" dirty="0">
            <a:noFill/>
          </a:endParaRPr>
        </a:p>
      </dgm:t>
    </dgm:pt>
    <dgm:pt modelId="{1CEB5BF8-9573-44DB-AA52-2664C57B5BC0}" type="parTrans" cxnId="{9F183540-BEBB-491C-B7E6-749704A50110}">
      <dgm:prSet/>
      <dgm:spPr>
        <a:noFill/>
        <a:ln>
          <a:noFill/>
        </a:ln>
      </dgm:spPr>
      <dgm:t>
        <a:bodyPr/>
        <a:lstStyle/>
        <a:p>
          <a:endParaRPr lang="en-US">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noFill/>
            </a:rPr>
            <a:t>B</a:t>
          </a:r>
          <a:endParaRPr lang="en-US" dirty="0">
            <a:noFill/>
          </a:endParaRPr>
        </a:p>
      </dgm:t>
    </dgm:pt>
    <dgm:pt modelId="{CB605075-F51A-47C3-9B5B-5822A6019E26}" type="parTrans" cxnId="{5985C518-7C7E-4805-AE1C-34EBE1F05C75}">
      <dgm:prSet/>
      <dgm:spPr>
        <a:noFill/>
        <a:ln>
          <a:noFill/>
        </a:ln>
      </dgm:spPr>
      <dgm:t>
        <a:bodyPr/>
        <a:lstStyle/>
        <a:p>
          <a:endParaRPr lang="en-US">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noFill/>
            </a:rPr>
            <a:t>A</a:t>
          </a:r>
          <a:endParaRPr lang="en-US" dirty="0">
            <a:noFill/>
          </a:endParaRPr>
        </a:p>
      </dgm:t>
    </dgm:pt>
    <dgm:pt modelId="{89C9E179-D2A2-4A4E-831C-766C0FCE59CD}" type="parTrans" cxnId="{775274D5-12E5-4179-A4E5-3AE1EC3A7C24}">
      <dgm:prSet/>
      <dgm:spPr>
        <a:noFill/>
        <a:ln>
          <a:noFill/>
        </a:ln>
      </dgm:spPr>
      <dgm:t>
        <a:bodyPr/>
        <a:lstStyle/>
        <a:p>
          <a:endParaRPr lang="en-US">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noFill/>
            </a:rPr>
            <a:t>B</a:t>
          </a:r>
          <a:endParaRPr lang="en-US" dirty="0">
            <a:noFill/>
          </a:endParaRPr>
        </a:p>
      </dgm:t>
    </dgm:pt>
    <dgm:pt modelId="{3BAA5B4F-AA92-45D6-9A6B-2C43B02FBCB2}" type="parTrans" cxnId="{1B4E5E40-4DB3-4D0F-9867-0B80C1BBA08A}">
      <dgm:prSet/>
      <dgm:spPr>
        <a:noFill/>
        <a:ln>
          <a:noFill/>
        </a:ln>
      </dgm:spPr>
      <dgm:t>
        <a:bodyPr/>
        <a:lstStyle/>
        <a:p>
          <a:endParaRPr lang="en-US">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noFill/>
            </a:rPr>
            <a:t>B</a:t>
          </a:r>
          <a:endParaRPr lang="en-US" dirty="0">
            <a:noFill/>
          </a:endParaRPr>
        </a:p>
      </dgm:t>
    </dgm:pt>
    <dgm:pt modelId="{1055F0B1-DA74-4E7B-B527-AEDFDD16057D}" type="parTrans" cxnId="{186891E4-738D-41FE-B0AE-74A0015DD565}">
      <dgm:prSet/>
      <dgm:spPr>
        <a:noFill/>
        <a:ln>
          <a:noFill/>
        </a:ln>
      </dgm:spPr>
      <dgm:t>
        <a:bodyPr/>
        <a:lstStyle/>
        <a:p>
          <a:endParaRPr lang="en-US">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F1D530D7-FE38-4BE0-9B96-F374713EE442}" type="presOf" srcId="{19F3ECDB-1ED7-474B-92C1-2E72D83ACFE8}" destId="{A9C12F11-1210-4444-A1FD-68998DEE217C}" srcOrd="0" destOrd="0" presId="urn:microsoft.com/office/officeart/2005/8/layout/hierarchy2"/>
    <dgm:cxn modelId="{EBCF7089-E234-414B-80ED-6EACFC9ECE4A}" type="presOf" srcId="{B716BBAA-853E-4021-A8EE-711FD7E3D665}" destId="{7AF1181C-2A33-4ED9-B3AD-C4ACFCC7DACF}" srcOrd="1" destOrd="0" presId="urn:microsoft.com/office/officeart/2005/8/layout/hierarchy2"/>
    <dgm:cxn modelId="{D357DC92-8FC8-4CB6-A9A7-F54FEAB4246D}" type="presOf" srcId="{E0DE11BA-B518-407C-B505-1DE471394911}" destId="{6F0F170F-FE3D-4134-BB96-EA6665A6036D}" srcOrd="0" destOrd="0" presId="urn:microsoft.com/office/officeart/2005/8/layout/hierarchy2"/>
    <dgm:cxn modelId="{3AD4C102-F933-4323-B6B0-BA7FE271183C}" type="presOf" srcId="{BAC0EB25-FC2E-40C8-BB49-714E62D7ACF1}" destId="{1E5FCCE3-BB6C-46B6-BE90-0C1FE816FF09}" srcOrd="0" destOrd="0" presId="urn:microsoft.com/office/officeart/2005/8/layout/hierarchy2"/>
    <dgm:cxn modelId="{E7CF4DDF-FC2F-41A4-B1D4-7BCFACD8C51A}" type="presOf" srcId="{45993110-47CA-429A-A226-5BE240498561}" destId="{B8E34989-5719-4CA4-8C97-D4EDD34C87C5}" srcOrd="1" destOrd="0" presId="urn:microsoft.com/office/officeart/2005/8/layout/hierarchy2"/>
    <dgm:cxn modelId="{F8C7DC43-FC3A-4AAA-A47C-27A0C71BD89F}" type="presOf" srcId="{3B798081-D53C-428D-9A8A-C6B430D0676E}" destId="{E3CE5594-F3F1-49F6-A7C8-E25853455CFA}" srcOrd="0" destOrd="0" presId="urn:microsoft.com/office/officeart/2005/8/layout/hierarchy2"/>
    <dgm:cxn modelId="{75B63C52-DEE3-4987-B267-81F61A8EA415}" type="presOf" srcId="{E527BE7C-F111-4D11-8FD8-A64790F908E6}" destId="{E86E44DF-D0B6-490D-969C-50D2431AF93E}" srcOrd="1"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80F9DCF6-4366-44F3-90E2-CC72AD18CEE6}" type="presOf" srcId="{DF03A72C-632B-4C09-AA60-11E1D77BAE98}" destId="{60A8F4D4-A87A-4461-A52F-D148B600E263}" srcOrd="1" destOrd="0" presId="urn:microsoft.com/office/officeart/2005/8/layout/hierarchy2"/>
    <dgm:cxn modelId="{00530613-CADB-4CCF-B891-3126D0824A13}" type="presOf" srcId="{EE885992-2BEA-4926-B702-6008C6AF5097}" destId="{CE61E191-C724-4270-8BE7-8C77375FCF61}" srcOrd="1" destOrd="0" presId="urn:microsoft.com/office/officeart/2005/8/layout/hierarchy2"/>
    <dgm:cxn modelId="{4FE1A3D2-16F1-45E8-AFB0-CA3FC1C71698}" type="presOf" srcId="{7E0ED1B5-DF2B-4C39-94A2-2A0C2BBEA676}" destId="{C8B696FB-B26B-4AEB-A6C7-7996DE285DEE}" srcOrd="0" destOrd="0" presId="urn:microsoft.com/office/officeart/2005/8/layout/hierarchy2"/>
    <dgm:cxn modelId="{C58659E5-4065-435C-BB20-BDEFD1172E41}" type="presOf" srcId="{767EC5A2-4B77-466C-A072-0B8307A02AB3}" destId="{F15D6494-9362-431D-8D0C-12A143564090}"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A23594AD-AAC5-47F3-8CE0-10E14345BE0E}" type="presOf" srcId="{F30650AC-6523-41D4-BEFF-F87C75C3A1A8}" destId="{0FA03EE5-538B-45D7-AE54-164B087D5CC2}" srcOrd="0" destOrd="0" presId="urn:microsoft.com/office/officeart/2005/8/layout/hierarchy2"/>
    <dgm:cxn modelId="{6603DE17-A56F-40DA-AD39-2250FEBC9C88}" type="presOf" srcId="{2090ADF3-5CF7-491C-8EEF-DB35DEC658CA}" destId="{95523093-FECA-4419-A878-E6086CB8B61F}" srcOrd="0" destOrd="0" presId="urn:microsoft.com/office/officeart/2005/8/layout/hierarchy2"/>
    <dgm:cxn modelId="{F7F3C4F2-8644-4EC8-8A74-B49F3A8F935E}" type="presOf" srcId="{3F6A5EDE-7F02-44C9-AF33-23999382B84B}" destId="{50040A1C-D961-4A90-9F57-B34776F19709}" srcOrd="0" destOrd="0" presId="urn:microsoft.com/office/officeart/2005/8/layout/hierarchy2"/>
    <dgm:cxn modelId="{25CCDB42-BF42-4FEA-B9E0-BD621D59A6C0}" type="presOf" srcId="{C39D6B01-260F-4A4C-826C-9CFF1B6F6F3C}" destId="{E045DA16-E3DB-4C3A-9DC1-4314802E0B2D}" srcOrd="0" destOrd="0" presId="urn:microsoft.com/office/officeart/2005/8/layout/hierarchy2"/>
    <dgm:cxn modelId="{F17FF972-E13D-4CE3-A02C-DA8DDA637482}" type="presOf" srcId="{2A379ED9-6D3C-45CA-8756-86DBD129CD0C}" destId="{5937F1B2-B020-4EB6-983F-111BB09AE414}" srcOrd="0" destOrd="0" presId="urn:microsoft.com/office/officeart/2005/8/layout/hierarchy2"/>
    <dgm:cxn modelId="{E6608A39-2625-4E4C-AE6D-66B4D5B627D2}" type="presOf" srcId="{B4DC0CA7-4284-47E5-8103-F93DAD70B5A7}" destId="{1929B4BE-FB30-4C89-8473-49590CD4D932}" srcOrd="1" destOrd="0" presId="urn:microsoft.com/office/officeart/2005/8/layout/hierarchy2"/>
    <dgm:cxn modelId="{780BABFB-7B0E-47F6-8873-A3C488CDBED0}" type="presOf" srcId="{64410DB8-F655-4B90-9A96-2325D0212977}" destId="{F74CEFCE-AE50-40FB-98E1-BD45C93AA385}" srcOrd="0" destOrd="0" presId="urn:microsoft.com/office/officeart/2005/8/layout/hierarchy2"/>
    <dgm:cxn modelId="{09A9182E-FD79-45CF-9742-FB14EDA1B494}" type="presOf" srcId="{9EB7E3D8-0D11-4E80-823D-492B50986BD9}" destId="{418C437C-17BF-4B0B-B4FE-5B3030058BF1}"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F9ED9324-5D75-480A-89AA-CC2331C7C2A2}" type="presOf" srcId="{45993110-47CA-429A-A226-5BE240498561}" destId="{0789D6F5-E0F6-4D72-A0DF-BA44D9E7DAFF}" srcOrd="0" destOrd="0" presId="urn:microsoft.com/office/officeart/2005/8/layout/hierarchy2"/>
    <dgm:cxn modelId="{A8E8907F-EC32-409D-B4E3-DBB2AAC49220}" type="presOf" srcId="{1055F0B1-DA74-4E7B-B527-AEDFDD16057D}" destId="{80B075A0-6EED-4416-BD30-D34B7B6B244A}" srcOrd="0" destOrd="0" presId="urn:microsoft.com/office/officeart/2005/8/layout/hierarchy2"/>
    <dgm:cxn modelId="{6BCEC117-DC22-49C8-8835-73C3AB87A2CD}" type="presOf" srcId="{57EA6F02-2674-477B-9506-59D3B2C4A94B}" destId="{E8D07454-23B3-441F-9B23-CDA001B258D3}" srcOrd="1" destOrd="0" presId="urn:microsoft.com/office/officeart/2005/8/layout/hierarchy2"/>
    <dgm:cxn modelId="{5C13919F-AE7C-4830-8C6B-10A10697E307}" type="presOf" srcId="{22F489BA-7AF8-4D28-AFF1-81994DDA9D7B}" destId="{E4975F3D-C350-41E3-95EF-F4638F798686}"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94D9FA7B-8F69-4BA6-B49D-A6B1D128A9F4}" type="presOf" srcId="{494ACA62-AAC0-4951-9C9D-4B583911638D}" destId="{5F158D59-AD79-4180-AC01-6F79F6FA82DB}" srcOrd="0" destOrd="0" presId="urn:microsoft.com/office/officeart/2005/8/layout/hierarchy2"/>
    <dgm:cxn modelId="{B31450B8-50A1-4070-A0BD-876F861C42A7}" srcId="{95073BCA-5637-4B74-B003-F6EBD1486D61}" destId="{C2A848E1-61B5-4DCC-BFBB-D417A3B756B4}" srcOrd="0" destOrd="0" parTransId="{57EA6F02-2674-477B-9506-59D3B2C4A94B}" sibTransId="{BE8ED1AD-C61E-4CE0-A4E2-84167303EB6C}"/>
    <dgm:cxn modelId="{94E99273-3FF3-4F9B-9905-87F2B646825A}" type="presOf" srcId="{AC10A985-E08A-4B6F-BF7F-A700AF2A50C5}" destId="{593B41E3-CA5E-4DA9-AD44-1949E854049E}"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5D7C1ACB-F913-4A55-9ED2-9BB963ED18A3}" type="presOf" srcId="{3BAA5B4F-AA92-45D6-9A6B-2C43B02FBCB2}" destId="{8677BBF0-60CC-4896-BDB3-000DD63E373D}" srcOrd="1" destOrd="0" presId="urn:microsoft.com/office/officeart/2005/8/layout/hierarchy2"/>
    <dgm:cxn modelId="{10A063B9-3E70-48A8-B1BD-7B4AC323CEF4}" type="presOf" srcId="{B716BBAA-853E-4021-A8EE-711FD7E3D665}" destId="{DDBCB7B8-5B67-4623-B3B3-D1AC0E78FE9B}" srcOrd="0" destOrd="0" presId="urn:microsoft.com/office/officeart/2005/8/layout/hierarchy2"/>
    <dgm:cxn modelId="{D911C5B9-1EBA-4FAC-B401-E0CDEC8450B7}" type="presOf" srcId="{3F6A5EDE-7F02-44C9-AF33-23999382B84B}" destId="{01EEE390-AB4A-4786-A88B-F7E74EBF73F0}" srcOrd="1" destOrd="0" presId="urn:microsoft.com/office/officeart/2005/8/layout/hierarchy2"/>
    <dgm:cxn modelId="{ED921406-D447-4023-BEB6-6715F7D8D9C9}" type="presOf" srcId="{3BAA5B4F-AA92-45D6-9A6B-2C43B02FBCB2}" destId="{F065EB8E-04AE-4472-B39D-637CB520C526}" srcOrd="0" destOrd="0" presId="urn:microsoft.com/office/officeart/2005/8/layout/hierarchy2"/>
    <dgm:cxn modelId="{5A3B50BF-3A23-445C-B27B-EC48E46BC05C}" type="presOf" srcId="{C2601243-1BEE-43AD-B076-59981A9EF2A5}" destId="{167F1204-AFBB-4464-B292-B7B9C368137A}" srcOrd="0" destOrd="0" presId="urn:microsoft.com/office/officeart/2005/8/layout/hierarchy2"/>
    <dgm:cxn modelId="{A933D0F8-95FB-4E69-935C-5B4F49728283}" type="presOf" srcId="{A564CD81-167D-42C5-9353-07481038A983}" destId="{4AEB7D09-1624-4AD9-99D9-830F9B16DFD7}" srcOrd="1" destOrd="0" presId="urn:microsoft.com/office/officeart/2005/8/layout/hierarchy2"/>
    <dgm:cxn modelId="{1421625F-3C9B-45EF-B839-EA1B496BB38A}" type="presOf" srcId="{1CEB5BF8-9573-44DB-AA52-2664C57B5BC0}" destId="{5B49F615-01AC-4E8D-8243-024C52065BB2}" srcOrd="1" destOrd="0" presId="urn:microsoft.com/office/officeart/2005/8/layout/hierarchy2"/>
    <dgm:cxn modelId="{81CFC208-CCDC-419E-83FC-C997D21DE5FD}" type="presOf" srcId="{5ABABD5B-A46B-437C-8FCF-5F7DB32B1277}" destId="{B59CC138-6E59-4635-9BCC-7700CB9326A7}" srcOrd="1" destOrd="0" presId="urn:microsoft.com/office/officeart/2005/8/layout/hierarchy2"/>
    <dgm:cxn modelId="{93355918-4F54-4D9C-AFF7-31AF99D120B5}" type="presOf" srcId="{22F489BA-7AF8-4D28-AFF1-81994DDA9D7B}" destId="{644D500C-2D0D-4D40-8242-8B689E49552E}" srcOrd="1" destOrd="0" presId="urn:microsoft.com/office/officeart/2005/8/layout/hierarchy2"/>
    <dgm:cxn modelId="{599237EC-B8FB-444C-8AB3-8036D249EFF8}" type="presOf" srcId="{D46399B7-6072-4C73-88BB-AE05116F9ECC}" destId="{BB4E4D16-71CF-4C1A-AF17-AA238805B63F}"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D3ED3C34-8965-4CE9-BA0A-8A21844E6E43}" srcId="{9EB7E3D8-0D11-4E80-823D-492B50986BD9}" destId="{2CA901C4-D46B-4889-AB07-3E85CAB3F55A}" srcOrd="1" destOrd="0" parTransId="{A564CD81-167D-42C5-9353-07481038A983}" sibTransId="{1929283D-632F-476A-874D-BCB2A078A561}"/>
    <dgm:cxn modelId="{26EF9872-3175-46C5-99FB-F2DEA15589B9}" type="presOf" srcId="{BAC0EB25-FC2E-40C8-BB49-714E62D7ACF1}" destId="{0A145BCE-6198-4F25-B43B-3618301E13F0}" srcOrd="1"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820FDEF2-6EE1-44E1-8B85-1BC31CFC1BF0}" type="presOf" srcId="{64410DB8-F655-4B90-9A96-2325D0212977}" destId="{2E9F86E8-11BD-4C20-8CF1-078EFE599DDE}" srcOrd="1" destOrd="0" presId="urn:microsoft.com/office/officeart/2005/8/layout/hierarchy2"/>
    <dgm:cxn modelId="{B840C1C4-3E31-45C2-9CF2-272A2961646E}" type="presOf" srcId="{1B6C38EE-0106-42F5-BFDE-F708BAF5139B}" destId="{C0FB1EE3-1600-4ECC-A158-84A6E0508629}" srcOrd="0" destOrd="0" presId="urn:microsoft.com/office/officeart/2005/8/layout/hierarchy2"/>
    <dgm:cxn modelId="{806541B0-113C-4552-BDC6-4AC939663966}" type="presOf" srcId="{A564CD81-167D-42C5-9353-07481038A983}" destId="{E798F118-A524-4343-8813-0F2112D52D97}" srcOrd="0" destOrd="0" presId="urn:microsoft.com/office/officeart/2005/8/layout/hierarchy2"/>
    <dgm:cxn modelId="{D944DBE8-8BB2-4E1E-8DC7-BCB2D81E7A3A}" type="presOf" srcId="{5BDA034E-E10D-4A3F-95C7-86E352EFE1E2}" destId="{B58CAB39-7A43-4E7D-93B0-4EB0E985F7BF}" srcOrd="0" destOrd="0" presId="urn:microsoft.com/office/officeart/2005/8/layout/hierarchy2"/>
    <dgm:cxn modelId="{7B356E5B-3FA5-4E37-B41D-86C158438514}" type="presOf" srcId="{CB605075-F51A-47C3-9B5B-5822A6019E26}" destId="{BAAD048F-539D-477C-AF35-C3394849D7C3}" srcOrd="1" destOrd="0" presId="urn:microsoft.com/office/officeart/2005/8/layout/hierarchy2"/>
    <dgm:cxn modelId="{46E39A8D-A121-43CB-8CFF-7B71B480C0F9}" type="presOf" srcId="{EE885992-2BEA-4926-B702-6008C6AF5097}" destId="{87EC5DDD-9F69-4B6C-95BE-68FC167C1752}" srcOrd="0" destOrd="0" presId="urn:microsoft.com/office/officeart/2005/8/layout/hierarchy2"/>
    <dgm:cxn modelId="{F1338EE1-3E77-4308-AC6C-CF69CEDC7971}" type="presOf" srcId="{29D5F61E-1CFE-4D06-9E4F-4C289DB841B2}" destId="{BC065D8B-0208-43AD-ABEB-09B43B6478F9}" srcOrd="0" destOrd="0" presId="urn:microsoft.com/office/officeart/2005/8/layout/hierarchy2"/>
    <dgm:cxn modelId="{6295C0C8-EFE0-4C27-805A-EE878DD7E9F5}" type="presOf" srcId="{C2A848E1-61B5-4DCC-BFBB-D417A3B756B4}" destId="{BA54242D-F02C-4E4F-8455-69939E154ED1}"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B578CB69-D6C6-43B0-BDF5-2836B13C4F94}" srcId="{C2601243-1BEE-43AD-B076-59981A9EF2A5}" destId="{3904DB79-83CF-4567-8961-2516E1FF2621}" srcOrd="2" destOrd="0" parTransId="{DF03A72C-632B-4C09-AA60-11E1D77BAE98}" sibTransId="{3A2C820A-2BAE-478D-BE78-1233BCFE86B5}"/>
    <dgm:cxn modelId="{42B3AF67-685E-4561-A3E2-D5F3B7B06A10}" type="presOf" srcId="{1CEB5BF8-9573-44DB-AA52-2664C57B5BC0}" destId="{5FCB55BA-7053-458B-8A88-8DD239DA6331}" srcOrd="0" destOrd="0" presId="urn:microsoft.com/office/officeart/2005/8/layout/hierarchy2"/>
    <dgm:cxn modelId="{9474AF7D-259C-47CD-AB98-88F3D7D37F36}" type="presOf" srcId="{BBBB4BC1-397B-42FB-A590-86ABD4708BA1}" destId="{2AA311D8-CC01-4472-A54F-19D0AFF10979}" srcOrd="1"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A955025F-A839-4DD1-B2F5-1A358012D182}" type="presOf" srcId="{89C9E179-D2A2-4A4E-831C-766C0FCE59CD}" destId="{C33F84F2-5EFE-42A4-A5D4-F49723480AE6}"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BDCAC7DE-A096-4DE7-89F5-4447B924BD7C}" type="presOf" srcId="{D571DD33-A7E4-4BE5-8590-2D3E0E3995FB}" destId="{37A875F9-3746-426A-8766-FFA1C0118C48}" srcOrd="0" destOrd="0" presId="urn:microsoft.com/office/officeart/2005/8/layout/hierarchy2"/>
    <dgm:cxn modelId="{756F5BE6-65D4-41F9-8720-6ADCC239A19C}" type="presOf" srcId="{B78E8AC8-BFC5-4DF9-996A-E3ADAD9E91C9}" destId="{94066D15-53AA-4DDA-9682-053F754F270E}" srcOrd="0" destOrd="0" presId="urn:microsoft.com/office/officeart/2005/8/layout/hierarchy2"/>
    <dgm:cxn modelId="{CB12E3CE-AD4E-4CF5-949C-F0AC0DC51A7A}" type="presOf" srcId="{1C4C4948-25D8-4936-BD8C-06CE52540229}" destId="{8A58203B-60D5-42CF-9578-203C0120EC5E}"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9780311E-20E1-4AF6-AE9A-DA7E21CC1291}" srcId="{767EC5A2-4B77-466C-A072-0B8307A02AB3}" destId="{E0DE11BA-B518-407C-B505-1DE471394911}" srcOrd="1" destOrd="0" parTransId="{5ABABD5B-A46B-437C-8FCF-5F7DB32B1277}" sibTransId="{376C5A55-1A43-4CC8-83DB-CC222E26A4D5}"/>
    <dgm:cxn modelId="{4357BDBC-72C4-4DA6-AD42-AF2837C322A4}" srcId="{9EB7E3D8-0D11-4E80-823D-492B50986BD9}" destId="{29D5F61E-1CFE-4D06-9E4F-4C289DB841B2}" srcOrd="0" destOrd="0" parTransId="{45993110-47CA-429A-A226-5BE240498561}" sibTransId="{D051EF27-0EA1-41DB-81AA-CEFDE06D5324}"/>
    <dgm:cxn modelId="{F77651A2-CFCA-453E-9508-739BBC5A2563}" type="presOf" srcId="{BBBB4BC1-397B-42FB-A590-86ABD4708BA1}" destId="{01AE466B-0249-4A63-910F-DFF3C04D856B}" srcOrd="0" destOrd="0" presId="urn:microsoft.com/office/officeart/2005/8/layout/hierarchy2"/>
    <dgm:cxn modelId="{9D31CB03-2E2F-4005-A186-F8B00ABD0C8C}" type="presOf" srcId="{DF03A72C-632B-4C09-AA60-11E1D77BAE98}" destId="{BCC70EED-4AC6-47A8-97E4-A7D63A75F83B}" srcOrd="0" destOrd="0" presId="urn:microsoft.com/office/officeart/2005/8/layout/hierarchy2"/>
    <dgm:cxn modelId="{186891E4-738D-41FE-B0AE-74A0015DD565}" srcId="{19F3ECDB-1ED7-474B-92C1-2E72D83ACFE8}" destId="{AC10A985-E08A-4B6F-BF7F-A700AF2A50C5}" srcOrd="0" destOrd="0" parTransId="{1055F0B1-DA74-4E7B-B527-AEDFDD16057D}" sibTransId="{7C9BFF87-C3CD-42E3-AFA8-CB5B0D42AA94}"/>
    <dgm:cxn modelId="{11399A4E-942E-4B9E-A61E-55BEBEFC7C02}" type="presOf" srcId="{494ACA62-AAC0-4951-9C9D-4B583911638D}" destId="{2B40320C-27AB-4BDA-84D1-61C50A3BABC5}"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2268B197-95AC-4DCB-8299-8F3C25BB6544}" type="presOf" srcId="{166961A0-6659-4CA6-A993-20CB2D27CA51}" destId="{F3025B66-7540-4E3A-8E55-A978E22397A7}" srcOrd="1" destOrd="0" presId="urn:microsoft.com/office/officeart/2005/8/layout/hierarchy2"/>
    <dgm:cxn modelId="{C87EF3C9-32EB-4B94-B8E2-594847A71BFD}" type="presOf" srcId="{CB605075-F51A-47C3-9B5B-5822A6019E26}" destId="{906F5F46-922A-41D3-BC0C-AA6B408A8D4A}"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FC91B914-43C6-4226-B17A-617C45279B03}" type="presOf" srcId="{1055F0B1-DA74-4E7B-B527-AEDFDD16057D}" destId="{0B6A28E5-6192-4A5C-8A6E-370AC7A96B9E}" srcOrd="1" destOrd="0" presId="urn:microsoft.com/office/officeart/2005/8/layout/hierarchy2"/>
    <dgm:cxn modelId="{1FF2B2E0-CBB8-424E-81A6-C8CA49EF7E2D}" type="presOf" srcId="{B78E8AC8-BFC5-4DF9-996A-E3ADAD9E91C9}" destId="{B680152B-BBF7-42CC-80E2-A156B071C1EB}" srcOrd="1" destOrd="0" presId="urn:microsoft.com/office/officeart/2005/8/layout/hierarchy2"/>
    <dgm:cxn modelId="{CCE4C41B-3A6A-40A3-B7A7-68B039CD592E}" type="presOf" srcId="{3904DB79-83CF-4567-8961-2516E1FF2621}" destId="{A0865725-8F13-4D66-9B6B-D81956252699}" srcOrd="0"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9F183540-BEBB-491C-B7E6-749704A50110}" srcId="{3B798081-D53C-428D-9A8A-C6B430D0676E}" destId="{C39D6B01-260F-4A4C-826C-9CFF1B6F6F3C}" srcOrd="0" destOrd="0" parTransId="{1CEB5BF8-9573-44DB-AA52-2664C57B5BC0}" sibTransId="{8ACC4B51-902E-41B9-8927-C4CC81C36EEB}"/>
    <dgm:cxn modelId="{8E705F0E-8863-4A60-BE48-A714AE4D31CF}" type="presOf" srcId="{5ABABD5B-A46B-437C-8FCF-5F7DB32B1277}" destId="{030C4BD4-E117-424F-894B-5000F19EC59A}" srcOrd="0" destOrd="0" presId="urn:microsoft.com/office/officeart/2005/8/layout/hierarchy2"/>
    <dgm:cxn modelId="{052F4F2F-07F1-4913-B687-23980B4BD602}" type="presOf" srcId="{2CA901C4-D46B-4889-AB07-3E85CAB3F55A}" destId="{1E1C0BF7-E2E9-47E2-846E-3FB060800201}" srcOrd="0" destOrd="0" presId="urn:microsoft.com/office/officeart/2005/8/layout/hierarchy2"/>
    <dgm:cxn modelId="{82ED18D7-28A7-4380-9D03-5449941FB91A}" type="presOf" srcId="{89C9E179-D2A2-4A4E-831C-766C0FCE59CD}" destId="{2FD12931-E91F-4883-ABCC-E2B4ACCC31CA}" srcOrd="0" destOrd="0" presId="urn:microsoft.com/office/officeart/2005/8/layout/hierarchy2"/>
    <dgm:cxn modelId="{EA1F1097-4602-4166-B170-9CDD57E98CD7}" type="presOf" srcId="{4C182C5A-560D-43AA-8092-727DB2D4F9AA}" destId="{990310B2-5112-4727-B4A0-C2E12E4945BB}" srcOrd="0" destOrd="0" presId="urn:microsoft.com/office/officeart/2005/8/layout/hierarchy2"/>
    <dgm:cxn modelId="{776C2A66-4248-4131-B2F5-58DF6987464E}" type="presOf" srcId="{E527BE7C-F111-4D11-8FD8-A64790F908E6}" destId="{3C823CB9-6646-45EA-927C-BAAED8D908D1}" srcOrd="0" destOrd="0" presId="urn:microsoft.com/office/officeart/2005/8/layout/hierarchy2"/>
    <dgm:cxn modelId="{7B78F9CF-9E7E-4811-A326-BE8666F241F7}" type="presOf" srcId="{B4DC0CA7-4284-47E5-8103-F93DAD70B5A7}" destId="{C498114F-350E-41A3-9193-D88A6280E55B}" srcOrd="0" destOrd="0" presId="urn:microsoft.com/office/officeart/2005/8/layout/hierarchy2"/>
    <dgm:cxn modelId="{AC055481-5308-4748-934A-480EA0153372}" type="presOf" srcId="{8B31BB6A-A4D8-431C-9B01-9B2034755868}" destId="{9C2F6C3E-00BF-4160-BA53-202223A2EE2E}" srcOrd="0" destOrd="0" presId="urn:microsoft.com/office/officeart/2005/8/layout/hierarchy2"/>
    <dgm:cxn modelId="{2278641D-73B8-4C5B-AE62-C2919EE261A3}" type="presOf" srcId="{57EA6F02-2674-477B-9506-59D3B2C4A94B}" destId="{8367E3EC-EDE8-4478-9B14-EAFA4B0303C7}" srcOrd="0" destOrd="0" presId="urn:microsoft.com/office/officeart/2005/8/layout/hierarchy2"/>
    <dgm:cxn modelId="{1D41A3CE-6D15-4001-9453-9E0B760AB26B}" type="presOf" srcId="{95073BCA-5637-4B74-B003-F6EBD1486D61}" destId="{C7DB363B-7218-4E89-908E-26E8BED225D3}" srcOrd="0" destOrd="0" presId="urn:microsoft.com/office/officeart/2005/8/layout/hierarchy2"/>
    <dgm:cxn modelId="{84222F2F-2628-4A1C-9760-65447E724880}" type="presOf" srcId="{166961A0-6659-4CA6-A993-20CB2D27CA51}" destId="{CC1ABDC6-6B6E-46CC-8F3E-DD15562897FA}"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5985C518-7C7E-4805-AE1C-34EBE1F05C75}" srcId="{3B798081-D53C-428D-9A8A-C6B430D0676E}" destId="{F30650AC-6523-41D4-BEFF-F87C75C3A1A8}" srcOrd="1" destOrd="0" parTransId="{CB605075-F51A-47C3-9B5B-5822A6019E26}" sibTransId="{3819E55F-D2BD-453F-A992-B53A21CB7FD2}"/>
    <dgm:cxn modelId="{AD7DB5E0-3273-4268-BC4D-9759CE8CFB24}" type="presParOf" srcId="{9C2F6C3E-00BF-4160-BA53-202223A2EE2E}" destId="{422962DA-79B5-4391-85F2-5C83AC2DDC7A}" srcOrd="0" destOrd="0" presId="urn:microsoft.com/office/officeart/2005/8/layout/hierarchy2"/>
    <dgm:cxn modelId="{C231072E-E3CD-4F49-8AD3-7F1DC265A435}" type="presParOf" srcId="{422962DA-79B5-4391-85F2-5C83AC2DDC7A}" destId="{F15D6494-9362-431D-8D0C-12A143564090}" srcOrd="0" destOrd="0" presId="urn:microsoft.com/office/officeart/2005/8/layout/hierarchy2"/>
    <dgm:cxn modelId="{3CF35F25-2FDF-425F-AAC7-55CCE3138E09}" type="presParOf" srcId="{422962DA-79B5-4391-85F2-5C83AC2DDC7A}" destId="{6B7A97A5-5187-4846-A9CB-0A7AE0532CBF}" srcOrd="1" destOrd="0" presId="urn:microsoft.com/office/officeart/2005/8/layout/hierarchy2"/>
    <dgm:cxn modelId="{7B8736CE-842F-4BA3-8B34-870C23B8C24C}" type="presParOf" srcId="{6B7A97A5-5187-4846-A9CB-0A7AE0532CBF}" destId="{C498114F-350E-41A3-9193-D88A6280E55B}" srcOrd="0" destOrd="0" presId="urn:microsoft.com/office/officeart/2005/8/layout/hierarchy2"/>
    <dgm:cxn modelId="{E4F48049-E195-405F-B0DC-1FB22E4E951E}" type="presParOf" srcId="{C498114F-350E-41A3-9193-D88A6280E55B}" destId="{1929B4BE-FB30-4C89-8473-49590CD4D932}" srcOrd="0" destOrd="0" presId="urn:microsoft.com/office/officeart/2005/8/layout/hierarchy2"/>
    <dgm:cxn modelId="{BF0C013A-3826-4B5B-84DE-1132BFF6B77F}" type="presParOf" srcId="{6B7A97A5-5187-4846-A9CB-0A7AE0532CBF}" destId="{4BC0D68C-B3F7-4187-AD42-F9881C97EDA9}" srcOrd="1" destOrd="0" presId="urn:microsoft.com/office/officeart/2005/8/layout/hierarchy2"/>
    <dgm:cxn modelId="{D0C26A42-4DEB-4C85-8CBC-982999784D95}" type="presParOf" srcId="{4BC0D68C-B3F7-4187-AD42-F9881C97EDA9}" destId="{C0FB1EE3-1600-4ECC-A158-84A6E0508629}" srcOrd="0" destOrd="0" presId="urn:microsoft.com/office/officeart/2005/8/layout/hierarchy2"/>
    <dgm:cxn modelId="{8B9F8CB2-2FC5-419D-B485-78602491BB14}" type="presParOf" srcId="{4BC0D68C-B3F7-4187-AD42-F9881C97EDA9}" destId="{1EEA82D7-11B2-4776-A10F-396B67713554}" srcOrd="1" destOrd="0" presId="urn:microsoft.com/office/officeart/2005/8/layout/hierarchy2"/>
    <dgm:cxn modelId="{4B47B85E-634A-4BD0-BBB3-20D29604ED11}" type="presParOf" srcId="{1EEA82D7-11B2-4776-A10F-396B67713554}" destId="{94066D15-53AA-4DDA-9682-053F754F270E}" srcOrd="0" destOrd="0" presId="urn:microsoft.com/office/officeart/2005/8/layout/hierarchy2"/>
    <dgm:cxn modelId="{01E41724-94E7-485D-BE3D-B0FC7F89E1A8}" type="presParOf" srcId="{94066D15-53AA-4DDA-9682-053F754F270E}" destId="{B680152B-BBF7-42CC-80E2-A156B071C1EB}" srcOrd="0" destOrd="0" presId="urn:microsoft.com/office/officeart/2005/8/layout/hierarchy2"/>
    <dgm:cxn modelId="{2AF2151A-68F5-4794-A9D8-09436CE24822}" type="presParOf" srcId="{1EEA82D7-11B2-4776-A10F-396B67713554}" destId="{0981ABDE-06ED-4AF7-A618-25843B77D777}" srcOrd="1" destOrd="0" presId="urn:microsoft.com/office/officeart/2005/8/layout/hierarchy2"/>
    <dgm:cxn modelId="{A5DBF9C0-1D59-40BD-B4C2-CE612E3CDB71}" type="presParOf" srcId="{0981ABDE-06ED-4AF7-A618-25843B77D777}" destId="{C8B696FB-B26B-4AEB-A6C7-7996DE285DEE}" srcOrd="0" destOrd="0" presId="urn:microsoft.com/office/officeart/2005/8/layout/hierarchy2"/>
    <dgm:cxn modelId="{0E2D9182-B6CF-4D8C-ACAA-5911B888D6BA}" type="presParOf" srcId="{0981ABDE-06ED-4AF7-A618-25843B77D777}" destId="{1EBF9220-0EA9-4879-831D-B7F02029CA6F}" srcOrd="1" destOrd="0" presId="urn:microsoft.com/office/officeart/2005/8/layout/hierarchy2"/>
    <dgm:cxn modelId="{29FB8FB1-88C4-417E-8919-8964526D44F0}" type="presParOf" srcId="{1EEA82D7-11B2-4776-A10F-396B67713554}" destId="{DDBCB7B8-5B67-4623-B3B3-D1AC0E78FE9B}" srcOrd="2" destOrd="0" presId="urn:microsoft.com/office/officeart/2005/8/layout/hierarchy2"/>
    <dgm:cxn modelId="{8620FE93-7E56-432D-9315-C972C9F6EFE7}" type="presParOf" srcId="{DDBCB7B8-5B67-4623-B3B3-D1AC0E78FE9B}" destId="{7AF1181C-2A33-4ED9-B3AD-C4ACFCC7DACF}" srcOrd="0" destOrd="0" presId="urn:microsoft.com/office/officeart/2005/8/layout/hierarchy2"/>
    <dgm:cxn modelId="{B986CDD7-7338-47E0-BE81-96ABC40EEEE2}" type="presParOf" srcId="{1EEA82D7-11B2-4776-A10F-396B67713554}" destId="{24724133-326B-4A09-91C1-81FE02C30686}" srcOrd="3" destOrd="0" presId="urn:microsoft.com/office/officeart/2005/8/layout/hierarchy2"/>
    <dgm:cxn modelId="{2099139F-FDCD-41C2-953F-F398094A44E5}" type="presParOf" srcId="{24724133-326B-4A09-91C1-81FE02C30686}" destId="{5937F1B2-B020-4EB6-983F-111BB09AE414}" srcOrd="0" destOrd="0" presId="urn:microsoft.com/office/officeart/2005/8/layout/hierarchy2"/>
    <dgm:cxn modelId="{8EEFF284-7367-4449-BABD-E161857C8F06}" type="presParOf" srcId="{24724133-326B-4A09-91C1-81FE02C30686}" destId="{E1E6DD61-89B2-4AF3-8AC4-44F09AEDAE25}" srcOrd="1" destOrd="0" presId="urn:microsoft.com/office/officeart/2005/8/layout/hierarchy2"/>
    <dgm:cxn modelId="{14DFAE16-ECF8-4F82-885D-F3322DC44202}" type="presParOf" srcId="{1EEA82D7-11B2-4776-A10F-396B67713554}" destId="{1E5FCCE3-BB6C-46B6-BE90-0C1FE816FF09}" srcOrd="4" destOrd="0" presId="urn:microsoft.com/office/officeart/2005/8/layout/hierarchy2"/>
    <dgm:cxn modelId="{EDFCC97B-CABF-4E00-BE6A-2E2E57FDB881}" type="presParOf" srcId="{1E5FCCE3-BB6C-46B6-BE90-0C1FE816FF09}" destId="{0A145BCE-6198-4F25-B43B-3618301E13F0}" srcOrd="0" destOrd="0" presId="urn:microsoft.com/office/officeart/2005/8/layout/hierarchy2"/>
    <dgm:cxn modelId="{9272106D-8BEB-4241-BCF9-709163B855FB}" type="presParOf" srcId="{1EEA82D7-11B2-4776-A10F-396B67713554}" destId="{EB689018-3E26-427F-B400-2A48242A7DAB}" srcOrd="5" destOrd="0" presId="urn:microsoft.com/office/officeart/2005/8/layout/hierarchy2"/>
    <dgm:cxn modelId="{10AB54DC-D985-4830-A85A-875FF665FD38}" type="presParOf" srcId="{EB689018-3E26-427F-B400-2A48242A7DAB}" destId="{C7DB363B-7218-4E89-908E-26E8BED225D3}" srcOrd="0" destOrd="0" presId="urn:microsoft.com/office/officeart/2005/8/layout/hierarchy2"/>
    <dgm:cxn modelId="{BED746C2-F8A4-4920-B6FB-86802C432E20}" type="presParOf" srcId="{EB689018-3E26-427F-B400-2A48242A7DAB}" destId="{947CBDEE-55D6-4B22-B219-DDAD927C70B1}" srcOrd="1" destOrd="0" presId="urn:microsoft.com/office/officeart/2005/8/layout/hierarchy2"/>
    <dgm:cxn modelId="{39F89CD4-DC21-4675-B24E-E480E876F7BE}" type="presParOf" srcId="{947CBDEE-55D6-4B22-B219-DDAD927C70B1}" destId="{8367E3EC-EDE8-4478-9B14-EAFA4B0303C7}" srcOrd="0" destOrd="0" presId="urn:microsoft.com/office/officeart/2005/8/layout/hierarchy2"/>
    <dgm:cxn modelId="{315251FC-87A1-4524-BF53-91C38E0CD58C}" type="presParOf" srcId="{8367E3EC-EDE8-4478-9B14-EAFA4B0303C7}" destId="{E8D07454-23B3-441F-9B23-CDA001B258D3}" srcOrd="0" destOrd="0" presId="urn:microsoft.com/office/officeart/2005/8/layout/hierarchy2"/>
    <dgm:cxn modelId="{89616C3C-9D4D-42C5-859C-A43198F4E5AD}" type="presParOf" srcId="{947CBDEE-55D6-4B22-B219-DDAD927C70B1}" destId="{68A66CD3-959A-403B-A57F-87A9D8451471}" srcOrd="1" destOrd="0" presId="urn:microsoft.com/office/officeart/2005/8/layout/hierarchy2"/>
    <dgm:cxn modelId="{98D7C883-00D1-4A51-8038-6B78F4E0E030}" type="presParOf" srcId="{68A66CD3-959A-403B-A57F-87A9D8451471}" destId="{BA54242D-F02C-4E4F-8455-69939E154ED1}" srcOrd="0" destOrd="0" presId="urn:microsoft.com/office/officeart/2005/8/layout/hierarchy2"/>
    <dgm:cxn modelId="{8E210C6C-2052-4577-AB41-337F30326042}" type="presParOf" srcId="{68A66CD3-959A-403B-A57F-87A9D8451471}" destId="{5CE4419F-7D16-4B5A-8BF7-01ACA79458C1}" srcOrd="1" destOrd="0" presId="urn:microsoft.com/office/officeart/2005/8/layout/hierarchy2"/>
    <dgm:cxn modelId="{EA045667-88EA-423C-85F6-E4A6CCD9CC90}" type="presParOf" srcId="{947CBDEE-55D6-4B22-B219-DDAD927C70B1}" destId="{3C823CB9-6646-45EA-927C-BAAED8D908D1}" srcOrd="2" destOrd="0" presId="urn:microsoft.com/office/officeart/2005/8/layout/hierarchy2"/>
    <dgm:cxn modelId="{FEC2EB77-42AD-4D4F-92AD-807935B60A36}" type="presParOf" srcId="{3C823CB9-6646-45EA-927C-BAAED8D908D1}" destId="{E86E44DF-D0B6-490D-969C-50D2431AF93E}" srcOrd="0" destOrd="0" presId="urn:microsoft.com/office/officeart/2005/8/layout/hierarchy2"/>
    <dgm:cxn modelId="{A76B18CD-841A-423F-AA3B-7234C3AE9170}" type="presParOf" srcId="{947CBDEE-55D6-4B22-B219-DDAD927C70B1}" destId="{D50F42E0-D0D0-401A-A036-46103263EA84}" srcOrd="3" destOrd="0" presId="urn:microsoft.com/office/officeart/2005/8/layout/hierarchy2"/>
    <dgm:cxn modelId="{580BBAB9-4AF4-431F-8EB6-82E4369C6777}" type="presParOf" srcId="{D50F42E0-D0D0-401A-A036-46103263EA84}" destId="{990310B2-5112-4727-B4A0-C2E12E4945BB}" srcOrd="0" destOrd="0" presId="urn:microsoft.com/office/officeart/2005/8/layout/hierarchy2"/>
    <dgm:cxn modelId="{26C42B76-641D-4031-A9BE-38AC81492786}" type="presParOf" srcId="{D50F42E0-D0D0-401A-A036-46103263EA84}" destId="{524EF8AB-F75C-4759-82C1-A01ED2208B7D}" srcOrd="1" destOrd="0" presId="urn:microsoft.com/office/officeart/2005/8/layout/hierarchy2"/>
    <dgm:cxn modelId="{9A18AB71-D213-444D-85A5-2E89F65C9389}" type="presParOf" srcId="{6B7A97A5-5187-4846-A9CB-0A7AE0532CBF}" destId="{030C4BD4-E117-424F-894B-5000F19EC59A}" srcOrd="2" destOrd="0" presId="urn:microsoft.com/office/officeart/2005/8/layout/hierarchy2"/>
    <dgm:cxn modelId="{68A4D52D-5368-4357-9EA0-D49A5A10690A}" type="presParOf" srcId="{030C4BD4-E117-424F-894B-5000F19EC59A}" destId="{B59CC138-6E59-4635-9BCC-7700CB9326A7}" srcOrd="0" destOrd="0" presId="urn:microsoft.com/office/officeart/2005/8/layout/hierarchy2"/>
    <dgm:cxn modelId="{78D17D44-B3EC-4EAF-9657-F8A1A5F89711}" type="presParOf" srcId="{6B7A97A5-5187-4846-A9CB-0A7AE0532CBF}" destId="{5F219121-9A37-47EF-87F0-762E6ABBFD2D}" srcOrd="3" destOrd="0" presId="urn:microsoft.com/office/officeart/2005/8/layout/hierarchy2"/>
    <dgm:cxn modelId="{1E93B30F-DB44-4081-8690-8CD16FFAAB7A}" type="presParOf" srcId="{5F219121-9A37-47EF-87F0-762E6ABBFD2D}" destId="{6F0F170F-FE3D-4134-BB96-EA6665A6036D}" srcOrd="0" destOrd="0" presId="urn:microsoft.com/office/officeart/2005/8/layout/hierarchy2"/>
    <dgm:cxn modelId="{A9830612-2BF5-4862-8BD2-36BA9B5472F8}" type="presParOf" srcId="{5F219121-9A37-47EF-87F0-762E6ABBFD2D}" destId="{887D7BAE-69D9-4031-8C7B-63AF77DAA974}" srcOrd="1" destOrd="0" presId="urn:microsoft.com/office/officeart/2005/8/layout/hierarchy2"/>
    <dgm:cxn modelId="{F8D588F8-3BD0-4ADA-9563-74391347462A}" type="presParOf" srcId="{887D7BAE-69D9-4031-8C7B-63AF77DAA974}" destId="{01AE466B-0249-4A63-910F-DFF3C04D856B}" srcOrd="0" destOrd="0" presId="urn:microsoft.com/office/officeart/2005/8/layout/hierarchy2"/>
    <dgm:cxn modelId="{0658E90F-574F-4FBE-A16A-CFE235BD188F}" type="presParOf" srcId="{01AE466B-0249-4A63-910F-DFF3C04D856B}" destId="{2AA311D8-CC01-4472-A54F-19D0AFF10979}" srcOrd="0" destOrd="0" presId="urn:microsoft.com/office/officeart/2005/8/layout/hierarchy2"/>
    <dgm:cxn modelId="{15367A28-561A-4CB0-ABF2-95DEBF8BEDE8}" type="presParOf" srcId="{887D7BAE-69D9-4031-8C7B-63AF77DAA974}" destId="{C06C5CEC-90AD-4EA8-AD01-C2D1861D1F78}" srcOrd="1" destOrd="0" presId="urn:microsoft.com/office/officeart/2005/8/layout/hierarchy2"/>
    <dgm:cxn modelId="{6DF8F0E0-BFD6-41B1-98DA-27A42DAB1070}" type="presParOf" srcId="{C06C5CEC-90AD-4EA8-AD01-C2D1861D1F78}" destId="{8A58203B-60D5-42CF-9578-203C0120EC5E}" srcOrd="0" destOrd="0" presId="urn:microsoft.com/office/officeart/2005/8/layout/hierarchy2"/>
    <dgm:cxn modelId="{79A64E5B-206F-49EA-AB0C-31F795FE56CC}" type="presParOf" srcId="{C06C5CEC-90AD-4EA8-AD01-C2D1861D1F78}" destId="{59816630-B2C0-4547-BCE4-EA5205456959}" srcOrd="1" destOrd="0" presId="urn:microsoft.com/office/officeart/2005/8/layout/hierarchy2"/>
    <dgm:cxn modelId="{B1F0EE0F-D328-4FA1-96E0-6CD159C7F73A}" type="presParOf" srcId="{887D7BAE-69D9-4031-8C7B-63AF77DAA974}" destId="{CC1ABDC6-6B6E-46CC-8F3E-DD15562897FA}" srcOrd="2" destOrd="0" presId="urn:microsoft.com/office/officeart/2005/8/layout/hierarchy2"/>
    <dgm:cxn modelId="{7DBB6876-289B-4B87-A374-479A372D739B}" type="presParOf" srcId="{CC1ABDC6-6B6E-46CC-8F3E-DD15562897FA}" destId="{F3025B66-7540-4E3A-8E55-A978E22397A7}" srcOrd="0" destOrd="0" presId="urn:microsoft.com/office/officeart/2005/8/layout/hierarchy2"/>
    <dgm:cxn modelId="{8449C13D-0D07-4E71-BC55-9B186B0B2085}" type="presParOf" srcId="{887D7BAE-69D9-4031-8C7B-63AF77DAA974}" destId="{D5718173-34C3-4545-97AA-AF6977FD7D74}" srcOrd="3" destOrd="0" presId="urn:microsoft.com/office/officeart/2005/8/layout/hierarchy2"/>
    <dgm:cxn modelId="{C793AFF7-79AD-4626-B1B2-12E151D7B165}" type="presParOf" srcId="{D5718173-34C3-4545-97AA-AF6977FD7D74}" destId="{BB4E4D16-71CF-4C1A-AF17-AA238805B63F}" srcOrd="0" destOrd="0" presId="urn:microsoft.com/office/officeart/2005/8/layout/hierarchy2"/>
    <dgm:cxn modelId="{5F3C9BE2-1F61-4F5D-A475-F9222D3F9C08}" type="presParOf" srcId="{D5718173-34C3-4545-97AA-AF6977FD7D74}" destId="{76FF324C-96C1-476A-AA1D-ACC804736D00}" srcOrd="1" destOrd="0" presId="urn:microsoft.com/office/officeart/2005/8/layout/hierarchy2"/>
    <dgm:cxn modelId="{C1DA50AE-FBB3-41A3-9C8D-2F047432BE84}" type="presParOf" srcId="{887D7BAE-69D9-4031-8C7B-63AF77DAA974}" destId="{E4975F3D-C350-41E3-95EF-F4638F798686}" srcOrd="4" destOrd="0" presId="urn:microsoft.com/office/officeart/2005/8/layout/hierarchy2"/>
    <dgm:cxn modelId="{17311B41-8DE5-4B9B-8891-5865F17B2764}" type="presParOf" srcId="{E4975F3D-C350-41E3-95EF-F4638F798686}" destId="{644D500C-2D0D-4D40-8242-8B689E49552E}" srcOrd="0" destOrd="0" presId="urn:microsoft.com/office/officeart/2005/8/layout/hierarchy2"/>
    <dgm:cxn modelId="{EE29FC04-3241-4580-A1A7-411761BC4F3F}" type="presParOf" srcId="{887D7BAE-69D9-4031-8C7B-63AF77DAA974}" destId="{88BCA496-AD51-4127-BE44-9C105EA0259D}" srcOrd="5" destOrd="0" presId="urn:microsoft.com/office/officeart/2005/8/layout/hierarchy2"/>
    <dgm:cxn modelId="{7BB096B1-0539-4801-9B7E-0EE292CD194F}" type="presParOf" srcId="{88BCA496-AD51-4127-BE44-9C105EA0259D}" destId="{B58CAB39-7A43-4E7D-93B0-4EB0E985F7BF}" srcOrd="0" destOrd="0" presId="urn:microsoft.com/office/officeart/2005/8/layout/hierarchy2"/>
    <dgm:cxn modelId="{7793C120-99F6-4AC9-8AE8-0D6076C66708}" type="presParOf" srcId="{88BCA496-AD51-4127-BE44-9C105EA0259D}" destId="{A973866D-54AC-4670-BB39-07EEB7983DED}" srcOrd="1" destOrd="0" presId="urn:microsoft.com/office/officeart/2005/8/layout/hierarchy2"/>
    <dgm:cxn modelId="{A767E22E-06CA-469E-A51C-63253C172834}" type="presParOf" srcId="{6B7A97A5-5187-4846-A9CB-0A7AE0532CBF}" destId="{5F158D59-AD79-4180-AC01-6F79F6FA82DB}" srcOrd="4" destOrd="0" presId="urn:microsoft.com/office/officeart/2005/8/layout/hierarchy2"/>
    <dgm:cxn modelId="{287EC91C-959D-40A4-84E5-351D51F1E1B8}" type="presParOf" srcId="{5F158D59-AD79-4180-AC01-6F79F6FA82DB}" destId="{2B40320C-27AB-4BDA-84D1-61C50A3BABC5}" srcOrd="0" destOrd="0" presId="urn:microsoft.com/office/officeart/2005/8/layout/hierarchy2"/>
    <dgm:cxn modelId="{0584C6D6-B8AC-4CA9-80B2-CE6A1F989D4F}" type="presParOf" srcId="{6B7A97A5-5187-4846-A9CB-0A7AE0532CBF}" destId="{44BB7C2B-7DA9-4C32-8097-575A4607CA60}" srcOrd="5" destOrd="0" presId="urn:microsoft.com/office/officeart/2005/8/layout/hierarchy2"/>
    <dgm:cxn modelId="{E5601AA2-6D97-41C8-8F60-19C5E8A70C32}" type="presParOf" srcId="{44BB7C2B-7DA9-4C32-8097-575A4607CA60}" destId="{418C437C-17BF-4B0B-B4FE-5B3030058BF1}" srcOrd="0" destOrd="0" presId="urn:microsoft.com/office/officeart/2005/8/layout/hierarchy2"/>
    <dgm:cxn modelId="{93DC4A78-5A3B-43FC-9384-D8E6A54FA424}" type="presParOf" srcId="{44BB7C2B-7DA9-4C32-8097-575A4607CA60}" destId="{C4F0F48A-B6AF-43C3-AFCA-6A658A4CC862}" srcOrd="1" destOrd="0" presId="urn:microsoft.com/office/officeart/2005/8/layout/hierarchy2"/>
    <dgm:cxn modelId="{FD53E9A5-A536-4522-94D6-A5BD90AB29C9}" type="presParOf" srcId="{C4F0F48A-B6AF-43C3-AFCA-6A658A4CC862}" destId="{0789D6F5-E0F6-4D72-A0DF-BA44D9E7DAFF}" srcOrd="0" destOrd="0" presId="urn:microsoft.com/office/officeart/2005/8/layout/hierarchy2"/>
    <dgm:cxn modelId="{D9290889-EED2-4C4D-9DDB-A053F8D8F4BA}" type="presParOf" srcId="{0789D6F5-E0F6-4D72-A0DF-BA44D9E7DAFF}" destId="{B8E34989-5719-4CA4-8C97-D4EDD34C87C5}" srcOrd="0" destOrd="0" presId="urn:microsoft.com/office/officeart/2005/8/layout/hierarchy2"/>
    <dgm:cxn modelId="{136A8A4B-0491-42C6-B683-224158110AB9}" type="presParOf" srcId="{C4F0F48A-B6AF-43C3-AFCA-6A658A4CC862}" destId="{D4A65FF0-9E85-44C0-991E-4C339D0091A6}" srcOrd="1" destOrd="0" presId="urn:microsoft.com/office/officeart/2005/8/layout/hierarchy2"/>
    <dgm:cxn modelId="{3AFF4949-7E98-4515-A047-FEF4234AC812}" type="presParOf" srcId="{D4A65FF0-9E85-44C0-991E-4C339D0091A6}" destId="{BC065D8B-0208-43AD-ABEB-09B43B6478F9}" srcOrd="0" destOrd="0" presId="urn:microsoft.com/office/officeart/2005/8/layout/hierarchy2"/>
    <dgm:cxn modelId="{153260E7-D81F-4F91-B0F3-1854F0A479FD}" type="presParOf" srcId="{D4A65FF0-9E85-44C0-991E-4C339D0091A6}" destId="{5DD4EAC1-DB30-4462-AEDC-91E2CE068914}" srcOrd="1" destOrd="0" presId="urn:microsoft.com/office/officeart/2005/8/layout/hierarchy2"/>
    <dgm:cxn modelId="{791C69D4-57B2-4496-ABEA-3335BB121BDF}" type="presParOf" srcId="{C4F0F48A-B6AF-43C3-AFCA-6A658A4CC862}" destId="{E798F118-A524-4343-8813-0F2112D52D97}" srcOrd="2" destOrd="0" presId="urn:microsoft.com/office/officeart/2005/8/layout/hierarchy2"/>
    <dgm:cxn modelId="{16C8B52A-9701-42B3-948E-6D4500991DA1}" type="presParOf" srcId="{E798F118-A524-4343-8813-0F2112D52D97}" destId="{4AEB7D09-1624-4AD9-99D9-830F9B16DFD7}" srcOrd="0" destOrd="0" presId="urn:microsoft.com/office/officeart/2005/8/layout/hierarchy2"/>
    <dgm:cxn modelId="{F416F249-DEDB-4F72-B215-1F4437C30E66}" type="presParOf" srcId="{C4F0F48A-B6AF-43C3-AFCA-6A658A4CC862}" destId="{8EB9B5B9-C0B0-4D87-B1A4-D7CFAB89B201}" srcOrd="3" destOrd="0" presId="urn:microsoft.com/office/officeart/2005/8/layout/hierarchy2"/>
    <dgm:cxn modelId="{AE8B7441-519A-4E09-81F7-FF0B70A2DD40}" type="presParOf" srcId="{8EB9B5B9-C0B0-4D87-B1A4-D7CFAB89B201}" destId="{1E1C0BF7-E2E9-47E2-846E-3FB060800201}" srcOrd="0" destOrd="0" presId="urn:microsoft.com/office/officeart/2005/8/layout/hierarchy2"/>
    <dgm:cxn modelId="{E015DB67-5F37-4DCD-A23C-21D5E75F2D67}" type="presParOf" srcId="{8EB9B5B9-C0B0-4D87-B1A4-D7CFAB89B201}" destId="{E5712CCB-46FF-4A81-B1E7-40E7DEEE19EB}" srcOrd="1" destOrd="0" presId="urn:microsoft.com/office/officeart/2005/8/layout/hierarchy2"/>
    <dgm:cxn modelId="{FF328C7C-12D9-4CD2-B410-4FA532A407DF}" type="presParOf" srcId="{C4F0F48A-B6AF-43C3-AFCA-6A658A4CC862}" destId="{50040A1C-D961-4A90-9F57-B34776F19709}" srcOrd="4" destOrd="0" presId="urn:microsoft.com/office/officeart/2005/8/layout/hierarchy2"/>
    <dgm:cxn modelId="{4C064081-0887-484D-B46A-2CF2093B8815}" type="presParOf" srcId="{50040A1C-D961-4A90-9F57-B34776F19709}" destId="{01EEE390-AB4A-4786-A88B-F7E74EBF73F0}" srcOrd="0" destOrd="0" presId="urn:microsoft.com/office/officeart/2005/8/layout/hierarchy2"/>
    <dgm:cxn modelId="{5898F1A4-401B-43AC-B22D-EB3E06AC5BFD}" type="presParOf" srcId="{C4F0F48A-B6AF-43C3-AFCA-6A658A4CC862}" destId="{30F4D837-9120-4F26-8C5B-BCAE6FF813DB}" srcOrd="5" destOrd="0" presId="urn:microsoft.com/office/officeart/2005/8/layout/hierarchy2"/>
    <dgm:cxn modelId="{13A339FE-8EDB-4637-B290-11701C97232B}" type="presParOf" srcId="{30F4D837-9120-4F26-8C5B-BCAE6FF813DB}" destId="{E3CE5594-F3F1-49F6-A7C8-E25853455CFA}" srcOrd="0" destOrd="0" presId="urn:microsoft.com/office/officeart/2005/8/layout/hierarchy2"/>
    <dgm:cxn modelId="{F404F7F7-E7E7-4E9B-9D50-DD8CC557C15B}" type="presParOf" srcId="{30F4D837-9120-4F26-8C5B-BCAE6FF813DB}" destId="{BD57A623-3339-4228-BD78-268BE1FAB47E}" srcOrd="1" destOrd="0" presId="urn:microsoft.com/office/officeart/2005/8/layout/hierarchy2"/>
    <dgm:cxn modelId="{D021EE77-BB5C-43FE-86DA-9D8F6F595E5C}" type="presParOf" srcId="{BD57A623-3339-4228-BD78-268BE1FAB47E}" destId="{5FCB55BA-7053-458B-8A88-8DD239DA6331}" srcOrd="0" destOrd="0" presId="urn:microsoft.com/office/officeart/2005/8/layout/hierarchy2"/>
    <dgm:cxn modelId="{EC823314-6270-4793-A2B4-217B764754C2}" type="presParOf" srcId="{5FCB55BA-7053-458B-8A88-8DD239DA6331}" destId="{5B49F615-01AC-4E8D-8243-024C52065BB2}" srcOrd="0" destOrd="0" presId="urn:microsoft.com/office/officeart/2005/8/layout/hierarchy2"/>
    <dgm:cxn modelId="{862CE88B-9335-48F7-8310-425F0144B5F1}" type="presParOf" srcId="{BD57A623-3339-4228-BD78-268BE1FAB47E}" destId="{6C3863C9-DC80-4268-9745-FB988AE50073}" srcOrd="1" destOrd="0" presId="urn:microsoft.com/office/officeart/2005/8/layout/hierarchy2"/>
    <dgm:cxn modelId="{0695D2CD-905F-4447-9E38-CC8192FA3AB3}" type="presParOf" srcId="{6C3863C9-DC80-4268-9745-FB988AE50073}" destId="{E045DA16-E3DB-4C3A-9DC1-4314802E0B2D}" srcOrd="0" destOrd="0" presId="urn:microsoft.com/office/officeart/2005/8/layout/hierarchy2"/>
    <dgm:cxn modelId="{6EC2266A-2FE5-41E3-8DAA-5016EF994D2A}" type="presParOf" srcId="{6C3863C9-DC80-4268-9745-FB988AE50073}" destId="{92412803-5AC7-4429-B1C7-DBE7707ADBA4}" srcOrd="1" destOrd="0" presId="urn:microsoft.com/office/officeart/2005/8/layout/hierarchy2"/>
    <dgm:cxn modelId="{138E604C-A9DD-4DB5-ADD3-F7E99074E1AE}" type="presParOf" srcId="{BD57A623-3339-4228-BD78-268BE1FAB47E}" destId="{906F5F46-922A-41D3-BC0C-AA6B408A8D4A}" srcOrd="2" destOrd="0" presId="urn:microsoft.com/office/officeart/2005/8/layout/hierarchy2"/>
    <dgm:cxn modelId="{7F24A10B-DFA1-4861-B50B-4BA7FE437D7E}" type="presParOf" srcId="{906F5F46-922A-41D3-BC0C-AA6B408A8D4A}" destId="{BAAD048F-539D-477C-AF35-C3394849D7C3}" srcOrd="0" destOrd="0" presId="urn:microsoft.com/office/officeart/2005/8/layout/hierarchy2"/>
    <dgm:cxn modelId="{30682B65-A2DC-4EA1-85B7-5B41BB71669D}" type="presParOf" srcId="{BD57A623-3339-4228-BD78-268BE1FAB47E}" destId="{2FE90066-E92A-4C0B-BDFC-21CAE7D77095}" srcOrd="3" destOrd="0" presId="urn:microsoft.com/office/officeart/2005/8/layout/hierarchy2"/>
    <dgm:cxn modelId="{4DFFEDF4-A8C2-4290-A7C0-A9D69B9B32B2}" type="presParOf" srcId="{2FE90066-E92A-4C0B-BDFC-21CAE7D77095}" destId="{0FA03EE5-538B-45D7-AE54-164B087D5CC2}" srcOrd="0" destOrd="0" presId="urn:microsoft.com/office/officeart/2005/8/layout/hierarchy2"/>
    <dgm:cxn modelId="{6EB21766-AE59-4776-9446-538DD19F21C8}" type="presParOf" srcId="{2FE90066-E92A-4C0B-BDFC-21CAE7D77095}" destId="{CEE0DACE-462C-44E1-913B-F805EF4ADA61}" srcOrd="1" destOrd="0" presId="urn:microsoft.com/office/officeart/2005/8/layout/hierarchy2"/>
    <dgm:cxn modelId="{F5044573-C683-4A74-9E17-6190069FAB6D}" type="presParOf" srcId="{6B7A97A5-5187-4846-A9CB-0A7AE0532CBF}" destId="{87EC5DDD-9F69-4B6C-95BE-68FC167C1752}" srcOrd="6" destOrd="0" presId="urn:microsoft.com/office/officeart/2005/8/layout/hierarchy2"/>
    <dgm:cxn modelId="{9BD4CFE4-C8C0-495A-8EA7-D064C78AEC36}" type="presParOf" srcId="{87EC5DDD-9F69-4B6C-95BE-68FC167C1752}" destId="{CE61E191-C724-4270-8BE7-8C77375FCF61}" srcOrd="0" destOrd="0" presId="urn:microsoft.com/office/officeart/2005/8/layout/hierarchy2"/>
    <dgm:cxn modelId="{C41825E2-3A12-4BD3-9CC8-CB8765DB0D33}" type="presParOf" srcId="{6B7A97A5-5187-4846-A9CB-0A7AE0532CBF}" destId="{BB538379-F8AB-45E6-8FB5-88F1D118ABCF}" srcOrd="7" destOrd="0" presId="urn:microsoft.com/office/officeart/2005/8/layout/hierarchy2"/>
    <dgm:cxn modelId="{4E6ACBE1-A63F-4D42-A026-C97B4F5646EB}" type="presParOf" srcId="{BB538379-F8AB-45E6-8FB5-88F1D118ABCF}" destId="{167F1204-AFBB-4464-B292-B7B9C368137A}" srcOrd="0" destOrd="0" presId="urn:microsoft.com/office/officeart/2005/8/layout/hierarchy2"/>
    <dgm:cxn modelId="{D4185C7A-44E0-4107-8EB4-5AE7A251E395}" type="presParOf" srcId="{BB538379-F8AB-45E6-8FB5-88F1D118ABCF}" destId="{517931A0-D3AB-4F7E-BDF9-5ABFA7AE4065}" srcOrd="1" destOrd="0" presId="urn:microsoft.com/office/officeart/2005/8/layout/hierarchy2"/>
    <dgm:cxn modelId="{549C152F-2BEE-4DC1-ACE2-D2A1F861C1F9}" type="presParOf" srcId="{517931A0-D3AB-4F7E-BDF9-5ABFA7AE4065}" destId="{2FD12931-E91F-4883-ABCC-E2B4ACCC31CA}" srcOrd="0" destOrd="0" presId="urn:microsoft.com/office/officeart/2005/8/layout/hierarchy2"/>
    <dgm:cxn modelId="{407315A0-8A1C-4518-99FD-B07AB80D8D0A}" type="presParOf" srcId="{2FD12931-E91F-4883-ABCC-E2B4ACCC31CA}" destId="{C33F84F2-5EFE-42A4-A5D4-F49723480AE6}" srcOrd="0" destOrd="0" presId="urn:microsoft.com/office/officeart/2005/8/layout/hierarchy2"/>
    <dgm:cxn modelId="{E47AE142-5997-43E5-B0C5-DF1C9A2F2B84}" type="presParOf" srcId="{517931A0-D3AB-4F7E-BDF9-5ABFA7AE4065}" destId="{24AF0030-EA04-45D9-9335-E79ECF6792A4}" srcOrd="1" destOrd="0" presId="urn:microsoft.com/office/officeart/2005/8/layout/hierarchy2"/>
    <dgm:cxn modelId="{4B2678A0-C7DA-42D6-ADA4-D8FBAD590AD5}" type="presParOf" srcId="{24AF0030-EA04-45D9-9335-E79ECF6792A4}" destId="{A9C12F11-1210-4444-A1FD-68998DEE217C}" srcOrd="0" destOrd="0" presId="urn:microsoft.com/office/officeart/2005/8/layout/hierarchy2"/>
    <dgm:cxn modelId="{C313CD9D-8401-4B68-9AB9-6CB9CC5D0297}" type="presParOf" srcId="{24AF0030-EA04-45D9-9335-E79ECF6792A4}" destId="{CC0794A1-4E02-4512-BE44-D35FBBDDFF2B}" srcOrd="1" destOrd="0" presId="urn:microsoft.com/office/officeart/2005/8/layout/hierarchy2"/>
    <dgm:cxn modelId="{2211E092-0EB0-4534-991C-476BD262472D}" type="presParOf" srcId="{CC0794A1-4E02-4512-BE44-D35FBBDDFF2B}" destId="{80B075A0-6EED-4416-BD30-D34B7B6B244A}" srcOrd="0" destOrd="0" presId="urn:microsoft.com/office/officeart/2005/8/layout/hierarchy2"/>
    <dgm:cxn modelId="{E327E042-0D2A-4A2B-8AF2-281ED2F73447}" type="presParOf" srcId="{80B075A0-6EED-4416-BD30-D34B7B6B244A}" destId="{0B6A28E5-6192-4A5C-8A6E-370AC7A96B9E}" srcOrd="0" destOrd="0" presId="urn:microsoft.com/office/officeart/2005/8/layout/hierarchy2"/>
    <dgm:cxn modelId="{BD3510BD-78BC-4F1F-AD4B-7D56AD419543}" type="presParOf" srcId="{CC0794A1-4E02-4512-BE44-D35FBBDDFF2B}" destId="{863EF402-D78D-4156-BEDD-69F00223A46D}" srcOrd="1" destOrd="0" presId="urn:microsoft.com/office/officeart/2005/8/layout/hierarchy2"/>
    <dgm:cxn modelId="{BCC88B78-E39E-466A-87C3-00D07350A073}" type="presParOf" srcId="{863EF402-D78D-4156-BEDD-69F00223A46D}" destId="{593B41E3-CA5E-4DA9-AD44-1949E854049E}" srcOrd="0" destOrd="0" presId="urn:microsoft.com/office/officeart/2005/8/layout/hierarchy2"/>
    <dgm:cxn modelId="{620FB399-92C2-479F-B614-1A841923D2C9}" type="presParOf" srcId="{863EF402-D78D-4156-BEDD-69F00223A46D}" destId="{3509EFBB-C5F0-4A3A-B429-463FEF9B7E01}" srcOrd="1" destOrd="0" presId="urn:microsoft.com/office/officeart/2005/8/layout/hierarchy2"/>
    <dgm:cxn modelId="{2AAB0DF4-ED48-4C19-896B-4F2526F08ED7}" type="presParOf" srcId="{CC0794A1-4E02-4512-BE44-D35FBBDDFF2B}" destId="{F74CEFCE-AE50-40FB-98E1-BD45C93AA385}" srcOrd="2" destOrd="0" presId="urn:microsoft.com/office/officeart/2005/8/layout/hierarchy2"/>
    <dgm:cxn modelId="{F4A87389-E9E8-419D-B0F3-7BCFB18EDC8A}" type="presParOf" srcId="{F74CEFCE-AE50-40FB-98E1-BD45C93AA385}" destId="{2E9F86E8-11BD-4C20-8CF1-078EFE599DDE}" srcOrd="0" destOrd="0" presId="urn:microsoft.com/office/officeart/2005/8/layout/hierarchy2"/>
    <dgm:cxn modelId="{5DF4C033-0E83-40A4-B7D3-682E034A0289}" type="presParOf" srcId="{CC0794A1-4E02-4512-BE44-D35FBBDDFF2B}" destId="{E498A7D0-9D5F-43C3-9A3F-53F76F471F2F}" srcOrd="3" destOrd="0" presId="urn:microsoft.com/office/officeart/2005/8/layout/hierarchy2"/>
    <dgm:cxn modelId="{9B107DA4-46DB-4C1C-89B4-12CF32E1D40F}" type="presParOf" srcId="{E498A7D0-9D5F-43C3-9A3F-53F76F471F2F}" destId="{37A875F9-3746-426A-8766-FFA1C0118C48}" srcOrd="0" destOrd="0" presId="urn:microsoft.com/office/officeart/2005/8/layout/hierarchy2"/>
    <dgm:cxn modelId="{FF3EA604-C88D-43E0-8163-377BDC7507FC}" type="presParOf" srcId="{E498A7D0-9D5F-43C3-9A3F-53F76F471F2F}" destId="{D8249A95-6AD9-4FE5-A1AD-963CBDB3B96D}" srcOrd="1" destOrd="0" presId="urn:microsoft.com/office/officeart/2005/8/layout/hierarchy2"/>
    <dgm:cxn modelId="{DE99B8AB-0108-452D-A5A2-E1EF4499D636}" type="presParOf" srcId="{517931A0-D3AB-4F7E-BDF9-5ABFA7AE4065}" destId="{F065EB8E-04AE-4472-B39D-637CB520C526}" srcOrd="2" destOrd="0" presId="urn:microsoft.com/office/officeart/2005/8/layout/hierarchy2"/>
    <dgm:cxn modelId="{9E60BBBD-6AA8-4F0E-B135-69C5D8403C53}" type="presParOf" srcId="{F065EB8E-04AE-4472-B39D-637CB520C526}" destId="{8677BBF0-60CC-4896-BDB3-000DD63E373D}" srcOrd="0" destOrd="0" presId="urn:microsoft.com/office/officeart/2005/8/layout/hierarchy2"/>
    <dgm:cxn modelId="{582D5EFB-29C2-4E3E-BD22-9B254180F23C}" type="presParOf" srcId="{517931A0-D3AB-4F7E-BDF9-5ABFA7AE4065}" destId="{DF751847-0BE4-4D32-B4FA-5CD6A56B6400}" srcOrd="3" destOrd="0" presId="urn:microsoft.com/office/officeart/2005/8/layout/hierarchy2"/>
    <dgm:cxn modelId="{73E6291B-D778-499A-8052-0362505D6EDF}" type="presParOf" srcId="{DF751847-0BE4-4D32-B4FA-5CD6A56B6400}" destId="{95523093-FECA-4419-A878-E6086CB8B61F}" srcOrd="0" destOrd="0" presId="urn:microsoft.com/office/officeart/2005/8/layout/hierarchy2"/>
    <dgm:cxn modelId="{D570B52E-FF2E-452F-90E7-88A0CC5BC027}" type="presParOf" srcId="{DF751847-0BE4-4D32-B4FA-5CD6A56B6400}" destId="{7FF2E24C-EAE3-4CAE-92D8-3BBF20B85369}" srcOrd="1" destOrd="0" presId="urn:microsoft.com/office/officeart/2005/8/layout/hierarchy2"/>
    <dgm:cxn modelId="{32302124-7E9B-40DD-8396-72A6D494234E}" type="presParOf" srcId="{517931A0-D3AB-4F7E-BDF9-5ABFA7AE4065}" destId="{BCC70EED-4AC6-47A8-97E4-A7D63A75F83B}" srcOrd="4" destOrd="0" presId="urn:microsoft.com/office/officeart/2005/8/layout/hierarchy2"/>
    <dgm:cxn modelId="{F35A2186-5F8E-4DF8-8D38-274F9FD278FF}" type="presParOf" srcId="{BCC70EED-4AC6-47A8-97E4-A7D63A75F83B}" destId="{60A8F4D4-A87A-4461-A52F-D148B600E263}" srcOrd="0" destOrd="0" presId="urn:microsoft.com/office/officeart/2005/8/layout/hierarchy2"/>
    <dgm:cxn modelId="{8D3EE8F1-CB5F-4E8E-A4AF-48C94943F390}" type="presParOf" srcId="{517931A0-D3AB-4F7E-BDF9-5ABFA7AE4065}" destId="{F1B69955-39A0-4C96-BF15-25AEF37CFCD5}" srcOrd="5" destOrd="0" presId="urn:microsoft.com/office/officeart/2005/8/layout/hierarchy2"/>
    <dgm:cxn modelId="{C2E4303A-9E4C-458D-A2DC-E2503C4CE968}" type="presParOf" srcId="{F1B69955-39A0-4C96-BF15-25AEF37CFCD5}" destId="{A0865725-8F13-4D66-9B6B-D81956252699}" srcOrd="0" destOrd="0" presId="urn:microsoft.com/office/officeart/2005/8/layout/hierarchy2"/>
    <dgm:cxn modelId="{B422C8E3-E3DC-4C77-9D6B-B3567C678135}"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31BB6A-A4D8-431C-9B01-9B203475586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67EC5A2-4B77-466C-A072-0B8307A02AB3}">
      <dgm:prSet phldrT="[Text]"/>
      <dgm:spPr/>
      <dgm:t>
        <a:bodyPr/>
        <a:lstStyle/>
        <a:p>
          <a:r>
            <a:rPr lang="en-US" dirty="0" smtClean="0"/>
            <a:t>Root</a:t>
          </a:r>
          <a:endParaRPr lang="en-US" dirty="0"/>
        </a:p>
      </dgm:t>
    </dgm:pt>
    <dgm:pt modelId="{D326E47D-91A5-44FE-A4E3-906B0252CFB2}" type="parTrans" cxnId="{A60C0BD9-E44E-499A-B8F2-7DCE008BA19D}">
      <dgm:prSet/>
      <dgm:spPr/>
      <dgm:t>
        <a:bodyPr/>
        <a:lstStyle/>
        <a:p>
          <a:endParaRPr lang="en-US"/>
        </a:p>
      </dgm:t>
    </dgm:pt>
    <dgm:pt modelId="{075A5BBA-D067-455A-9ED6-860BC04250F0}" type="sibTrans" cxnId="{A60C0BD9-E44E-499A-B8F2-7DCE008BA19D}">
      <dgm:prSet/>
      <dgm:spPr/>
      <dgm:t>
        <a:bodyPr/>
        <a:lstStyle/>
        <a:p>
          <a:endParaRPr lang="en-US"/>
        </a:p>
      </dgm:t>
    </dgm:pt>
    <dgm:pt modelId="{1B6C38EE-0106-42F5-BFDE-F708BAF5139B}">
      <dgm:prSet phldrT="[Text]"/>
      <dgm:spPr/>
      <dgm:t>
        <a:bodyPr/>
        <a:lstStyle/>
        <a:p>
          <a:r>
            <a:rPr lang="en-US" dirty="0" smtClean="0"/>
            <a:t>A</a:t>
          </a:r>
          <a:endParaRPr lang="en-US" dirty="0"/>
        </a:p>
      </dgm:t>
    </dgm:pt>
    <dgm:pt modelId="{B4DC0CA7-4284-47E5-8103-F93DAD70B5A7}" type="parTrans" cxnId="{6D71D3FB-D0A7-4CC6-92FC-7F312877E9B2}">
      <dgm:prSet/>
      <dgm:spPr/>
      <dgm:t>
        <a:bodyPr/>
        <a:lstStyle/>
        <a:p>
          <a:endParaRPr lang="en-US"/>
        </a:p>
      </dgm:t>
    </dgm:pt>
    <dgm:pt modelId="{BC1C8669-4D27-4E87-BC71-7D9EF1AC006E}" type="sibTrans" cxnId="{6D71D3FB-D0A7-4CC6-92FC-7F312877E9B2}">
      <dgm:prSet/>
      <dgm:spPr/>
      <dgm:t>
        <a:bodyPr/>
        <a:lstStyle/>
        <a:p>
          <a:endParaRPr lang="en-US"/>
        </a:p>
      </dgm:t>
    </dgm:pt>
    <dgm:pt modelId="{E0DE11BA-B518-407C-B505-1DE471394911}">
      <dgm:prSet phldrT="[Text]"/>
      <dgm:spPr>
        <a:solidFill>
          <a:schemeClr val="accent1"/>
        </a:solidFill>
      </dgm:spPr>
      <dgm:t>
        <a:bodyPr/>
        <a:lstStyle/>
        <a:p>
          <a:r>
            <a:rPr lang="en-US" dirty="0" smtClean="0"/>
            <a:t>B</a:t>
          </a:r>
          <a:endParaRPr lang="en-US" dirty="0"/>
        </a:p>
      </dgm:t>
    </dgm:pt>
    <dgm:pt modelId="{5ABABD5B-A46B-437C-8FCF-5F7DB32B1277}" type="parTrans" cxnId="{9780311E-20E1-4AF6-AE9A-DA7E21CC1291}">
      <dgm:prSet/>
      <dgm:spPr/>
      <dgm:t>
        <a:bodyPr/>
        <a:lstStyle/>
        <a:p>
          <a:endParaRPr lang="en-US"/>
        </a:p>
      </dgm:t>
    </dgm:pt>
    <dgm:pt modelId="{376C5A55-1A43-4CC8-83DB-CC222E26A4D5}" type="sibTrans" cxnId="{9780311E-20E1-4AF6-AE9A-DA7E21CC1291}">
      <dgm:prSet/>
      <dgm:spPr/>
      <dgm:t>
        <a:bodyPr/>
        <a:lstStyle/>
        <a:p>
          <a:endParaRPr lang="en-US"/>
        </a:p>
      </dgm:t>
    </dgm:pt>
    <dgm:pt modelId="{9EB7E3D8-0D11-4E80-823D-492B50986BD9}">
      <dgm:prSet phldrT="[Text]"/>
      <dgm:spPr>
        <a:solidFill>
          <a:schemeClr val="accent1"/>
        </a:solidFill>
      </dgm:spPr>
      <dgm:t>
        <a:bodyPr/>
        <a:lstStyle/>
        <a:p>
          <a:r>
            <a:rPr lang="en-US" dirty="0" smtClean="0"/>
            <a:t>C</a:t>
          </a:r>
          <a:endParaRPr lang="en-US" dirty="0"/>
        </a:p>
      </dgm:t>
    </dgm:pt>
    <dgm:pt modelId="{494ACA62-AAC0-4951-9C9D-4B583911638D}" type="parTrans" cxnId="{CB76238E-5044-4E3A-90C4-2E8D48BDB8E4}">
      <dgm:prSet/>
      <dgm:spPr/>
      <dgm:t>
        <a:bodyPr/>
        <a:lstStyle/>
        <a:p>
          <a:endParaRPr lang="en-US"/>
        </a:p>
      </dgm:t>
    </dgm:pt>
    <dgm:pt modelId="{8FBA2B65-0D65-41D4-9585-42583949422A}" type="sibTrans" cxnId="{CB76238E-5044-4E3A-90C4-2E8D48BDB8E4}">
      <dgm:prSet/>
      <dgm:spPr/>
      <dgm:t>
        <a:bodyPr/>
        <a:lstStyle/>
        <a:p>
          <a:endParaRPr lang="en-US"/>
        </a:p>
      </dgm:t>
    </dgm:pt>
    <dgm:pt modelId="{C2601243-1BEE-43AD-B076-59981A9EF2A5}">
      <dgm:prSet phldrT="[Text]"/>
      <dgm:spPr>
        <a:solidFill>
          <a:schemeClr val="accent1"/>
        </a:solidFill>
      </dgm:spPr>
      <dgm:t>
        <a:bodyPr/>
        <a:lstStyle/>
        <a:p>
          <a:r>
            <a:rPr lang="en-US" dirty="0" smtClean="0"/>
            <a:t>D</a:t>
          </a:r>
          <a:endParaRPr lang="en-US" dirty="0"/>
        </a:p>
      </dgm:t>
    </dgm:pt>
    <dgm:pt modelId="{EE885992-2BEA-4926-B702-6008C6AF5097}" type="parTrans" cxnId="{9ADF1167-1FFB-48F9-A77F-389687A073DE}">
      <dgm:prSet/>
      <dgm:spPr/>
      <dgm:t>
        <a:bodyPr/>
        <a:lstStyle/>
        <a:p>
          <a:endParaRPr lang="en-US"/>
        </a:p>
      </dgm:t>
    </dgm:pt>
    <dgm:pt modelId="{9DB14C22-270E-4049-9655-AA061CD10052}" type="sibTrans" cxnId="{9ADF1167-1FFB-48F9-A77F-389687A073DE}">
      <dgm:prSet/>
      <dgm:spPr/>
      <dgm:t>
        <a:bodyPr/>
        <a:lstStyle/>
        <a:p>
          <a:endParaRPr lang="en-US"/>
        </a:p>
      </dgm:t>
    </dgm:pt>
    <dgm:pt modelId="{7E0ED1B5-DF2B-4C39-94A2-2A0C2BBEA676}">
      <dgm:prSet phldrT="[Text]"/>
      <dgm:spPr>
        <a:noFill/>
        <a:ln>
          <a:noFill/>
        </a:ln>
      </dgm:spPr>
      <dgm:t>
        <a:bodyPr/>
        <a:lstStyle/>
        <a:p>
          <a:r>
            <a:rPr lang="en-US" dirty="0" smtClean="0">
              <a:noFill/>
            </a:rPr>
            <a:t>B</a:t>
          </a:r>
          <a:endParaRPr lang="en-US" dirty="0">
            <a:noFill/>
          </a:endParaRPr>
        </a:p>
      </dgm:t>
    </dgm:pt>
    <dgm:pt modelId="{B78E8AC8-BFC5-4DF9-996A-E3ADAD9E91C9}" type="parTrans" cxnId="{000744E3-535A-4AA7-AA82-B9BDC128EAA2}">
      <dgm:prSet/>
      <dgm:spPr>
        <a:noFill/>
        <a:ln>
          <a:noFill/>
        </a:ln>
      </dgm:spPr>
      <dgm:t>
        <a:bodyPr/>
        <a:lstStyle/>
        <a:p>
          <a:endParaRPr lang="en-US">
            <a:noFill/>
          </a:endParaRPr>
        </a:p>
      </dgm:t>
    </dgm:pt>
    <dgm:pt modelId="{179CB13C-3F80-42E9-B9AD-7AB3AD15B692}" type="sibTrans" cxnId="{000744E3-535A-4AA7-AA82-B9BDC128EAA2}">
      <dgm:prSet/>
      <dgm:spPr/>
      <dgm:t>
        <a:bodyPr/>
        <a:lstStyle/>
        <a:p>
          <a:endParaRPr lang="en-US"/>
        </a:p>
      </dgm:t>
    </dgm:pt>
    <dgm:pt modelId="{2A379ED9-6D3C-45CA-8756-86DBD129CD0C}">
      <dgm:prSet phldrT="[Text]"/>
      <dgm:spPr>
        <a:noFill/>
        <a:ln>
          <a:noFill/>
        </a:ln>
      </dgm:spPr>
      <dgm:t>
        <a:bodyPr/>
        <a:lstStyle/>
        <a:p>
          <a:r>
            <a:rPr lang="en-US" dirty="0" smtClean="0">
              <a:noFill/>
            </a:rPr>
            <a:t>C</a:t>
          </a:r>
          <a:endParaRPr lang="en-US" dirty="0">
            <a:noFill/>
          </a:endParaRPr>
        </a:p>
      </dgm:t>
    </dgm:pt>
    <dgm:pt modelId="{B716BBAA-853E-4021-A8EE-711FD7E3D665}" type="parTrans" cxnId="{F59B7A17-4477-4379-957D-A5646D42D687}">
      <dgm:prSet/>
      <dgm:spPr>
        <a:noFill/>
        <a:ln>
          <a:noFill/>
        </a:ln>
      </dgm:spPr>
      <dgm:t>
        <a:bodyPr/>
        <a:lstStyle/>
        <a:p>
          <a:endParaRPr lang="en-US">
            <a:noFill/>
          </a:endParaRPr>
        </a:p>
      </dgm:t>
    </dgm:pt>
    <dgm:pt modelId="{6DCCCC1E-089F-47FD-93B8-3101277D3308}" type="sibTrans" cxnId="{F59B7A17-4477-4379-957D-A5646D42D687}">
      <dgm:prSet/>
      <dgm:spPr/>
      <dgm:t>
        <a:bodyPr/>
        <a:lstStyle/>
        <a:p>
          <a:endParaRPr lang="en-US"/>
        </a:p>
      </dgm:t>
    </dgm:pt>
    <dgm:pt modelId="{95073BCA-5637-4B74-B003-F6EBD1486D61}">
      <dgm:prSet phldrT="[Text]"/>
      <dgm:spPr>
        <a:noFill/>
        <a:ln>
          <a:noFill/>
        </a:ln>
      </dgm:spPr>
      <dgm:t>
        <a:bodyPr/>
        <a:lstStyle/>
        <a:p>
          <a:r>
            <a:rPr lang="en-US" dirty="0" smtClean="0">
              <a:noFill/>
            </a:rPr>
            <a:t>D</a:t>
          </a:r>
          <a:endParaRPr lang="en-US" dirty="0">
            <a:noFill/>
          </a:endParaRPr>
        </a:p>
      </dgm:t>
    </dgm:pt>
    <dgm:pt modelId="{BAC0EB25-FC2E-40C8-BB49-714E62D7ACF1}" type="parTrans" cxnId="{1282B0E4-C41C-4156-A3D9-C6A10EBC5111}">
      <dgm:prSet/>
      <dgm:spPr>
        <a:noFill/>
        <a:ln>
          <a:noFill/>
        </a:ln>
      </dgm:spPr>
      <dgm:t>
        <a:bodyPr/>
        <a:lstStyle/>
        <a:p>
          <a:endParaRPr lang="en-US">
            <a:noFill/>
          </a:endParaRPr>
        </a:p>
      </dgm:t>
    </dgm:pt>
    <dgm:pt modelId="{BE32EC16-AF06-4745-A929-6422365CC521}" type="sibTrans" cxnId="{1282B0E4-C41C-4156-A3D9-C6A10EBC5111}">
      <dgm:prSet/>
      <dgm:spPr/>
      <dgm:t>
        <a:bodyPr/>
        <a:lstStyle/>
        <a:p>
          <a:endParaRPr lang="en-US"/>
        </a:p>
      </dgm:t>
    </dgm:pt>
    <dgm:pt modelId="{C2A848E1-61B5-4DCC-BFBB-D417A3B756B4}">
      <dgm:prSet phldrT="[Text]"/>
      <dgm:spPr>
        <a:noFill/>
        <a:ln>
          <a:noFill/>
        </a:ln>
      </dgm:spPr>
      <dgm:t>
        <a:bodyPr/>
        <a:lstStyle/>
        <a:p>
          <a:r>
            <a:rPr lang="en-US" dirty="0" smtClean="0">
              <a:noFill/>
            </a:rPr>
            <a:t>B</a:t>
          </a:r>
          <a:endParaRPr lang="en-US" dirty="0">
            <a:noFill/>
          </a:endParaRPr>
        </a:p>
      </dgm:t>
    </dgm:pt>
    <dgm:pt modelId="{57EA6F02-2674-477B-9506-59D3B2C4A94B}" type="parTrans" cxnId="{B31450B8-50A1-4070-A0BD-876F861C42A7}">
      <dgm:prSet/>
      <dgm:spPr>
        <a:noFill/>
        <a:ln>
          <a:noFill/>
        </a:ln>
      </dgm:spPr>
      <dgm:t>
        <a:bodyPr/>
        <a:lstStyle/>
        <a:p>
          <a:endParaRPr lang="en-US">
            <a:noFill/>
          </a:endParaRPr>
        </a:p>
      </dgm:t>
    </dgm:pt>
    <dgm:pt modelId="{BE8ED1AD-C61E-4CE0-A4E2-84167303EB6C}" type="sibTrans" cxnId="{B31450B8-50A1-4070-A0BD-876F861C42A7}">
      <dgm:prSet/>
      <dgm:spPr/>
      <dgm:t>
        <a:bodyPr/>
        <a:lstStyle/>
        <a:p>
          <a:endParaRPr lang="en-US"/>
        </a:p>
      </dgm:t>
    </dgm:pt>
    <dgm:pt modelId="{4C182C5A-560D-43AA-8092-727DB2D4F9AA}">
      <dgm:prSet phldrT="[Text]"/>
      <dgm:spPr>
        <a:noFill/>
        <a:ln>
          <a:noFill/>
        </a:ln>
      </dgm:spPr>
      <dgm:t>
        <a:bodyPr/>
        <a:lstStyle/>
        <a:p>
          <a:r>
            <a:rPr lang="en-US" dirty="0" smtClean="0">
              <a:noFill/>
            </a:rPr>
            <a:t>C</a:t>
          </a:r>
          <a:endParaRPr lang="en-US" dirty="0">
            <a:noFill/>
          </a:endParaRPr>
        </a:p>
      </dgm:t>
    </dgm:pt>
    <dgm:pt modelId="{E527BE7C-F111-4D11-8FD8-A64790F908E6}" type="parTrans" cxnId="{F7135EB8-54C6-4278-9CC0-77F1C7B9D8F7}">
      <dgm:prSet/>
      <dgm:spPr>
        <a:noFill/>
        <a:ln>
          <a:noFill/>
        </a:ln>
      </dgm:spPr>
      <dgm:t>
        <a:bodyPr/>
        <a:lstStyle/>
        <a:p>
          <a:endParaRPr lang="en-US">
            <a:noFill/>
          </a:endParaRPr>
        </a:p>
      </dgm:t>
    </dgm:pt>
    <dgm:pt modelId="{D76F733E-D495-4FC0-8B6F-BF972E1A8820}" type="sibTrans" cxnId="{F7135EB8-54C6-4278-9CC0-77F1C7B9D8F7}">
      <dgm:prSet/>
      <dgm:spPr/>
      <dgm:t>
        <a:bodyPr/>
        <a:lstStyle/>
        <a:p>
          <a:endParaRPr lang="en-US"/>
        </a:p>
      </dgm:t>
    </dgm:pt>
    <dgm:pt modelId="{1C4C4948-25D8-4936-BD8C-06CE52540229}">
      <dgm:prSet phldrT="[Text]"/>
      <dgm:spPr>
        <a:noFill/>
        <a:ln>
          <a:noFill/>
        </a:ln>
      </dgm:spPr>
      <dgm:t>
        <a:bodyPr/>
        <a:lstStyle/>
        <a:p>
          <a:r>
            <a:rPr lang="en-US" dirty="0" smtClean="0">
              <a:noFill/>
            </a:rPr>
            <a:t>A</a:t>
          </a:r>
          <a:endParaRPr lang="en-US" dirty="0">
            <a:noFill/>
          </a:endParaRPr>
        </a:p>
      </dgm:t>
    </dgm:pt>
    <dgm:pt modelId="{BBBB4BC1-397B-42FB-A590-86ABD4708BA1}" type="parTrans" cxnId="{049C6E4C-DCD1-4E01-B314-6517CC281FD2}">
      <dgm:prSet/>
      <dgm:spPr>
        <a:noFill/>
        <a:ln>
          <a:noFill/>
        </a:ln>
      </dgm:spPr>
      <dgm:t>
        <a:bodyPr/>
        <a:lstStyle/>
        <a:p>
          <a:endParaRPr lang="en-US">
            <a:noFill/>
          </a:endParaRPr>
        </a:p>
      </dgm:t>
    </dgm:pt>
    <dgm:pt modelId="{FEC540A7-C1D3-4038-B45A-52D2A1CD1BE6}" type="sibTrans" cxnId="{049C6E4C-DCD1-4E01-B314-6517CC281FD2}">
      <dgm:prSet/>
      <dgm:spPr/>
      <dgm:t>
        <a:bodyPr/>
        <a:lstStyle/>
        <a:p>
          <a:endParaRPr lang="en-US"/>
        </a:p>
      </dgm:t>
    </dgm:pt>
    <dgm:pt modelId="{D46399B7-6072-4C73-88BB-AE05116F9ECC}">
      <dgm:prSet phldrT="[Text]"/>
      <dgm:spPr>
        <a:noFill/>
        <a:ln>
          <a:noFill/>
        </a:ln>
      </dgm:spPr>
      <dgm:t>
        <a:bodyPr/>
        <a:lstStyle/>
        <a:p>
          <a:r>
            <a:rPr lang="en-US" dirty="0" smtClean="0">
              <a:noFill/>
            </a:rPr>
            <a:t>C</a:t>
          </a:r>
          <a:endParaRPr lang="en-US" dirty="0">
            <a:noFill/>
          </a:endParaRPr>
        </a:p>
      </dgm:t>
    </dgm:pt>
    <dgm:pt modelId="{166961A0-6659-4CA6-A993-20CB2D27CA51}" type="parTrans" cxnId="{EC9CE024-42B4-4A70-B226-98060F76D561}">
      <dgm:prSet/>
      <dgm:spPr>
        <a:noFill/>
        <a:ln>
          <a:noFill/>
        </a:ln>
      </dgm:spPr>
      <dgm:t>
        <a:bodyPr/>
        <a:lstStyle/>
        <a:p>
          <a:endParaRPr lang="en-US">
            <a:noFill/>
          </a:endParaRPr>
        </a:p>
      </dgm:t>
    </dgm:pt>
    <dgm:pt modelId="{AC98B61D-1E6E-4E04-8C26-55301F5683BC}" type="sibTrans" cxnId="{EC9CE024-42B4-4A70-B226-98060F76D561}">
      <dgm:prSet/>
      <dgm:spPr/>
      <dgm:t>
        <a:bodyPr/>
        <a:lstStyle/>
        <a:p>
          <a:endParaRPr lang="en-US"/>
        </a:p>
      </dgm:t>
    </dgm:pt>
    <dgm:pt modelId="{5BDA034E-E10D-4A3F-95C7-86E352EFE1E2}">
      <dgm:prSet phldrT="[Text]"/>
      <dgm:spPr>
        <a:noFill/>
        <a:ln>
          <a:noFill/>
        </a:ln>
      </dgm:spPr>
      <dgm:t>
        <a:bodyPr/>
        <a:lstStyle/>
        <a:p>
          <a:r>
            <a:rPr lang="en-US" dirty="0" smtClean="0">
              <a:noFill/>
            </a:rPr>
            <a:t>D</a:t>
          </a:r>
          <a:endParaRPr lang="en-US" dirty="0">
            <a:noFill/>
          </a:endParaRPr>
        </a:p>
      </dgm:t>
    </dgm:pt>
    <dgm:pt modelId="{22F489BA-7AF8-4D28-AFF1-81994DDA9D7B}" type="parTrans" cxnId="{D84DB6A7-AEA5-454A-A2FD-182B80A15CE7}">
      <dgm:prSet/>
      <dgm:spPr>
        <a:noFill/>
        <a:ln>
          <a:noFill/>
        </a:ln>
      </dgm:spPr>
      <dgm:t>
        <a:bodyPr/>
        <a:lstStyle/>
        <a:p>
          <a:endParaRPr lang="en-US">
            <a:noFill/>
          </a:endParaRPr>
        </a:p>
      </dgm:t>
    </dgm:pt>
    <dgm:pt modelId="{29EC800B-BCD0-428C-9947-A693866B299E}" type="sibTrans" cxnId="{D84DB6A7-AEA5-454A-A2FD-182B80A15CE7}">
      <dgm:prSet/>
      <dgm:spPr/>
      <dgm:t>
        <a:bodyPr/>
        <a:lstStyle/>
        <a:p>
          <a:endParaRPr lang="en-US"/>
        </a:p>
      </dgm:t>
    </dgm:pt>
    <dgm:pt modelId="{29D5F61E-1CFE-4D06-9E4F-4C289DB841B2}">
      <dgm:prSet phldrT="[Text]"/>
      <dgm:spPr>
        <a:solidFill>
          <a:srgbClr val="FF0000"/>
        </a:solidFill>
      </dgm:spPr>
      <dgm:t>
        <a:bodyPr/>
        <a:lstStyle/>
        <a:p>
          <a:r>
            <a:rPr lang="en-US" dirty="0" smtClean="0"/>
            <a:t>A</a:t>
          </a:r>
          <a:endParaRPr lang="en-US" dirty="0"/>
        </a:p>
      </dgm:t>
    </dgm:pt>
    <dgm:pt modelId="{45993110-47CA-429A-A226-5BE240498561}" type="parTrans" cxnId="{4357BDBC-72C4-4DA6-AD42-AF2837C322A4}">
      <dgm:prSet/>
      <dgm:spPr/>
      <dgm:t>
        <a:bodyPr/>
        <a:lstStyle/>
        <a:p>
          <a:endParaRPr lang="en-US"/>
        </a:p>
      </dgm:t>
    </dgm:pt>
    <dgm:pt modelId="{D051EF27-0EA1-41DB-81AA-CEFDE06D5324}" type="sibTrans" cxnId="{4357BDBC-72C4-4DA6-AD42-AF2837C322A4}">
      <dgm:prSet/>
      <dgm:spPr/>
      <dgm:t>
        <a:bodyPr/>
        <a:lstStyle/>
        <a:p>
          <a:endParaRPr lang="en-US"/>
        </a:p>
      </dgm:t>
    </dgm:pt>
    <dgm:pt modelId="{2CA901C4-D46B-4889-AB07-3E85CAB3F55A}">
      <dgm:prSet phldrT="[Text]"/>
      <dgm:spPr>
        <a:solidFill>
          <a:schemeClr val="accent1"/>
        </a:solidFill>
      </dgm:spPr>
      <dgm:t>
        <a:bodyPr/>
        <a:lstStyle/>
        <a:p>
          <a:r>
            <a:rPr lang="en-US" dirty="0" smtClean="0"/>
            <a:t>B</a:t>
          </a:r>
          <a:endParaRPr lang="en-US" dirty="0"/>
        </a:p>
      </dgm:t>
    </dgm:pt>
    <dgm:pt modelId="{A564CD81-167D-42C5-9353-07481038A983}" type="parTrans" cxnId="{D3ED3C34-8965-4CE9-BA0A-8A21844E6E43}">
      <dgm:prSet/>
      <dgm:spPr/>
      <dgm:t>
        <a:bodyPr/>
        <a:lstStyle/>
        <a:p>
          <a:endParaRPr lang="en-US"/>
        </a:p>
      </dgm:t>
    </dgm:pt>
    <dgm:pt modelId="{1929283D-632F-476A-874D-BCB2A078A561}" type="sibTrans" cxnId="{D3ED3C34-8965-4CE9-BA0A-8A21844E6E43}">
      <dgm:prSet/>
      <dgm:spPr/>
      <dgm:t>
        <a:bodyPr/>
        <a:lstStyle/>
        <a:p>
          <a:endParaRPr lang="en-US"/>
        </a:p>
      </dgm:t>
    </dgm:pt>
    <dgm:pt modelId="{3B798081-D53C-428D-9A8A-C6B430D0676E}">
      <dgm:prSet phldrT="[Text]"/>
      <dgm:spPr>
        <a:solidFill>
          <a:schemeClr val="accent1"/>
        </a:solidFill>
      </dgm:spPr>
      <dgm:t>
        <a:bodyPr/>
        <a:lstStyle/>
        <a:p>
          <a:r>
            <a:rPr lang="en-US" dirty="0" smtClean="0"/>
            <a:t>D</a:t>
          </a:r>
          <a:endParaRPr lang="en-US" dirty="0"/>
        </a:p>
      </dgm:t>
    </dgm:pt>
    <dgm:pt modelId="{3F6A5EDE-7F02-44C9-AF33-23999382B84B}" type="parTrans" cxnId="{5EB4D59D-27C6-4D0C-BEEC-4B8F5DFE24A9}">
      <dgm:prSet/>
      <dgm:spPr/>
      <dgm:t>
        <a:bodyPr/>
        <a:lstStyle/>
        <a:p>
          <a:endParaRPr lang="en-US"/>
        </a:p>
      </dgm:t>
    </dgm:pt>
    <dgm:pt modelId="{BAF6ADB5-4AF0-4129-8A62-009AA8A67D64}" type="sibTrans" cxnId="{5EB4D59D-27C6-4D0C-BEEC-4B8F5DFE24A9}">
      <dgm:prSet/>
      <dgm:spPr/>
      <dgm:t>
        <a:bodyPr/>
        <a:lstStyle/>
        <a:p>
          <a:endParaRPr lang="en-US"/>
        </a:p>
      </dgm:t>
    </dgm:pt>
    <dgm:pt modelId="{C39D6B01-260F-4A4C-826C-9CFF1B6F6F3C}">
      <dgm:prSet phldrT="[Text]"/>
      <dgm:spPr>
        <a:noFill/>
        <a:ln>
          <a:noFill/>
        </a:ln>
      </dgm:spPr>
      <dgm:t>
        <a:bodyPr/>
        <a:lstStyle/>
        <a:p>
          <a:r>
            <a:rPr lang="en-US" dirty="0" smtClean="0">
              <a:noFill/>
            </a:rPr>
            <a:t>A</a:t>
          </a:r>
          <a:endParaRPr lang="en-US" dirty="0">
            <a:noFill/>
          </a:endParaRPr>
        </a:p>
      </dgm:t>
    </dgm:pt>
    <dgm:pt modelId="{1CEB5BF8-9573-44DB-AA52-2664C57B5BC0}" type="parTrans" cxnId="{9F183540-BEBB-491C-B7E6-749704A50110}">
      <dgm:prSet/>
      <dgm:spPr>
        <a:noFill/>
        <a:ln>
          <a:noFill/>
        </a:ln>
      </dgm:spPr>
      <dgm:t>
        <a:bodyPr/>
        <a:lstStyle/>
        <a:p>
          <a:endParaRPr lang="en-US">
            <a:noFill/>
          </a:endParaRPr>
        </a:p>
      </dgm:t>
    </dgm:pt>
    <dgm:pt modelId="{8ACC4B51-902E-41B9-8927-C4CC81C36EEB}" type="sibTrans" cxnId="{9F183540-BEBB-491C-B7E6-749704A50110}">
      <dgm:prSet/>
      <dgm:spPr/>
      <dgm:t>
        <a:bodyPr/>
        <a:lstStyle/>
        <a:p>
          <a:endParaRPr lang="en-US"/>
        </a:p>
      </dgm:t>
    </dgm:pt>
    <dgm:pt modelId="{F30650AC-6523-41D4-BEFF-F87C75C3A1A8}">
      <dgm:prSet phldrT="[Text]"/>
      <dgm:spPr>
        <a:noFill/>
        <a:ln>
          <a:noFill/>
        </a:ln>
      </dgm:spPr>
      <dgm:t>
        <a:bodyPr/>
        <a:lstStyle/>
        <a:p>
          <a:r>
            <a:rPr lang="en-US" dirty="0" smtClean="0">
              <a:noFill/>
            </a:rPr>
            <a:t>B</a:t>
          </a:r>
          <a:endParaRPr lang="en-US" dirty="0">
            <a:noFill/>
          </a:endParaRPr>
        </a:p>
      </dgm:t>
    </dgm:pt>
    <dgm:pt modelId="{CB605075-F51A-47C3-9B5B-5822A6019E26}" type="parTrans" cxnId="{5985C518-7C7E-4805-AE1C-34EBE1F05C75}">
      <dgm:prSet/>
      <dgm:spPr>
        <a:noFill/>
        <a:ln>
          <a:noFill/>
        </a:ln>
      </dgm:spPr>
      <dgm:t>
        <a:bodyPr/>
        <a:lstStyle/>
        <a:p>
          <a:endParaRPr lang="en-US">
            <a:noFill/>
          </a:endParaRPr>
        </a:p>
      </dgm:t>
    </dgm:pt>
    <dgm:pt modelId="{3819E55F-D2BD-453F-A992-B53A21CB7FD2}" type="sibTrans" cxnId="{5985C518-7C7E-4805-AE1C-34EBE1F05C75}">
      <dgm:prSet/>
      <dgm:spPr/>
      <dgm:t>
        <a:bodyPr/>
        <a:lstStyle/>
        <a:p>
          <a:endParaRPr lang="en-US"/>
        </a:p>
      </dgm:t>
    </dgm:pt>
    <dgm:pt modelId="{19F3ECDB-1ED7-474B-92C1-2E72D83ACFE8}">
      <dgm:prSet phldrT="[Text]"/>
      <dgm:spPr>
        <a:noFill/>
        <a:ln>
          <a:noFill/>
        </a:ln>
      </dgm:spPr>
      <dgm:t>
        <a:bodyPr/>
        <a:lstStyle/>
        <a:p>
          <a:r>
            <a:rPr lang="en-US" dirty="0" smtClean="0">
              <a:noFill/>
            </a:rPr>
            <a:t>A</a:t>
          </a:r>
          <a:endParaRPr lang="en-US" dirty="0">
            <a:noFill/>
          </a:endParaRPr>
        </a:p>
      </dgm:t>
    </dgm:pt>
    <dgm:pt modelId="{89C9E179-D2A2-4A4E-831C-766C0FCE59CD}" type="parTrans" cxnId="{775274D5-12E5-4179-A4E5-3AE1EC3A7C24}">
      <dgm:prSet/>
      <dgm:spPr>
        <a:noFill/>
        <a:ln>
          <a:noFill/>
        </a:ln>
      </dgm:spPr>
      <dgm:t>
        <a:bodyPr/>
        <a:lstStyle/>
        <a:p>
          <a:endParaRPr lang="en-US">
            <a:noFill/>
          </a:endParaRPr>
        </a:p>
      </dgm:t>
    </dgm:pt>
    <dgm:pt modelId="{74F12BBA-6976-495D-9B26-C63855294517}" type="sibTrans" cxnId="{775274D5-12E5-4179-A4E5-3AE1EC3A7C24}">
      <dgm:prSet/>
      <dgm:spPr/>
      <dgm:t>
        <a:bodyPr/>
        <a:lstStyle/>
        <a:p>
          <a:endParaRPr lang="en-US"/>
        </a:p>
      </dgm:t>
    </dgm:pt>
    <dgm:pt modelId="{2090ADF3-5CF7-491C-8EEF-DB35DEC658CA}">
      <dgm:prSet phldrT="[Text]"/>
      <dgm:spPr>
        <a:noFill/>
        <a:ln>
          <a:noFill/>
        </a:ln>
      </dgm:spPr>
      <dgm:t>
        <a:bodyPr/>
        <a:lstStyle/>
        <a:p>
          <a:r>
            <a:rPr lang="en-US" dirty="0" smtClean="0">
              <a:noFill/>
            </a:rPr>
            <a:t>B</a:t>
          </a:r>
          <a:endParaRPr lang="en-US" dirty="0">
            <a:noFill/>
          </a:endParaRPr>
        </a:p>
      </dgm:t>
    </dgm:pt>
    <dgm:pt modelId="{3BAA5B4F-AA92-45D6-9A6B-2C43B02FBCB2}" type="parTrans" cxnId="{1B4E5E40-4DB3-4D0F-9867-0B80C1BBA08A}">
      <dgm:prSet/>
      <dgm:spPr>
        <a:noFill/>
        <a:ln>
          <a:noFill/>
        </a:ln>
      </dgm:spPr>
      <dgm:t>
        <a:bodyPr/>
        <a:lstStyle/>
        <a:p>
          <a:endParaRPr lang="en-US">
            <a:noFill/>
          </a:endParaRPr>
        </a:p>
      </dgm:t>
    </dgm:pt>
    <dgm:pt modelId="{A21EDE56-68B0-4101-A855-259F5BC94C86}" type="sibTrans" cxnId="{1B4E5E40-4DB3-4D0F-9867-0B80C1BBA08A}">
      <dgm:prSet/>
      <dgm:spPr/>
      <dgm:t>
        <a:bodyPr/>
        <a:lstStyle/>
        <a:p>
          <a:endParaRPr lang="en-US"/>
        </a:p>
      </dgm:t>
    </dgm:pt>
    <dgm:pt modelId="{3904DB79-83CF-4567-8961-2516E1FF2621}">
      <dgm:prSet phldrT="[Text]"/>
      <dgm:spPr>
        <a:noFill/>
        <a:ln>
          <a:noFill/>
        </a:ln>
      </dgm:spPr>
      <dgm:t>
        <a:bodyPr/>
        <a:lstStyle/>
        <a:p>
          <a:r>
            <a:rPr lang="en-US" dirty="0" smtClean="0">
              <a:noFill/>
            </a:rPr>
            <a:t>C</a:t>
          </a:r>
          <a:endParaRPr lang="en-US" dirty="0">
            <a:noFill/>
          </a:endParaRPr>
        </a:p>
      </dgm:t>
    </dgm:pt>
    <dgm:pt modelId="{DF03A72C-632B-4C09-AA60-11E1D77BAE98}" type="parTrans" cxnId="{B578CB69-D6C6-43B0-BDF5-2836B13C4F94}">
      <dgm:prSet/>
      <dgm:spPr>
        <a:noFill/>
        <a:ln>
          <a:noFill/>
        </a:ln>
      </dgm:spPr>
      <dgm:t>
        <a:bodyPr/>
        <a:lstStyle/>
        <a:p>
          <a:endParaRPr lang="en-US">
            <a:noFill/>
          </a:endParaRPr>
        </a:p>
      </dgm:t>
    </dgm:pt>
    <dgm:pt modelId="{3A2C820A-2BAE-478D-BE78-1233BCFE86B5}" type="sibTrans" cxnId="{B578CB69-D6C6-43B0-BDF5-2836B13C4F94}">
      <dgm:prSet/>
      <dgm:spPr/>
      <dgm:t>
        <a:bodyPr/>
        <a:lstStyle/>
        <a:p>
          <a:endParaRPr lang="en-US"/>
        </a:p>
      </dgm:t>
    </dgm:pt>
    <dgm:pt modelId="{AC10A985-E08A-4B6F-BF7F-A700AF2A50C5}">
      <dgm:prSet phldrT="[Text]"/>
      <dgm:spPr>
        <a:noFill/>
        <a:ln>
          <a:noFill/>
        </a:ln>
      </dgm:spPr>
      <dgm:t>
        <a:bodyPr/>
        <a:lstStyle/>
        <a:p>
          <a:r>
            <a:rPr lang="en-US" dirty="0" smtClean="0">
              <a:noFill/>
            </a:rPr>
            <a:t>B</a:t>
          </a:r>
          <a:endParaRPr lang="en-US" dirty="0">
            <a:noFill/>
          </a:endParaRPr>
        </a:p>
      </dgm:t>
    </dgm:pt>
    <dgm:pt modelId="{1055F0B1-DA74-4E7B-B527-AEDFDD16057D}" type="parTrans" cxnId="{186891E4-738D-41FE-B0AE-74A0015DD565}">
      <dgm:prSet/>
      <dgm:spPr>
        <a:noFill/>
        <a:ln>
          <a:noFill/>
        </a:ln>
      </dgm:spPr>
      <dgm:t>
        <a:bodyPr/>
        <a:lstStyle/>
        <a:p>
          <a:endParaRPr lang="en-US">
            <a:noFill/>
          </a:endParaRPr>
        </a:p>
      </dgm:t>
    </dgm:pt>
    <dgm:pt modelId="{7C9BFF87-C3CD-42E3-AFA8-CB5B0D42AA94}" type="sibTrans" cxnId="{186891E4-738D-41FE-B0AE-74A0015DD565}">
      <dgm:prSet/>
      <dgm:spPr/>
      <dgm:t>
        <a:bodyPr/>
        <a:lstStyle/>
        <a:p>
          <a:endParaRPr lang="en-US"/>
        </a:p>
      </dgm:t>
    </dgm:pt>
    <dgm:pt modelId="{D571DD33-A7E4-4BE5-8590-2D3E0E3995FB}">
      <dgm:prSet phldrT="[Text]"/>
      <dgm:spPr>
        <a:noFill/>
        <a:ln>
          <a:noFill/>
        </a:ln>
      </dgm:spPr>
      <dgm:t>
        <a:bodyPr/>
        <a:lstStyle/>
        <a:p>
          <a:r>
            <a:rPr lang="en-US" dirty="0" smtClean="0">
              <a:noFill/>
            </a:rPr>
            <a:t>C</a:t>
          </a:r>
          <a:endParaRPr lang="en-US" dirty="0">
            <a:noFill/>
          </a:endParaRPr>
        </a:p>
      </dgm:t>
    </dgm:pt>
    <dgm:pt modelId="{64410DB8-F655-4B90-9A96-2325D0212977}" type="parTrans" cxnId="{6C9EA253-2C8F-4F89-925D-47467D5739D8}">
      <dgm:prSet/>
      <dgm:spPr>
        <a:noFill/>
        <a:ln>
          <a:noFill/>
        </a:ln>
      </dgm:spPr>
      <dgm:t>
        <a:bodyPr/>
        <a:lstStyle/>
        <a:p>
          <a:endParaRPr lang="en-US">
            <a:noFill/>
          </a:endParaRPr>
        </a:p>
      </dgm:t>
    </dgm:pt>
    <dgm:pt modelId="{1E6F3F40-8866-4F8B-B7D8-74B9DD4C826F}" type="sibTrans" cxnId="{6C9EA253-2C8F-4F89-925D-47467D5739D8}">
      <dgm:prSet/>
      <dgm:spPr/>
      <dgm:t>
        <a:bodyPr/>
        <a:lstStyle/>
        <a:p>
          <a:endParaRPr lang="en-US"/>
        </a:p>
      </dgm:t>
    </dgm:pt>
    <dgm:pt modelId="{9C2F6C3E-00BF-4160-BA53-202223A2EE2E}" type="pres">
      <dgm:prSet presAssocID="{8B31BB6A-A4D8-431C-9B01-9B2034755868}" presName="diagram" presStyleCnt="0">
        <dgm:presLayoutVars>
          <dgm:chPref val="1"/>
          <dgm:dir/>
          <dgm:animOne val="branch"/>
          <dgm:animLvl val="lvl"/>
          <dgm:resizeHandles val="exact"/>
        </dgm:presLayoutVars>
      </dgm:prSet>
      <dgm:spPr/>
      <dgm:t>
        <a:bodyPr/>
        <a:lstStyle/>
        <a:p>
          <a:endParaRPr lang="en-US"/>
        </a:p>
      </dgm:t>
    </dgm:pt>
    <dgm:pt modelId="{422962DA-79B5-4391-85F2-5C83AC2DDC7A}" type="pres">
      <dgm:prSet presAssocID="{767EC5A2-4B77-466C-A072-0B8307A02AB3}" presName="root1" presStyleCnt="0"/>
      <dgm:spPr/>
    </dgm:pt>
    <dgm:pt modelId="{F15D6494-9362-431D-8D0C-12A143564090}" type="pres">
      <dgm:prSet presAssocID="{767EC5A2-4B77-466C-A072-0B8307A02AB3}" presName="LevelOneTextNode" presStyleLbl="node0" presStyleIdx="0" presStyleCnt="1" custAng="0" custScaleX="113530" custScaleY="113530" custLinFactX="-201640" custLinFactNeighborX="-300000" custLinFactNeighborY="-74795">
        <dgm:presLayoutVars>
          <dgm:chPref val="3"/>
        </dgm:presLayoutVars>
      </dgm:prSet>
      <dgm:spPr/>
      <dgm:t>
        <a:bodyPr/>
        <a:lstStyle/>
        <a:p>
          <a:endParaRPr lang="en-US"/>
        </a:p>
      </dgm:t>
    </dgm:pt>
    <dgm:pt modelId="{6B7A97A5-5187-4846-A9CB-0A7AE0532CBF}" type="pres">
      <dgm:prSet presAssocID="{767EC5A2-4B77-466C-A072-0B8307A02AB3}" presName="level2hierChild" presStyleCnt="0"/>
      <dgm:spPr/>
    </dgm:pt>
    <dgm:pt modelId="{C498114F-350E-41A3-9193-D88A6280E55B}" type="pres">
      <dgm:prSet presAssocID="{B4DC0CA7-4284-47E5-8103-F93DAD70B5A7}" presName="conn2-1" presStyleLbl="parChTrans1D2" presStyleIdx="0" presStyleCnt="4"/>
      <dgm:spPr/>
      <dgm:t>
        <a:bodyPr/>
        <a:lstStyle/>
        <a:p>
          <a:endParaRPr lang="en-US"/>
        </a:p>
      </dgm:t>
    </dgm:pt>
    <dgm:pt modelId="{1929B4BE-FB30-4C89-8473-49590CD4D932}" type="pres">
      <dgm:prSet presAssocID="{B4DC0CA7-4284-47E5-8103-F93DAD70B5A7}" presName="connTx" presStyleLbl="parChTrans1D2" presStyleIdx="0" presStyleCnt="4"/>
      <dgm:spPr/>
      <dgm:t>
        <a:bodyPr/>
        <a:lstStyle/>
        <a:p>
          <a:endParaRPr lang="en-US"/>
        </a:p>
      </dgm:t>
    </dgm:pt>
    <dgm:pt modelId="{4BC0D68C-B3F7-4187-AD42-F9881C97EDA9}" type="pres">
      <dgm:prSet presAssocID="{1B6C38EE-0106-42F5-BFDE-F708BAF5139B}" presName="root2" presStyleCnt="0"/>
      <dgm:spPr/>
    </dgm:pt>
    <dgm:pt modelId="{C0FB1EE3-1600-4ECC-A158-84A6E0508629}" type="pres">
      <dgm:prSet presAssocID="{1B6C38EE-0106-42F5-BFDE-F708BAF5139B}" presName="LevelTwoTextNode" presStyleLbl="node2" presStyleIdx="0" presStyleCnt="4" custLinFactX="-100000" custLinFactY="-15687" custLinFactNeighborX="-149847" custLinFactNeighborY="-100000">
        <dgm:presLayoutVars>
          <dgm:chPref val="3"/>
        </dgm:presLayoutVars>
      </dgm:prSet>
      <dgm:spPr/>
      <dgm:t>
        <a:bodyPr/>
        <a:lstStyle/>
        <a:p>
          <a:endParaRPr lang="en-US"/>
        </a:p>
      </dgm:t>
    </dgm:pt>
    <dgm:pt modelId="{1EEA82D7-11B2-4776-A10F-396B67713554}" type="pres">
      <dgm:prSet presAssocID="{1B6C38EE-0106-42F5-BFDE-F708BAF5139B}" presName="level3hierChild" presStyleCnt="0"/>
      <dgm:spPr/>
    </dgm:pt>
    <dgm:pt modelId="{94066D15-53AA-4DDA-9682-053F754F270E}" type="pres">
      <dgm:prSet presAssocID="{B78E8AC8-BFC5-4DF9-996A-E3ADAD9E91C9}" presName="conn2-1" presStyleLbl="parChTrans1D3" presStyleIdx="0" presStyleCnt="12"/>
      <dgm:spPr/>
      <dgm:t>
        <a:bodyPr/>
        <a:lstStyle/>
        <a:p>
          <a:endParaRPr lang="en-US"/>
        </a:p>
      </dgm:t>
    </dgm:pt>
    <dgm:pt modelId="{B680152B-BBF7-42CC-80E2-A156B071C1EB}" type="pres">
      <dgm:prSet presAssocID="{B78E8AC8-BFC5-4DF9-996A-E3ADAD9E91C9}" presName="connTx" presStyleLbl="parChTrans1D3" presStyleIdx="0" presStyleCnt="12"/>
      <dgm:spPr/>
      <dgm:t>
        <a:bodyPr/>
        <a:lstStyle/>
        <a:p>
          <a:endParaRPr lang="en-US"/>
        </a:p>
      </dgm:t>
    </dgm:pt>
    <dgm:pt modelId="{0981ABDE-06ED-4AF7-A618-25843B77D777}" type="pres">
      <dgm:prSet presAssocID="{7E0ED1B5-DF2B-4C39-94A2-2A0C2BBEA676}" presName="root2" presStyleCnt="0"/>
      <dgm:spPr/>
    </dgm:pt>
    <dgm:pt modelId="{C8B696FB-B26B-4AEB-A6C7-7996DE285DEE}" type="pres">
      <dgm:prSet presAssocID="{7E0ED1B5-DF2B-4C39-94A2-2A0C2BBEA676}" presName="LevelTwoTextNode" presStyleLbl="node3" presStyleIdx="0" presStyleCnt="12" custLinFactX="100000" custLinFactNeighborX="105608">
        <dgm:presLayoutVars>
          <dgm:chPref val="3"/>
        </dgm:presLayoutVars>
      </dgm:prSet>
      <dgm:spPr/>
      <dgm:t>
        <a:bodyPr/>
        <a:lstStyle/>
        <a:p>
          <a:endParaRPr lang="en-US"/>
        </a:p>
      </dgm:t>
    </dgm:pt>
    <dgm:pt modelId="{1EBF9220-0EA9-4879-831D-B7F02029CA6F}" type="pres">
      <dgm:prSet presAssocID="{7E0ED1B5-DF2B-4C39-94A2-2A0C2BBEA676}" presName="level3hierChild" presStyleCnt="0"/>
      <dgm:spPr/>
    </dgm:pt>
    <dgm:pt modelId="{DDBCB7B8-5B67-4623-B3B3-D1AC0E78FE9B}" type="pres">
      <dgm:prSet presAssocID="{B716BBAA-853E-4021-A8EE-711FD7E3D665}" presName="conn2-1" presStyleLbl="parChTrans1D3" presStyleIdx="1" presStyleCnt="12"/>
      <dgm:spPr/>
      <dgm:t>
        <a:bodyPr/>
        <a:lstStyle/>
        <a:p>
          <a:endParaRPr lang="en-US"/>
        </a:p>
      </dgm:t>
    </dgm:pt>
    <dgm:pt modelId="{7AF1181C-2A33-4ED9-B3AD-C4ACFCC7DACF}" type="pres">
      <dgm:prSet presAssocID="{B716BBAA-853E-4021-A8EE-711FD7E3D665}" presName="connTx" presStyleLbl="parChTrans1D3" presStyleIdx="1" presStyleCnt="12"/>
      <dgm:spPr/>
      <dgm:t>
        <a:bodyPr/>
        <a:lstStyle/>
        <a:p>
          <a:endParaRPr lang="en-US"/>
        </a:p>
      </dgm:t>
    </dgm:pt>
    <dgm:pt modelId="{24724133-326B-4A09-91C1-81FE02C30686}" type="pres">
      <dgm:prSet presAssocID="{2A379ED9-6D3C-45CA-8756-86DBD129CD0C}" presName="root2" presStyleCnt="0"/>
      <dgm:spPr/>
    </dgm:pt>
    <dgm:pt modelId="{5937F1B2-B020-4EB6-983F-111BB09AE414}" type="pres">
      <dgm:prSet presAssocID="{2A379ED9-6D3C-45CA-8756-86DBD129CD0C}" presName="LevelTwoTextNode" presStyleLbl="node3" presStyleIdx="1" presStyleCnt="12" custLinFactX="100000" custLinFactNeighborX="105608" custLinFactNeighborY="499">
        <dgm:presLayoutVars>
          <dgm:chPref val="3"/>
        </dgm:presLayoutVars>
      </dgm:prSet>
      <dgm:spPr/>
      <dgm:t>
        <a:bodyPr/>
        <a:lstStyle/>
        <a:p>
          <a:endParaRPr lang="en-US"/>
        </a:p>
      </dgm:t>
    </dgm:pt>
    <dgm:pt modelId="{E1E6DD61-89B2-4AF3-8AC4-44F09AEDAE25}" type="pres">
      <dgm:prSet presAssocID="{2A379ED9-6D3C-45CA-8756-86DBD129CD0C}" presName="level3hierChild" presStyleCnt="0"/>
      <dgm:spPr/>
    </dgm:pt>
    <dgm:pt modelId="{1E5FCCE3-BB6C-46B6-BE90-0C1FE816FF09}" type="pres">
      <dgm:prSet presAssocID="{BAC0EB25-FC2E-40C8-BB49-714E62D7ACF1}" presName="conn2-1" presStyleLbl="parChTrans1D3" presStyleIdx="2" presStyleCnt="12"/>
      <dgm:spPr/>
      <dgm:t>
        <a:bodyPr/>
        <a:lstStyle/>
        <a:p>
          <a:endParaRPr lang="en-US"/>
        </a:p>
      </dgm:t>
    </dgm:pt>
    <dgm:pt modelId="{0A145BCE-6198-4F25-B43B-3618301E13F0}" type="pres">
      <dgm:prSet presAssocID="{BAC0EB25-FC2E-40C8-BB49-714E62D7ACF1}" presName="connTx" presStyleLbl="parChTrans1D3" presStyleIdx="2" presStyleCnt="12"/>
      <dgm:spPr/>
      <dgm:t>
        <a:bodyPr/>
        <a:lstStyle/>
        <a:p>
          <a:endParaRPr lang="en-US"/>
        </a:p>
      </dgm:t>
    </dgm:pt>
    <dgm:pt modelId="{EB689018-3E26-427F-B400-2A48242A7DAB}" type="pres">
      <dgm:prSet presAssocID="{95073BCA-5637-4B74-B003-F6EBD1486D61}" presName="root2" presStyleCnt="0"/>
      <dgm:spPr/>
    </dgm:pt>
    <dgm:pt modelId="{C7DB363B-7218-4E89-908E-26E8BED225D3}" type="pres">
      <dgm:prSet presAssocID="{95073BCA-5637-4B74-B003-F6EBD1486D61}" presName="LevelTwoTextNode" presStyleLbl="node3" presStyleIdx="2" presStyleCnt="12" custLinFactX="100000" custLinFactNeighborX="105608" custLinFactNeighborY="4913">
        <dgm:presLayoutVars>
          <dgm:chPref val="3"/>
        </dgm:presLayoutVars>
      </dgm:prSet>
      <dgm:spPr/>
      <dgm:t>
        <a:bodyPr/>
        <a:lstStyle/>
        <a:p>
          <a:endParaRPr lang="en-US"/>
        </a:p>
      </dgm:t>
    </dgm:pt>
    <dgm:pt modelId="{947CBDEE-55D6-4B22-B219-DDAD927C70B1}" type="pres">
      <dgm:prSet presAssocID="{95073BCA-5637-4B74-B003-F6EBD1486D61}" presName="level3hierChild" presStyleCnt="0"/>
      <dgm:spPr/>
    </dgm:pt>
    <dgm:pt modelId="{8367E3EC-EDE8-4478-9B14-EAFA4B0303C7}" type="pres">
      <dgm:prSet presAssocID="{57EA6F02-2674-477B-9506-59D3B2C4A94B}" presName="conn2-1" presStyleLbl="parChTrans1D4" presStyleIdx="0" presStyleCnt="6"/>
      <dgm:spPr/>
      <dgm:t>
        <a:bodyPr/>
        <a:lstStyle/>
        <a:p>
          <a:endParaRPr lang="en-US"/>
        </a:p>
      </dgm:t>
    </dgm:pt>
    <dgm:pt modelId="{E8D07454-23B3-441F-9B23-CDA001B258D3}" type="pres">
      <dgm:prSet presAssocID="{57EA6F02-2674-477B-9506-59D3B2C4A94B}" presName="connTx" presStyleLbl="parChTrans1D4" presStyleIdx="0" presStyleCnt="6"/>
      <dgm:spPr/>
      <dgm:t>
        <a:bodyPr/>
        <a:lstStyle/>
        <a:p>
          <a:endParaRPr lang="en-US"/>
        </a:p>
      </dgm:t>
    </dgm:pt>
    <dgm:pt modelId="{68A66CD3-959A-403B-A57F-87A9D8451471}" type="pres">
      <dgm:prSet presAssocID="{C2A848E1-61B5-4DCC-BFBB-D417A3B756B4}" presName="root2" presStyleCnt="0"/>
      <dgm:spPr/>
    </dgm:pt>
    <dgm:pt modelId="{BA54242D-F02C-4E4F-8455-69939E154ED1}" type="pres">
      <dgm:prSet presAssocID="{C2A848E1-61B5-4DCC-BFBB-D417A3B756B4}" presName="LevelTwoTextNode" presStyleLbl="node4" presStyleIdx="0" presStyleCnt="6" custLinFactX="232015" custLinFactNeighborX="300000" custLinFactNeighborY="-86047">
        <dgm:presLayoutVars>
          <dgm:chPref val="3"/>
        </dgm:presLayoutVars>
      </dgm:prSet>
      <dgm:spPr/>
      <dgm:t>
        <a:bodyPr/>
        <a:lstStyle/>
        <a:p>
          <a:endParaRPr lang="en-US"/>
        </a:p>
      </dgm:t>
    </dgm:pt>
    <dgm:pt modelId="{5CE4419F-7D16-4B5A-8BF7-01ACA79458C1}" type="pres">
      <dgm:prSet presAssocID="{C2A848E1-61B5-4DCC-BFBB-D417A3B756B4}" presName="level3hierChild" presStyleCnt="0"/>
      <dgm:spPr/>
    </dgm:pt>
    <dgm:pt modelId="{3C823CB9-6646-45EA-927C-BAAED8D908D1}" type="pres">
      <dgm:prSet presAssocID="{E527BE7C-F111-4D11-8FD8-A64790F908E6}" presName="conn2-1" presStyleLbl="parChTrans1D4" presStyleIdx="1" presStyleCnt="6"/>
      <dgm:spPr/>
      <dgm:t>
        <a:bodyPr/>
        <a:lstStyle/>
        <a:p>
          <a:endParaRPr lang="en-US"/>
        </a:p>
      </dgm:t>
    </dgm:pt>
    <dgm:pt modelId="{E86E44DF-D0B6-490D-969C-50D2431AF93E}" type="pres">
      <dgm:prSet presAssocID="{E527BE7C-F111-4D11-8FD8-A64790F908E6}" presName="connTx" presStyleLbl="parChTrans1D4" presStyleIdx="1" presStyleCnt="6"/>
      <dgm:spPr/>
      <dgm:t>
        <a:bodyPr/>
        <a:lstStyle/>
        <a:p>
          <a:endParaRPr lang="en-US"/>
        </a:p>
      </dgm:t>
    </dgm:pt>
    <dgm:pt modelId="{D50F42E0-D0D0-401A-A036-46103263EA84}" type="pres">
      <dgm:prSet presAssocID="{4C182C5A-560D-43AA-8092-727DB2D4F9AA}" presName="root2" presStyleCnt="0"/>
      <dgm:spPr/>
    </dgm:pt>
    <dgm:pt modelId="{990310B2-5112-4727-B4A0-C2E12E4945BB}" type="pres">
      <dgm:prSet presAssocID="{4C182C5A-560D-43AA-8092-727DB2D4F9AA}" presName="LevelTwoTextNode" presStyleLbl="node4" presStyleIdx="1" presStyleCnt="6" custLinFactX="232015" custLinFactNeighborX="300000" custLinFactNeighborY="-84861">
        <dgm:presLayoutVars>
          <dgm:chPref val="3"/>
        </dgm:presLayoutVars>
      </dgm:prSet>
      <dgm:spPr/>
      <dgm:t>
        <a:bodyPr/>
        <a:lstStyle/>
        <a:p>
          <a:endParaRPr lang="en-US"/>
        </a:p>
      </dgm:t>
    </dgm:pt>
    <dgm:pt modelId="{524EF8AB-F75C-4759-82C1-A01ED2208B7D}" type="pres">
      <dgm:prSet presAssocID="{4C182C5A-560D-43AA-8092-727DB2D4F9AA}" presName="level3hierChild" presStyleCnt="0"/>
      <dgm:spPr/>
    </dgm:pt>
    <dgm:pt modelId="{030C4BD4-E117-424F-894B-5000F19EC59A}" type="pres">
      <dgm:prSet presAssocID="{5ABABD5B-A46B-437C-8FCF-5F7DB32B1277}" presName="conn2-1" presStyleLbl="parChTrans1D2" presStyleIdx="1" presStyleCnt="4"/>
      <dgm:spPr/>
      <dgm:t>
        <a:bodyPr/>
        <a:lstStyle/>
        <a:p>
          <a:endParaRPr lang="en-US"/>
        </a:p>
      </dgm:t>
    </dgm:pt>
    <dgm:pt modelId="{B59CC138-6E59-4635-9BCC-7700CB9326A7}" type="pres">
      <dgm:prSet presAssocID="{5ABABD5B-A46B-437C-8FCF-5F7DB32B1277}" presName="connTx" presStyleLbl="parChTrans1D2" presStyleIdx="1" presStyleCnt="4"/>
      <dgm:spPr/>
      <dgm:t>
        <a:bodyPr/>
        <a:lstStyle/>
        <a:p>
          <a:endParaRPr lang="en-US"/>
        </a:p>
      </dgm:t>
    </dgm:pt>
    <dgm:pt modelId="{5F219121-9A37-47EF-87F0-762E6ABBFD2D}" type="pres">
      <dgm:prSet presAssocID="{E0DE11BA-B518-407C-B505-1DE471394911}" presName="root2" presStyleCnt="0"/>
      <dgm:spPr/>
    </dgm:pt>
    <dgm:pt modelId="{6F0F170F-FE3D-4134-BB96-EA6665A6036D}" type="pres">
      <dgm:prSet presAssocID="{E0DE11BA-B518-407C-B505-1DE471394911}" presName="LevelTwoTextNode" presStyleLbl="node2" presStyleIdx="1" presStyleCnt="4" custLinFactX="-100000" custLinFactNeighborX="-149847" custLinFactNeighborY="-55644">
        <dgm:presLayoutVars>
          <dgm:chPref val="3"/>
        </dgm:presLayoutVars>
      </dgm:prSet>
      <dgm:spPr/>
      <dgm:t>
        <a:bodyPr/>
        <a:lstStyle/>
        <a:p>
          <a:endParaRPr lang="en-US"/>
        </a:p>
      </dgm:t>
    </dgm:pt>
    <dgm:pt modelId="{887D7BAE-69D9-4031-8C7B-63AF77DAA974}" type="pres">
      <dgm:prSet presAssocID="{E0DE11BA-B518-407C-B505-1DE471394911}" presName="level3hierChild" presStyleCnt="0"/>
      <dgm:spPr/>
    </dgm:pt>
    <dgm:pt modelId="{01AE466B-0249-4A63-910F-DFF3C04D856B}" type="pres">
      <dgm:prSet presAssocID="{BBBB4BC1-397B-42FB-A590-86ABD4708BA1}" presName="conn2-1" presStyleLbl="parChTrans1D3" presStyleIdx="3" presStyleCnt="12"/>
      <dgm:spPr/>
      <dgm:t>
        <a:bodyPr/>
        <a:lstStyle/>
        <a:p>
          <a:endParaRPr lang="en-US"/>
        </a:p>
      </dgm:t>
    </dgm:pt>
    <dgm:pt modelId="{2AA311D8-CC01-4472-A54F-19D0AFF10979}" type="pres">
      <dgm:prSet presAssocID="{BBBB4BC1-397B-42FB-A590-86ABD4708BA1}" presName="connTx" presStyleLbl="parChTrans1D3" presStyleIdx="3" presStyleCnt="12"/>
      <dgm:spPr/>
      <dgm:t>
        <a:bodyPr/>
        <a:lstStyle/>
        <a:p>
          <a:endParaRPr lang="en-US"/>
        </a:p>
      </dgm:t>
    </dgm:pt>
    <dgm:pt modelId="{C06C5CEC-90AD-4EA8-AD01-C2D1861D1F78}" type="pres">
      <dgm:prSet presAssocID="{1C4C4948-25D8-4936-BD8C-06CE52540229}" presName="root2" presStyleCnt="0"/>
      <dgm:spPr/>
    </dgm:pt>
    <dgm:pt modelId="{8A58203B-60D5-42CF-9578-203C0120EC5E}" type="pres">
      <dgm:prSet presAssocID="{1C4C4948-25D8-4936-BD8C-06CE52540229}" presName="LevelTwoTextNode" presStyleLbl="node3" presStyleIdx="3" presStyleCnt="12" custLinFactX="-71998" custLinFactNeighborX="-100000" custLinFactNeighborY="-68081">
        <dgm:presLayoutVars>
          <dgm:chPref val="3"/>
        </dgm:presLayoutVars>
      </dgm:prSet>
      <dgm:spPr/>
      <dgm:t>
        <a:bodyPr/>
        <a:lstStyle/>
        <a:p>
          <a:endParaRPr lang="en-US"/>
        </a:p>
      </dgm:t>
    </dgm:pt>
    <dgm:pt modelId="{59816630-B2C0-4547-BCE4-EA5205456959}" type="pres">
      <dgm:prSet presAssocID="{1C4C4948-25D8-4936-BD8C-06CE52540229}" presName="level3hierChild" presStyleCnt="0"/>
      <dgm:spPr/>
    </dgm:pt>
    <dgm:pt modelId="{CC1ABDC6-6B6E-46CC-8F3E-DD15562897FA}" type="pres">
      <dgm:prSet presAssocID="{166961A0-6659-4CA6-A993-20CB2D27CA51}" presName="conn2-1" presStyleLbl="parChTrans1D3" presStyleIdx="4" presStyleCnt="12"/>
      <dgm:spPr/>
      <dgm:t>
        <a:bodyPr/>
        <a:lstStyle/>
        <a:p>
          <a:endParaRPr lang="en-US"/>
        </a:p>
      </dgm:t>
    </dgm:pt>
    <dgm:pt modelId="{F3025B66-7540-4E3A-8E55-A978E22397A7}" type="pres">
      <dgm:prSet presAssocID="{166961A0-6659-4CA6-A993-20CB2D27CA51}" presName="connTx" presStyleLbl="parChTrans1D3" presStyleIdx="4" presStyleCnt="12"/>
      <dgm:spPr/>
      <dgm:t>
        <a:bodyPr/>
        <a:lstStyle/>
        <a:p>
          <a:endParaRPr lang="en-US"/>
        </a:p>
      </dgm:t>
    </dgm:pt>
    <dgm:pt modelId="{D5718173-34C3-4545-97AA-AF6977FD7D74}" type="pres">
      <dgm:prSet presAssocID="{D46399B7-6072-4C73-88BB-AE05116F9ECC}" presName="root2" presStyleCnt="0"/>
      <dgm:spPr/>
    </dgm:pt>
    <dgm:pt modelId="{BB4E4D16-71CF-4C1A-AF17-AA238805B63F}" type="pres">
      <dgm:prSet presAssocID="{D46399B7-6072-4C73-88BB-AE05116F9ECC}" presName="LevelTwoTextNode" presStyleLbl="node3" presStyleIdx="4" presStyleCnt="12" custLinFactX="-71998" custLinFactNeighborX="-100000" custLinFactNeighborY="-54035">
        <dgm:presLayoutVars>
          <dgm:chPref val="3"/>
        </dgm:presLayoutVars>
      </dgm:prSet>
      <dgm:spPr/>
      <dgm:t>
        <a:bodyPr/>
        <a:lstStyle/>
        <a:p>
          <a:endParaRPr lang="en-US"/>
        </a:p>
      </dgm:t>
    </dgm:pt>
    <dgm:pt modelId="{76FF324C-96C1-476A-AA1D-ACC804736D00}" type="pres">
      <dgm:prSet presAssocID="{D46399B7-6072-4C73-88BB-AE05116F9ECC}" presName="level3hierChild" presStyleCnt="0"/>
      <dgm:spPr/>
    </dgm:pt>
    <dgm:pt modelId="{E4975F3D-C350-41E3-95EF-F4638F798686}" type="pres">
      <dgm:prSet presAssocID="{22F489BA-7AF8-4D28-AFF1-81994DDA9D7B}" presName="conn2-1" presStyleLbl="parChTrans1D3" presStyleIdx="5" presStyleCnt="12"/>
      <dgm:spPr/>
      <dgm:t>
        <a:bodyPr/>
        <a:lstStyle/>
        <a:p>
          <a:endParaRPr lang="en-US"/>
        </a:p>
      </dgm:t>
    </dgm:pt>
    <dgm:pt modelId="{644D500C-2D0D-4D40-8242-8B689E49552E}" type="pres">
      <dgm:prSet presAssocID="{22F489BA-7AF8-4D28-AFF1-81994DDA9D7B}" presName="connTx" presStyleLbl="parChTrans1D3" presStyleIdx="5" presStyleCnt="12"/>
      <dgm:spPr/>
      <dgm:t>
        <a:bodyPr/>
        <a:lstStyle/>
        <a:p>
          <a:endParaRPr lang="en-US"/>
        </a:p>
      </dgm:t>
    </dgm:pt>
    <dgm:pt modelId="{88BCA496-AD51-4127-BE44-9C105EA0259D}" type="pres">
      <dgm:prSet presAssocID="{5BDA034E-E10D-4A3F-95C7-86E352EFE1E2}" presName="root2" presStyleCnt="0"/>
      <dgm:spPr/>
    </dgm:pt>
    <dgm:pt modelId="{B58CAB39-7A43-4E7D-93B0-4EB0E985F7BF}" type="pres">
      <dgm:prSet presAssocID="{5BDA034E-E10D-4A3F-95C7-86E352EFE1E2}" presName="LevelTwoTextNode" presStyleLbl="node3" presStyleIdx="5" presStyleCnt="12" custLinFactX="-71998" custLinFactNeighborX="-100000" custLinFactNeighborY="-36709">
        <dgm:presLayoutVars>
          <dgm:chPref val="3"/>
        </dgm:presLayoutVars>
      </dgm:prSet>
      <dgm:spPr/>
      <dgm:t>
        <a:bodyPr/>
        <a:lstStyle/>
        <a:p>
          <a:endParaRPr lang="en-US"/>
        </a:p>
      </dgm:t>
    </dgm:pt>
    <dgm:pt modelId="{A973866D-54AC-4670-BB39-07EEB7983DED}" type="pres">
      <dgm:prSet presAssocID="{5BDA034E-E10D-4A3F-95C7-86E352EFE1E2}" presName="level3hierChild" presStyleCnt="0"/>
      <dgm:spPr/>
    </dgm:pt>
    <dgm:pt modelId="{5F158D59-AD79-4180-AC01-6F79F6FA82DB}" type="pres">
      <dgm:prSet presAssocID="{494ACA62-AAC0-4951-9C9D-4B583911638D}" presName="conn2-1" presStyleLbl="parChTrans1D2" presStyleIdx="2" presStyleCnt="4"/>
      <dgm:spPr/>
      <dgm:t>
        <a:bodyPr/>
        <a:lstStyle/>
        <a:p>
          <a:endParaRPr lang="en-US"/>
        </a:p>
      </dgm:t>
    </dgm:pt>
    <dgm:pt modelId="{2B40320C-27AB-4BDA-84D1-61C50A3BABC5}" type="pres">
      <dgm:prSet presAssocID="{494ACA62-AAC0-4951-9C9D-4B583911638D}" presName="connTx" presStyleLbl="parChTrans1D2" presStyleIdx="2" presStyleCnt="4"/>
      <dgm:spPr/>
      <dgm:t>
        <a:bodyPr/>
        <a:lstStyle/>
        <a:p>
          <a:endParaRPr lang="en-US"/>
        </a:p>
      </dgm:t>
    </dgm:pt>
    <dgm:pt modelId="{44BB7C2B-7DA9-4C32-8097-575A4607CA60}" type="pres">
      <dgm:prSet presAssocID="{9EB7E3D8-0D11-4E80-823D-492B50986BD9}" presName="root2" presStyleCnt="0"/>
      <dgm:spPr/>
    </dgm:pt>
    <dgm:pt modelId="{418C437C-17BF-4B0B-B4FE-5B3030058BF1}" type="pres">
      <dgm:prSet presAssocID="{9EB7E3D8-0D11-4E80-823D-492B50986BD9}" presName="LevelTwoTextNode" presStyleLbl="node2" presStyleIdx="2" presStyleCnt="4" custLinFactX="-100000" custLinFactNeighborX="-149847" custLinFactNeighborY="55644">
        <dgm:presLayoutVars>
          <dgm:chPref val="3"/>
        </dgm:presLayoutVars>
      </dgm:prSet>
      <dgm:spPr/>
      <dgm:t>
        <a:bodyPr/>
        <a:lstStyle/>
        <a:p>
          <a:endParaRPr lang="en-US"/>
        </a:p>
      </dgm:t>
    </dgm:pt>
    <dgm:pt modelId="{C4F0F48A-B6AF-43C3-AFCA-6A658A4CC862}" type="pres">
      <dgm:prSet presAssocID="{9EB7E3D8-0D11-4E80-823D-492B50986BD9}" presName="level3hierChild" presStyleCnt="0"/>
      <dgm:spPr/>
    </dgm:pt>
    <dgm:pt modelId="{0789D6F5-E0F6-4D72-A0DF-BA44D9E7DAFF}" type="pres">
      <dgm:prSet presAssocID="{45993110-47CA-429A-A226-5BE240498561}" presName="conn2-1" presStyleLbl="parChTrans1D3" presStyleIdx="6" presStyleCnt="12"/>
      <dgm:spPr/>
      <dgm:t>
        <a:bodyPr/>
        <a:lstStyle/>
        <a:p>
          <a:endParaRPr lang="en-US"/>
        </a:p>
      </dgm:t>
    </dgm:pt>
    <dgm:pt modelId="{B8E34989-5719-4CA4-8C97-D4EDD34C87C5}" type="pres">
      <dgm:prSet presAssocID="{45993110-47CA-429A-A226-5BE240498561}" presName="connTx" presStyleLbl="parChTrans1D3" presStyleIdx="6" presStyleCnt="12"/>
      <dgm:spPr/>
      <dgm:t>
        <a:bodyPr/>
        <a:lstStyle/>
        <a:p>
          <a:endParaRPr lang="en-US"/>
        </a:p>
      </dgm:t>
    </dgm:pt>
    <dgm:pt modelId="{D4A65FF0-9E85-44C0-991E-4C339D0091A6}" type="pres">
      <dgm:prSet presAssocID="{29D5F61E-1CFE-4D06-9E4F-4C289DB841B2}" presName="root2" presStyleCnt="0"/>
      <dgm:spPr/>
    </dgm:pt>
    <dgm:pt modelId="{BC065D8B-0208-43AD-ABEB-09B43B6478F9}" type="pres">
      <dgm:prSet presAssocID="{29D5F61E-1CFE-4D06-9E4F-4C289DB841B2}" presName="LevelTwoTextNode" presStyleLbl="node3" presStyleIdx="6" presStyleCnt="12" custLinFactX="150840" custLinFactY="-9756" custLinFactNeighborX="200000" custLinFactNeighborY="-100000">
        <dgm:presLayoutVars>
          <dgm:chPref val="3"/>
        </dgm:presLayoutVars>
      </dgm:prSet>
      <dgm:spPr/>
      <dgm:t>
        <a:bodyPr/>
        <a:lstStyle/>
        <a:p>
          <a:endParaRPr lang="en-US"/>
        </a:p>
      </dgm:t>
    </dgm:pt>
    <dgm:pt modelId="{5DD4EAC1-DB30-4462-AEDC-91E2CE068914}" type="pres">
      <dgm:prSet presAssocID="{29D5F61E-1CFE-4D06-9E4F-4C289DB841B2}" presName="level3hierChild" presStyleCnt="0"/>
      <dgm:spPr/>
    </dgm:pt>
    <dgm:pt modelId="{E798F118-A524-4343-8813-0F2112D52D97}" type="pres">
      <dgm:prSet presAssocID="{A564CD81-167D-42C5-9353-07481038A983}" presName="conn2-1" presStyleLbl="parChTrans1D3" presStyleIdx="7" presStyleCnt="12"/>
      <dgm:spPr/>
      <dgm:t>
        <a:bodyPr/>
        <a:lstStyle/>
        <a:p>
          <a:endParaRPr lang="en-US"/>
        </a:p>
      </dgm:t>
    </dgm:pt>
    <dgm:pt modelId="{4AEB7D09-1624-4AD9-99D9-830F9B16DFD7}" type="pres">
      <dgm:prSet presAssocID="{A564CD81-167D-42C5-9353-07481038A983}" presName="connTx" presStyleLbl="parChTrans1D3" presStyleIdx="7" presStyleCnt="12"/>
      <dgm:spPr/>
      <dgm:t>
        <a:bodyPr/>
        <a:lstStyle/>
        <a:p>
          <a:endParaRPr lang="en-US"/>
        </a:p>
      </dgm:t>
    </dgm:pt>
    <dgm:pt modelId="{8EB9B5B9-C0B0-4D87-B1A4-D7CFAB89B201}" type="pres">
      <dgm:prSet presAssocID="{2CA901C4-D46B-4889-AB07-3E85CAB3F55A}" presName="root2" presStyleCnt="0"/>
      <dgm:spPr/>
    </dgm:pt>
    <dgm:pt modelId="{1E1C0BF7-E2E9-47E2-846E-3FB060800201}" type="pres">
      <dgm:prSet presAssocID="{2CA901C4-D46B-4889-AB07-3E85CAB3F55A}" presName="LevelTwoTextNode" presStyleLbl="node3" presStyleIdx="7" presStyleCnt="12" custLinFactX="150840" custLinFactY="-8570" custLinFactNeighborX="200000" custLinFactNeighborY="-100000">
        <dgm:presLayoutVars>
          <dgm:chPref val="3"/>
        </dgm:presLayoutVars>
      </dgm:prSet>
      <dgm:spPr/>
      <dgm:t>
        <a:bodyPr/>
        <a:lstStyle/>
        <a:p>
          <a:endParaRPr lang="en-US"/>
        </a:p>
      </dgm:t>
    </dgm:pt>
    <dgm:pt modelId="{E5712CCB-46FF-4A81-B1E7-40E7DEEE19EB}" type="pres">
      <dgm:prSet presAssocID="{2CA901C4-D46B-4889-AB07-3E85CAB3F55A}" presName="level3hierChild" presStyleCnt="0"/>
      <dgm:spPr/>
    </dgm:pt>
    <dgm:pt modelId="{50040A1C-D961-4A90-9F57-B34776F19709}" type="pres">
      <dgm:prSet presAssocID="{3F6A5EDE-7F02-44C9-AF33-23999382B84B}" presName="conn2-1" presStyleLbl="parChTrans1D3" presStyleIdx="8" presStyleCnt="12"/>
      <dgm:spPr/>
      <dgm:t>
        <a:bodyPr/>
        <a:lstStyle/>
        <a:p>
          <a:endParaRPr lang="en-US"/>
        </a:p>
      </dgm:t>
    </dgm:pt>
    <dgm:pt modelId="{01EEE390-AB4A-4786-A88B-F7E74EBF73F0}" type="pres">
      <dgm:prSet presAssocID="{3F6A5EDE-7F02-44C9-AF33-23999382B84B}" presName="connTx" presStyleLbl="parChTrans1D3" presStyleIdx="8" presStyleCnt="12"/>
      <dgm:spPr/>
      <dgm:t>
        <a:bodyPr/>
        <a:lstStyle/>
        <a:p>
          <a:endParaRPr lang="en-US"/>
        </a:p>
      </dgm:t>
    </dgm:pt>
    <dgm:pt modelId="{30F4D837-9120-4F26-8C5B-BCAE6FF813DB}" type="pres">
      <dgm:prSet presAssocID="{3B798081-D53C-428D-9A8A-C6B430D0676E}" presName="root2" presStyleCnt="0"/>
      <dgm:spPr/>
    </dgm:pt>
    <dgm:pt modelId="{E3CE5594-F3F1-49F6-A7C8-E25853455CFA}" type="pres">
      <dgm:prSet presAssocID="{3B798081-D53C-428D-9A8A-C6B430D0676E}" presName="LevelTwoTextNode" presStyleLbl="node3" presStyleIdx="8" presStyleCnt="12" custLinFactX="150840" custLinFactNeighborX="200000" custLinFactNeighborY="-4057">
        <dgm:presLayoutVars>
          <dgm:chPref val="3"/>
        </dgm:presLayoutVars>
      </dgm:prSet>
      <dgm:spPr/>
      <dgm:t>
        <a:bodyPr/>
        <a:lstStyle/>
        <a:p>
          <a:endParaRPr lang="en-US"/>
        </a:p>
      </dgm:t>
    </dgm:pt>
    <dgm:pt modelId="{BD57A623-3339-4228-BD78-268BE1FAB47E}" type="pres">
      <dgm:prSet presAssocID="{3B798081-D53C-428D-9A8A-C6B430D0676E}" presName="level3hierChild" presStyleCnt="0"/>
      <dgm:spPr/>
    </dgm:pt>
    <dgm:pt modelId="{5FCB55BA-7053-458B-8A88-8DD239DA6331}" type="pres">
      <dgm:prSet presAssocID="{1CEB5BF8-9573-44DB-AA52-2664C57B5BC0}" presName="conn2-1" presStyleLbl="parChTrans1D4" presStyleIdx="2" presStyleCnt="6"/>
      <dgm:spPr/>
      <dgm:t>
        <a:bodyPr/>
        <a:lstStyle/>
        <a:p>
          <a:endParaRPr lang="en-US"/>
        </a:p>
      </dgm:t>
    </dgm:pt>
    <dgm:pt modelId="{5B49F615-01AC-4E8D-8243-024C52065BB2}" type="pres">
      <dgm:prSet presAssocID="{1CEB5BF8-9573-44DB-AA52-2664C57B5BC0}" presName="connTx" presStyleLbl="parChTrans1D4" presStyleIdx="2" presStyleCnt="6"/>
      <dgm:spPr/>
      <dgm:t>
        <a:bodyPr/>
        <a:lstStyle/>
        <a:p>
          <a:endParaRPr lang="en-US"/>
        </a:p>
      </dgm:t>
    </dgm:pt>
    <dgm:pt modelId="{6C3863C9-DC80-4268-9745-FB988AE50073}" type="pres">
      <dgm:prSet presAssocID="{C39D6B01-260F-4A4C-826C-9CFF1B6F6F3C}" presName="root2" presStyleCnt="0"/>
      <dgm:spPr/>
    </dgm:pt>
    <dgm:pt modelId="{E045DA16-E3DB-4C3A-9DC1-4314802E0B2D}" type="pres">
      <dgm:prSet presAssocID="{C39D6B01-260F-4A4C-826C-9CFF1B6F6F3C}" presName="LevelTwoTextNode" presStyleLbl="node4" presStyleIdx="2" presStyleCnt="6" custLinFactX="232015" custLinFactY="-95116" custLinFactNeighborX="300000" custLinFactNeighborY="-100000">
        <dgm:presLayoutVars>
          <dgm:chPref val="3"/>
        </dgm:presLayoutVars>
      </dgm:prSet>
      <dgm:spPr/>
      <dgm:t>
        <a:bodyPr/>
        <a:lstStyle/>
        <a:p>
          <a:endParaRPr lang="en-US"/>
        </a:p>
      </dgm:t>
    </dgm:pt>
    <dgm:pt modelId="{92412803-5AC7-4429-B1C7-DBE7707ADBA4}" type="pres">
      <dgm:prSet presAssocID="{C39D6B01-260F-4A4C-826C-9CFF1B6F6F3C}" presName="level3hierChild" presStyleCnt="0"/>
      <dgm:spPr/>
    </dgm:pt>
    <dgm:pt modelId="{906F5F46-922A-41D3-BC0C-AA6B408A8D4A}" type="pres">
      <dgm:prSet presAssocID="{CB605075-F51A-47C3-9B5B-5822A6019E26}" presName="conn2-1" presStyleLbl="parChTrans1D4" presStyleIdx="3" presStyleCnt="6"/>
      <dgm:spPr/>
      <dgm:t>
        <a:bodyPr/>
        <a:lstStyle/>
        <a:p>
          <a:endParaRPr lang="en-US"/>
        </a:p>
      </dgm:t>
    </dgm:pt>
    <dgm:pt modelId="{BAAD048F-539D-477C-AF35-C3394849D7C3}" type="pres">
      <dgm:prSet presAssocID="{CB605075-F51A-47C3-9B5B-5822A6019E26}" presName="connTx" presStyleLbl="parChTrans1D4" presStyleIdx="3" presStyleCnt="6"/>
      <dgm:spPr/>
      <dgm:t>
        <a:bodyPr/>
        <a:lstStyle/>
        <a:p>
          <a:endParaRPr lang="en-US"/>
        </a:p>
      </dgm:t>
    </dgm:pt>
    <dgm:pt modelId="{2FE90066-E92A-4C0B-BDFC-21CAE7D77095}" type="pres">
      <dgm:prSet presAssocID="{F30650AC-6523-41D4-BEFF-F87C75C3A1A8}" presName="root2" presStyleCnt="0"/>
      <dgm:spPr/>
    </dgm:pt>
    <dgm:pt modelId="{0FA03EE5-538B-45D7-AE54-164B087D5CC2}" type="pres">
      <dgm:prSet presAssocID="{F30650AC-6523-41D4-BEFF-F87C75C3A1A8}" presName="LevelTwoTextNode" presStyleLbl="node4" presStyleIdx="3" presStyleCnt="6" custLinFactX="232015" custLinFactY="-93931" custLinFactNeighborX="300000" custLinFactNeighborY="-100000">
        <dgm:presLayoutVars>
          <dgm:chPref val="3"/>
        </dgm:presLayoutVars>
      </dgm:prSet>
      <dgm:spPr/>
      <dgm:t>
        <a:bodyPr/>
        <a:lstStyle/>
        <a:p>
          <a:endParaRPr lang="en-US"/>
        </a:p>
      </dgm:t>
    </dgm:pt>
    <dgm:pt modelId="{CEE0DACE-462C-44E1-913B-F805EF4ADA61}" type="pres">
      <dgm:prSet presAssocID="{F30650AC-6523-41D4-BEFF-F87C75C3A1A8}" presName="level3hierChild" presStyleCnt="0"/>
      <dgm:spPr/>
    </dgm:pt>
    <dgm:pt modelId="{87EC5DDD-9F69-4B6C-95BE-68FC167C1752}" type="pres">
      <dgm:prSet presAssocID="{EE885992-2BEA-4926-B702-6008C6AF5097}" presName="conn2-1" presStyleLbl="parChTrans1D2" presStyleIdx="3" presStyleCnt="4"/>
      <dgm:spPr/>
      <dgm:t>
        <a:bodyPr/>
        <a:lstStyle/>
        <a:p>
          <a:endParaRPr lang="en-US"/>
        </a:p>
      </dgm:t>
    </dgm:pt>
    <dgm:pt modelId="{CE61E191-C724-4270-8BE7-8C77375FCF61}" type="pres">
      <dgm:prSet presAssocID="{EE885992-2BEA-4926-B702-6008C6AF5097}" presName="connTx" presStyleLbl="parChTrans1D2" presStyleIdx="3" presStyleCnt="4"/>
      <dgm:spPr/>
      <dgm:t>
        <a:bodyPr/>
        <a:lstStyle/>
        <a:p>
          <a:endParaRPr lang="en-US"/>
        </a:p>
      </dgm:t>
    </dgm:pt>
    <dgm:pt modelId="{BB538379-F8AB-45E6-8FB5-88F1D118ABCF}" type="pres">
      <dgm:prSet presAssocID="{C2601243-1BEE-43AD-B076-59981A9EF2A5}" presName="root2" presStyleCnt="0"/>
      <dgm:spPr/>
    </dgm:pt>
    <dgm:pt modelId="{167F1204-AFBB-4464-B292-B7B9C368137A}" type="pres">
      <dgm:prSet presAssocID="{C2601243-1BEE-43AD-B076-59981A9EF2A5}" presName="LevelTwoTextNode" presStyleLbl="node2" presStyleIdx="3" presStyleCnt="4" custLinFactX="-100000" custLinFactY="15687" custLinFactNeighborX="-149847" custLinFactNeighborY="100000">
        <dgm:presLayoutVars>
          <dgm:chPref val="3"/>
        </dgm:presLayoutVars>
      </dgm:prSet>
      <dgm:spPr/>
      <dgm:t>
        <a:bodyPr/>
        <a:lstStyle/>
        <a:p>
          <a:endParaRPr lang="en-US"/>
        </a:p>
      </dgm:t>
    </dgm:pt>
    <dgm:pt modelId="{517931A0-D3AB-4F7E-BDF9-5ABFA7AE4065}" type="pres">
      <dgm:prSet presAssocID="{C2601243-1BEE-43AD-B076-59981A9EF2A5}" presName="level3hierChild" presStyleCnt="0"/>
      <dgm:spPr/>
    </dgm:pt>
    <dgm:pt modelId="{2FD12931-E91F-4883-ABCC-E2B4ACCC31CA}" type="pres">
      <dgm:prSet presAssocID="{89C9E179-D2A2-4A4E-831C-766C0FCE59CD}" presName="conn2-1" presStyleLbl="parChTrans1D3" presStyleIdx="9" presStyleCnt="12"/>
      <dgm:spPr/>
      <dgm:t>
        <a:bodyPr/>
        <a:lstStyle/>
        <a:p>
          <a:endParaRPr lang="en-US"/>
        </a:p>
      </dgm:t>
    </dgm:pt>
    <dgm:pt modelId="{C33F84F2-5EFE-42A4-A5D4-F49723480AE6}" type="pres">
      <dgm:prSet presAssocID="{89C9E179-D2A2-4A4E-831C-766C0FCE59CD}" presName="connTx" presStyleLbl="parChTrans1D3" presStyleIdx="9" presStyleCnt="12"/>
      <dgm:spPr/>
      <dgm:t>
        <a:bodyPr/>
        <a:lstStyle/>
        <a:p>
          <a:endParaRPr lang="en-US"/>
        </a:p>
      </dgm:t>
    </dgm:pt>
    <dgm:pt modelId="{24AF0030-EA04-45D9-9335-E79ECF6792A4}" type="pres">
      <dgm:prSet presAssocID="{19F3ECDB-1ED7-474B-92C1-2E72D83ACFE8}" presName="root2" presStyleCnt="0"/>
      <dgm:spPr/>
    </dgm:pt>
    <dgm:pt modelId="{A9C12F11-1210-4444-A1FD-68998DEE217C}" type="pres">
      <dgm:prSet presAssocID="{19F3ECDB-1ED7-474B-92C1-2E72D83ACFE8}" presName="LevelTwoTextNode" presStyleLbl="node3" presStyleIdx="9" presStyleCnt="12" custLinFactNeighborX="60375" custLinFactNeighborY="-46918">
        <dgm:presLayoutVars>
          <dgm:chPref val="3"/>
        </dgm:presLayoutVars>
      </dgm:prSet>
      <dgm:spPr/>
      <dgm:t>
        <a:bodyPr/>
        <a:lstStyle/>
        <a:p>
          <a:endParaRPr lang="en-US"/>
        </a:p>
      </dgm:t>
    </dgm:pt>
    <dgm:pt modelId="{CC0794A1-4E02-4512-BE44-D35FBBDDFF2B}" type="pres">
      <dgm:prSet presAssocID="{19F3ECDB-1ED7-474B-92C1-2E72D83ACFE8}" presName="level3hierChild" presStyleCnt="0"/>
      <dgm:spPr/>
    </dgm:pt>
    <dgm:pt modelId="{80B075A0-6EED-4416-BD30-D34B7B6B244A}" type="pres">
      <dgm:prSet presAssocID="{1055F0B1-DA74-4E7B-B527-AEDFDD16057D}" presName="conn2-1" presStyleLbl="parChTrans1D4" presStyleIdx="4" presStyleCnt="6"/>
      <dgm:spPr/>
      <dgm:t>
        <a:bodyPr/>
        <a:lstStyle/>
        <a:p>
          <a:endParaRPr lang="en-US"/>
        </a:p>
      </dgm:t>
    </dgm:pt>
    <dgm:pt modelId="{0B6A28E5-6192-4A5C-8A6E-370AC7A96B9E}" type="pres">
      <dgm:prSet presAssocID="{1055F0B1-DA74-4E7B-B527-AEDFDD16057D}" presName="connTx" presStyleLbl="parChTrans1D4" presStyleIdx="4" presStyleCnt="6"/>
      <dgm:spPr/>
      <dgm:t>
        <a:bodyPr/>
        <a:lstStyle/>
        <a:p>
          <a:endParaRPr lang="en-US"/>
        </a:p>
      </dgm:t>
    </dgm:pt>
    <dgm:pt modelId="{863EF402-D78D-4156-BEDD-69F00223A46D}" type="pres">
      <dgm:prSet presAssocID="{AC10A985-E08A-4B6F-BF7F-A700AF2A50C5}" presName="root2" presStyleCnt="0"/>
      <dgm:spPr/>
    </dgm:pt>
    <dgm:pt modelId="{593B41E3-CA5E-4DA9-AD44-1949E854049E}" type="pres">
      <dgm:prSet presAssocID="{AC10A985-E08A-4B6F-BF7F-A700AF2A50C5}" presName="LevelTwoTextNode" presStyleLbl="node4" presStyleIdx="4" presStyleCnt="6" custLinFactX="232015" custLinFactY="13908" custLinFactNeighborX="300000" custLinFactNeighborY="100000">
        <dgm:presLayoutVars>
          <dgm:chPref val="3"/>
        </dgm:presLayoutVars>
      </dgm:prSet>
      <dgm:spPr/>
      <dgm:t>
        <a:bodyPr/>
        <a:lstStyle/>
        <a:p>
          <a:endParaRPr lang="en-US"/>
        </a:p>
      </dgm:t>
    </dgm:pt>
    <dgm:pt modelId="{3509EFBB-C5F0-4A3A-B429-463FEF9B7E01}" type="pres">
      <dgm:prSet presAssocID="{AC10A985-E08A-4B6F-BF7F-A700AF2A50C5}" presName="level3hierChild" presStyleCnt="0"/>
      <dgm:spPr/>
    </dgm:pt>
    <dgm:pt modelId="{F74CEFCE-AE50-40FB-98E1-BD45C93AA385}" type="pres">
      <dgm:prSet presAssocID="{64410DB8-F655-4B90-9A96-2325D0212977}" presName="conn2-1" presStyleLbl="parChTrans1D4" presStyleIdx="5" presStyleCnt="6"/>
      <dgm:spPr/>
      <dgm:t>
        <a:bodyPr/>
        <a:lstStyle/>
        <a:p>
          <a:endParaRPr lang="en-US"/>
        </a:p>
      </dgm:t>
    </dgm:pt>
    <dgm:pt modelId="{2E9F86E8-11BD-4C20-8CF1-078EFE599DDE}" type="pres">
      <dgm:prSet presAssocID="{64410DB8-F655-4B90-9A96-2325D0212977}" presName="connTx" presStyleLbl="parChTrans1D4" presStyleIdx="5" presStyleCnt="6"/>
      <dgm:spPr/>
      <dgm:t>
        <a:bodyPr/>
        <a:lstStyle/>
        <a:p>
          <a:endParaRPr lang="en-US"/>
        </a:p>
      </dgm:t>
    </dgm:pt>
    <dgm:pt modelId="{E498A7D0-9D5F-43C3-9A3F-53F76F471F2F}" type="pres">
      <dgm:prSet presAssocID="{D571DD33-A7E4-4BE5-8590-2D3E0E3995FB}" presName="root2" presStyleCnt="0"/>
      <dgm:spPr/>
    </dgm:pt>
    <dgm:pt modelId="{37A875F9-3746-426A-8766-FFA1C0118C48}" type="pres">
      <dgm:prSet presAssocID="{D571DD33-A7E4-4BE5-8590-2D3E0E3995FB}" presName="LevelTwoTextNode" presStyleLbl="node4" presStyleIdx="5" presStyleCnt="6" custLinFactX="232015" custLinFactY="15094" custLinFactNeighborX="300000" custLinFactNeighborY="100000">
        <dgm:presLayoutVars>
          <dgm:chPref val="3"/>
        </dgm:presLayoutVars>
      </dgm:prSet>
      <dgm:spPr/>
      <dgm:t>
        <a:bodyPr/>
        <a:lstStyle/>
        <a:p>
          <a:endParaRPr lang="en-US"/>
        </a:p>
      </dgm:t>
    </dgm:pt>
    <dgm:pt modelId="{D8249A95-6AD9-4FE5-A1AD-963CBDB3B96D}" type="pres">
      <dgm:prSet presAssocID="{D571DD33-A7E4-4BE5-8590-2D3E0E3995FB}" presName="level3hierChild" presStyleCnt="0"/>
      <dgm:spPr/>
    </dgm:pt>
    <dgm:pt modelId="{F065EB8E-04AE-4472-B39D-637CB520C526}" type="pres">
      <dgm:prSet presAssocID="{3BAA5B4F-AA92-45D6-9A6B-2C43B02FBCB2}" presName="conn2-1" presStyleLbl="parChTrans1D3" presStyleIdx="10" presStyleCnt="12"/>
      <dgm:spPr/>
      <dgm:t>
        <a:bodyPr/>
        <a:lstStyle/>
        <a:p>
          <a:endParaRPr lang="en-US"/>
        </a:p>
      </dgm:t>
    </dgm:pt>
    <dgm:pt modelId="{8677BBF0-60CC-4896-BDB3-000DD63E373D}" type="pres">
      <dgm:prSet presAssocID="{3BAA5B4F-AA92-45D6-9A6B-2C43B02FBCB2}" presName="connTx" presStyleLbl="parChTrans1D3" presStyleIdx="10" presStyleCnt="12"/>
      <dgm:spPr/>
      <dgm:t>
        <a:bodyPr/>
        <a:lstStyle/>
        <a:p>
          <a:endParaRPr lang="en-US"/>
        </a:p>
      </dgm:t>
    </dgm:pt>
    <dgm:pt modelId="{DF751847-0BE4-4D32-B4FA-5CD6A56B6400}" type="pres">
      <dgm:prSet presAssocID="{2090ADF3-5CF7-491C-8EEF-DB35DEC658CA}" presName="root2" presStyleCnt="0"/>
      <dgm:spPr/>
    </dgm:pt>
    <dgm:pt modelId="{95523093-FECA-4419-A878-E6086CB8B61F}" type="pres">
      <dgm:prSet presAssocID="{2090ADF3-5CF7-491C-8EEF-DB35DEC658CA}" presName="LevelTwoTextNode" presStyleLbl="node3" presStyleIdx="10" presStyleCnt="12" custLinFactNeighborX="60375" custLinFactNeighborY="-499">
        <dgm:presLayoutVars>
          <dgm:chPref val="3"/>
        </dgm:presLayoutVars>
      </dgm:prSet>
      <dgm:spPr/>
      <dgm:t>
        <a:bodyPr/>
        <a:lstStyle/>
        <a:p>
          <a:endParaRPr lang="en-US"/>
        </a:p>
      </dgm:t>
    </dgm:pt>
    <dgm:pt modelId="{7FF2E24C-EAE3-4CAE-92D8-3BBF20B85369}" type="pres">
      <dgm:prSet presAssocID="{2090ADF3-5CF7-491C-8EEF-DB35DEC658CA}" presName="level3hierChild" presStyleCnt="0"/>
      <dgm:spPr/>
    </dgm:pt>
    <dgm:pt modelId="{BCC70EED-4AC6-47A8-97E4-A7D63A75F83B}" type="pres">
      <dgm:prSet presAssocID="{DF03A72C-632B-4C09-AA60-11E1D77BAE98}" presName="conn2-1" presStyleLbl="parChTrans1D3" presStyleIdx="11" presStyleCnt="12"/>
      <dgm:spPr/>
      <dgm:t>
        <a:bodyPr/>
        <a:lstStyle/>
        <a:p>
          <a:endParaRPr lang="en-US"/>
        </a:p>
      </dgm:t>
    </dgm:pt>
    <dgm:pt modelId="{60A8F4D4-A87A-4461-A52F-D148B600E263}" type="pres">
      <dgm:prSet presAssocID="{DF03A72C-632B-4C09-AA60-11E1D77BAE98}" presName="connTx" presStyleLbl="parChTrans1D3" presStyleIdx="11" presStyleCnt="12"/>
      <dgm:spPr/>
      <dgm:t>
        <a:bodyPr/>
        <a:lstStyle/>
        <a:p>
          <a:endParaRPr lang="en-US"/>
        </a:p>
      </dgm:t>
    </dgm:pt>
    <dgm:pt modelId="{F1B69955-39A0-4C96-BF15-25AEF37CFCD5}" type="pres">
      <dgm:prSet presAssocID="{3904DB79-83CF-4567-8961-2516E1FF2621}" presName="root2" presStyleCnt="0"/>
      <dgm:spPr/>
    </dgm:pt>
    <dgm:pt modelId="{A0865725-8F13-4D66-9B6B-D81956252699}" type="pres">
      <dgm:prSet presAssocID="{3904DB79-83CF-4567-8961-2516E1FF2621}" presName="LevelTwoTextNode" presStyleLbl="node3" presStyleIdx="11" presStyleCnt="12" custLinFactNeighborX="60375" custLinFactNeighborY="29734">
        <dgm:presLayoutVars>
          <dgm:chPref val="3"/>
        </dgm:presLayoutVars>
      </dgm:prSet>
      <dgm:spPr/>
      <dgm:t>
        <a:bodyPr/>
        <a:lstStyle/>
        <a:p>
          <a:endParaRPr lang="en-US"/>
        </a:p>
      </dgm:t>
    </dgm:pt>
    <dgm:pt modelId="{E6917E5F-0257-4930-BD5F-405DC9D307A5}" type="pres">
      <dgm:prSet presAssocID="{3904DB79-83CF-4567-8961-2516E1FF2621}" presName="level3hierChild" presStyleCnt="0"/>
      <dgm:spPr/>
    </dgm:pt>
  </dgm:ptLst>
  <dgm:cxnLst>
    <dgm:cxn modelId="{D4170C31-1C4B-4CDD-A41A-24844F9D9DDE}" type="presOf" srcId="{F30650AC-6523-41D4-BEFF-F87C75C3A1A8}" destId="{0FA03EE5-538B-45D7-AE54-164B087D5CC2}" srcOrd="0" destOrd="0" presId="urn:microsoft.com/office/officeart/2005/8/layout/hierarchy2"/>
    <dgm:cxn modelId="{A43CFDD8-0BCA-4DEB-B35B-5B4908F8E727}" type="presOf" srcId="{B78E8AC8-BFC5-4DF9-996A-E3ADAD9E91C9}" destId="{B680152B-BBF7-42CC-80E2-A156B071C1EB}" srcOrd="1" destOrd="0" presId="urn:microsoft.com/office/officeart/2005/8/layout/hierarchy2"/>
    <dgm:cxn modelId="{22594EC5-6C8C-4A27-97ED-F0950AAC9E65}" type="presOf" srcId="{E0DE11BA-B518-407C-B505-1DE471394911}" destId="{6F0F170F-FE3D-4134-BB96-EA6665A6036D}" srcOrd="0" destOrd="0" presId="urn:microsoft.com/office/officeart/2005/8/layout/hierarchy2"/>
    <dgm:cxn modelId="{A9B7D2C7-B0FD-4D60-98FD-93159CFD1855}" type="presOf" srcId="{57EA6F02-2674-477B-9506-59D3B2C4A94B}" destId="{8367E3EC-EDE8-4478-9B14-EAFA4B0303C7}" srcOrd="0" destOrd="0" presId="urn:microsoft.com/office/officeart/2005/8/layout/hierarchy2"/>
    <dgm:cxn modelId="{8F495B0A-53DA-4DE5-AE09-00CD5861178C}" type="presOf" srcId="{45993110-47CA-429A-A226-5BE240498561}" destId="{B8E34989-5719-4CA4-8C97-D4EDD34C87C5}" srcOrd="1" destOrd="0" presId="urn:microsoft.com/office/officeart/2005/8/layout/hierarchy2"/>
    <dgm:cxn modelId="{DEC04A3B-B7EA-40F6-A6F9-62F497A700B5}" type="presOf" srcId="{D46399B7-6072-4C73-88BB-AE05116F9ECC}" destId="{BB4E4D16-71CF-4C1A-AF17-AA238805B63F}" srcOrd="0" destOrd="0" presId="urn:microsoft.com/office/officeart/2005/8/layout/hierarchy2"/>
    <dgm:cxn modelId="{15CA83DD-C4CD-40A8-B8C1-F56DDD64BA14}" type="presOf" srcId="{3B798081-D53C-428D-9A8A-C6B430D0676E}" destId="{E3CE5594-F3F1-49F6-A7C8-E25853455CFA}" srcOrd="0" destOrd="0" presId="urn:microsoft.com/office/officeart/2005/8/layout/hierarchy2"/>
    <dgm:cxn modelId="{EC9CE024-42B4-4A70-B226-98060F76D561}" srcId="{E0DE11BA-B518-407C-B505-1DE471394911}" destId="{D46399B7-6072-4C73-88BB-AE05116F9ECC}" srcOrd="1" destOrd="0" parTransId="{166961A0-6659-4CA6-A993-20CB2D27CA51}" sibTransId="{AC98B61D-1E6E-4E04-8C26-55301F5683BC}"/>
    <dgm:cxn modelId="{1C59270F-4523-4719-B17C-B86C8256C731}" type="presOf" srcId="{5BDA034E-E10D-4A3F-95C7-86E352EFE1E2}" destId="{B58CAB39-7A43-4E7D-93B0-4EB0E985F7BF}" srcOrd="0" destOrd="0" presId="urn:microsoft.com/office/officeart/2005/8/layout/hierarchy2"/>
    <dgm:cxn modelId="{9ADF1167-1FFB-48F9-A77F-389687A073DE}" srcId="{767EC5A2-4B77-466C-A072-0B8307A02AB3}" destId="{C2601243-1BEE-43AD-B076-59981A9EF2A5}" srcOrd="3" destOrd="0" parTransId="{EE885992-2BEA-4926-B702-6008C6AF5097}" sibTransId="{9DB14C22-270E-4049-9655-AA061CD10052}"/>
    <dgm:cxn modelId="{02C0D954-848B-49C4-97DF-50895B84BB85}" type="presOf" srcId="{2090ADF3-5CF7-491C-8EEF-DB35DEC658CA}" destId="{95523093-FECA-4419-A878-E6086CB8B61F}" srcOrd="0" destOrd="0" presId="urn:microsoft.com/office/officeart/2005/8/layout/hierarchy2"/>
    <dgm:cxn modelId="{3625AFF6-7647-4F38-8FDF-6803C637496A}" type="presOf" srcId="{95073BCA-5637-4B74-B003-F6EBD1486D61}" destId="{C7DB363B-7218-4E89-908E-26E8BED225D3}" srcOrd="0" destOrd="0" presId="urn:microsoft.com/office/officeart/2005/8/layout/hierarchy2"/>
    <dgm:cxn modelId="{B0BA0882-CE3D-4864-886A-10038A02C31B}" type="presOf" srcId="{EE885992-2BEA-4926-B702-6008C6AF5097}" destId="{87EC5DDD-9F69-4B6C-95BE-68FC167C1752}" srcOrd="0" destOrd="0" presId="urn:microsoft.com/office/officeart/2005/8/layout/hierarchy2"/>
    <dgm:cxn modelId="{76B666F7-FBE9-417F-9A20-CF56EA49371A}" type="presOf" srcId="{2CA901C4-D46B-4889-AB07-3E85CAB3F55A}" destId="{1E1C0BF7-E2E9-47E2-846E-3FB060800201}" srcOrd="0" destOrd="0" presId="urn:microsoft.com/office/officeart/2005/8/layout/hierarchy2"/>
    <dgm:cxn modelId="{3C04F3F2-1894-456D-9A52-B3B31113211B}" type="presOf" srcId="{166961A0-6659-4CA6-A993-20CB2D27CA51}" destId="{CC1ABDC6-6B6E-46CC-8F3E-DD15562897FA}" srcOrd="0" destOrd="0" presId="urn:microsoft.com/office/officeart/2005/8/layout/hierarchy2"/>
    <dgm:cxn modelId="{049C6E4C-DCD1-4E01-B314-6517CC281FD2}" srcId="{E0DE11BA-B518-407C-B505-1DE471394911}" destId="{1C4C4948-25D8-4936-BD8C-06CE52540229}" srcOrd="0" destOrd="0" parTransId="{BBBB4BC1-397B-42FB-A590-86ABD4708BA1}" sibTransId="{FEC540A7-C1D3-4038-B45A-52D2A1CD1BE6}"/>
    <dgm:cxn modelId="{34ECB35A-A82E-4668-952E-88D36B51728A}" type="presOf" srcId="{C2601243-1BEE-43AD-B076-59981A9EF2A5}" destId="{167F1204-AFBB-4464-B292-B7B9C368137A}" srcOrd="0" destOrd="0" presId="urn:microsoft.com/office/officeart/2005/8/layout/hierarchy2"/>
    <dgm:cxn modelId="{F7135EB8-54C6-4278-9CC0-77F1C7B9D8F7}" srcId="{95073BCA-5637-4B74-B003-F6EBD1486D61}" destId="{4C182C5A-560D-43AA-8092-727DB2D4F9AA}" srcOrd="1" destOrd="0" parTransId="{E527BE7C-F111-4D11-8FD8-A64790F908E6}" sibTransId="{D76F733E-D495-4FC0-8B6F-BF972E1A8820}"/>
    <dgm:cxn modelId="{B31450B8-50A1-4070-A0BD-876F861C42A7}" srcId="{95073BCA-5637-4B74-B003-F6EBD1486D61}" destId="{C2A848E1-61B5-4DCC-BFBB-D417A3B756B4}" srcOrd="0" destOrd="0" parTransId="{57EA6F02-2674-477B-9506-59D3B2C4A94B}" sibTransId="{BE8ED1AD-C61E-4CE0-A4E2-84167303EB6C}"/>
    <dgm:cxn modelId="{1DD41A10-0B1A-404D-8935-D2226045B7EB}" type="presOf" srcId="{5ABABD5B-A46B-437C-8FCF-5F7DB32B1277}" destId="{030C4BD4-E117-424F-894B-5000F19EC59A}" srcOrd="0" destOrd="0" presId="urn:microsoft.com/office/officeart/2005/8/layout/hierarchy2"/>
    <dgm:cxn modelId="{8894D3A3-DA4C-46DB-9C22-422BB4E8F90D}" type="presOf" srcId="{AC10A985-E08A-4B6F-BF7F-A700AF2A50C5}" destId="{593B41E3-CA5E-4DA9-AD44-1949E854049E}" srcOrd="0" destOrd="0" presId="urn:microsoft.com/office/officeart/2005/8/layout/hierarchy2"/>
    <dgm:cxn modelId="{6C9105E4-2E7F-41E1-8D3E-EEADE862A442}" type="presOf" srcId="{767EC5A2-4B77-466C-A072-0B8307A02AB3}" destId="{F15D6494-9362-431D-8D0C-12A143564090}" srcOrd="0" destOrd="0" presId="urn:microsoft.com/office/officeart/2005/8/layout/hierarchy2"/>
    <dgm:cxn modelId="{6D71D3FB-D0A7-4CC6-92FC-7F312877E9B2}" srcId="{767EC5A2-4B77-466C-A072-0B8307A02AB3}" destId="{1B6C38EE-0106-42F5-BFDE-F708BAF5139B}" srcOrd="0" destOrd="0" parTransId="{B4DC0CA7-4284-47E5-8103-F93DAD70B5A7}" sibTransId="{BC1C8669-4D27-4E87-BC71-7D9EF1AC006E}"/>
    <dgm:cxn modelId="{67BD2F0B-C3C5-49A2-BE1B-2DBF28AA29A0}" type="presOf" srcId="{A564CD81-167D-42C5-9353-07481038A983}" destId="{4AEB7D09-1624-4AD9-99D9-830F9B16DFD7}" srcOrd="1" destOrd="0" presId="urn:microsoft.com/office/officeart/2005/8/layout/hierarchy2"/>
    <dgm:cxn modelId="{572201E9-4893-43CF-96FF-AA900F572C54}" type="presOf" srcId="{1B6C38EE-0106-42F5-BFDE-F708BAF5139B}" destId="{C0FB1EE3-1600-4ECC-A158-84A6E0508629}" srcOrd="0" destOrd="0" presId="urn:microsoft.com/office/officeart/2005/8/layout/hierarchy2"/>
    <dgm:cxn modelId="{97FB92EA-05A0-409F-8928-043BC3D25BCD}" type="presOf" srcId="{BAC0EB25-FC2E-40C8-BB49-714E62D7ACF1}" destId="{1E5FCCE3-BB6C-46B6-BE90-0C1FE816FF09}" srcOrd="0" destOrd="0" presId="urn:microsoft.com/office/officeart/2005/8/layout/hierarchy2"/>
    <dgm:cxn modelId="{E20F96EF-8AC0-4200-B05D-5B6214443DC8}" type="presOf" srcId="{5ABABD5B-A46B-437C-8FCF-5F7DB32B1277}" destId="{B59CC138-6E59-4635-9BCC-7700CB9326A7}" srcOrd="1" destOrd="0" presId="urn:microsoft.com/office/officeart/2005/8/layout/hierarchy2"/>
    <dgm:cxn modelId="{EDF04FBC-CCF3-41CD-8C29-04AD795892E4}" type="presOf" srcId="{A564CD81-167D-42C5-9353-07481038A983}" destId="{E798F118-A524-4343-8813-0F2112D52D97}" srcOrd="0" destOrd="0" presId="urn:microsoft.com/office/officeart/2005/8/layout/hierarchy2"/>
    <dgm:cxn modelId="{58551254-5493-451C-8625-F6166CA18B9A}" type="presOf" srcId="{BBBB4BC1-397B-42FB-A590-86ABD4708BA1}" destId="{2AA311D8-CC01-4472-A54F-19D0AFF10979}" srcOrd="1" destOrd="0" presId="urn:microsoft.com/office/officeart/2005/8/layout/hierarchy2"/>
    <dgm:cxn modelId="{944F610D-CC78-4AEC-B896-203B46298C80}" type="presOf" srcId="{DF03A72C-632B-4C09-AA60-11E1D77BAE98}" destId="{60A8F4D4-A87A-4461-A52F-D148B600E263}" srcOrd="1" destOrd="0" presId="urn:microsoft.com/office/officeart/2005/8/layout/hierarchy2"/>
    <dgm:cxn modelId="{22AB5805-E33C-43E2-B0BB-298777B30065}" type="presOf" srcId="{7E0ED1B5-DF2B-4C39-94A2-2A0C2BBEA676}" destId="{C8B696FB-B26B-4AEB-A6C7-7996DE285DEE}" srcOrd="0" destOrd="0" presId="urn:microsoft.com/office/officeart/2005/8/layout/hierarchy2"/>
    <dgm:cxn modelId="{F49CE446-9791-4DAC-A204-F008AC8FAD2B}" type="presOf" srcId="{19F3ECDB-1ED7-474B-92C1-2E72D83ACFE8}" destId="{A9C12F11-1210-4444-A1FD-68998DEE217C}" srcOrd="0" destOrd="0" presId="urn:microsoft.com/office/officeart/2005/8/layout/hierarchy2"/>
    <dgm:cxn modelId="{CB76238E-5044-4E3A-90C4-2E8D48BDB8E4}" srcId="{767EC5A2-4B77-466C-A072-0B8307A02AB3}" destId="{9EB7E3D8-0D11-4E80-823D-492B50986BD9}" srcOrd="2" destOrd="0" parTransId="{494ACA62-AAC0-4951-9C9D-4B583911638D}" sibTransId="{8FBA2B65-0D65-41D4-9585-42583949422A}"/>
    <dgm:cxn modelId="{54C2890A-990F-4B72-92A4-BC9DCBE34EF0}" type="presOf" srcId="{C2A848E1-61B5-4DCC-BFBB-D417A3B756B4}" destId="{BA54242D-F02C-4E4F-8455-69939E154ED1}" srcOrd="0" destOrd="0" presId="urn:microsoft.com/office/officeart/2005/8/layout/hierarchy2"/>
    <dgm:cxn modelId="{EFAC8CB4-C2CE-4DD8-B8EC-54F0B6EADDE8}" type="presOf" srcId="{2A379ED9-6D3C-45CA-8756-86DBD129CD0C}" destId="{5937F1B2-B020-4EB6-983F-111BB09AE414}" srcOrd="0" destOrd="0" presId="urn:microsoft.com/office/officeart/2005/8/layout/hierarchy2"/>
    <dgm:cxn modelId="{D3ED3C34-8965-4CE9-BA0A-8A21844E6E43}" srcId="{9EB7E3D8-0D11-4E80-823D-492B50986BD9}" destId="{2CA901C4-D46B-4889-AB07-3E85CAB3F55A}" srcOrd="1" destOrd="0" parTransId="{A564CD81-167D-42C5-9353-07481038A983}" sibTransId="{1929283D-632F-476A-874D-BCB2A078A561}"/>
    <dgm:cxn modelId="{112E9754-D491-42B6-A5A5-8A5569517D71}" type="presOf" srcId="{89C9E179-D2A2-4A4E-831C-766C0FCE59CD}" destId="{C33F84F2-5EFE-42A4-A5D4-F49723480AE6}" srcOrd="1" destOrd="0" presId="urn:microsoft.com/office/officeart/2005/8/layout/hierarchy2"/>
    <dgm:cxn modelId="{C0DC5491-3761-41B4-9D7C-A3CBFDB248D8}" type="presOf" srcId="{B716BBAA-853E-4021-A8EE-711FD7E3D665}" destId="{DDBCB7B8-5B67-4623-B3B3-D1AC0E78FE9B}" srcOrd="0" destOrd="0" presId="urn:microsoft.com/office/officeart/2005/8/layout/hierarchy2"/>
    <dgm:cxn modelId="{1282B0E4-C41C-4156-A3D9-C6A10EBC5111}" srcId="{1B6C38EE-0106-42F5-BFDE-F708BAF5139B}" destId="{95073BCA-5637-4B74-B003-F6EBD1486D61}" srcOrd="2" destOrd="0" parTransId="{BAC0EB25-FC2E-40C8-BB49-714E62D7ACF1}" sibTransId="{BE32EC16-AF06-4745-A929-6422365CC521}"/>
    <dgm:cxn modelId="{C048228F-D67A-49DA-A1FC-68A12BF5FDFF}" type="presOf" srcId="{B4DC0CA7-4284-47E5-8103-F93DAD70B5A7}" destId="{C498114F-350E-41A3-9193-D88A6280E55B}" srcOrd="0" destOrd="0" presId="urn:microsoft.com/office/officeart/2005/8/layout/hierarchy2"/>
    <dgm:cxn modelId="{B95356F4-0BCC-4C68-85AD-A197DD15A7EB}" type="presOf" srcId="{3BAA5B4F-AA92-45D6-9A6B-2C43B02FBCB2}" destId="{8677BBF0-60CC-4896-BDB3-000DD63E373D}" srcOrd="1" destOrd="0" presId="urn:microsoft.com/office/officeart/2005/8/layout/hierarchy2"/>
    <dgm:cxn modelId="{1935BC1A-7F78-4881-AFA6-52A565F4BC67}" type="presOf" srcId="{494ACA62-AAC0-4951-9C9D-4B583911638D}" destId="{5F158D59-AD79-4180-AC01-6F79F6FA82DB}" srcOrd="0" destOrd="0" presId="urn:microsoft.com/office/officeart/2005/8/layout/hierarchy2"/>
    <dgm:cxn modelId="{D7A911F4-793E-43FF-801D-CF788EDE73CF}" type="presOf" srcId="{3BAA5B4F-AA92-45D6-9A6B-2C43B02FBCB2}" destId="{F065EB8E-04AE-4472-B39D-637CB520C526}" srcOrd="0" destOrd="0" presId="urn:microsoft.com/office/officeart/2005/8/layout/hierarchy2"/>
    <dgm:cxn modelId="{4CAA227C-0096-4A95-8CEE-A49E61ED8AD3}" type="presOf" srcId="{1CEB5BF8-9573-44DB-AA52-2664C57B5BC0}" destId="{5FCB55BA-7053-458B-8A88-8DD239DA6331}" srcOrd="0" destOrd="0" presId="urn:microsoft.com/office/officeart/2005/8/layout/hierarchy2"/>
    <dgm:cxn modelId="{6DD1B370-F545-4A89-A125-EE5DB0639C59}" type="presOf" srcId="{64410DB8-F655-4B90-9A96-2325D0212977}" destId="{F74CEFCE-AE50-40FB-98E1-BD45C93AA385}" srcOrd="0" destOrd="0" presId="urn:microsoft.com/office/officeart/2005/8/layout/hierarchy2"/>
    <dgm:cxn modelId="{3A29FF86-5FB4-4C8E-B4D1-87E496CB4D98}" type="presOf" srcId="{3F6A5EDE-7F02-44C9-AF33-23999382B84B}" destId="{50040A1C-D961-4A90-9F57-B34776F19709}" srcOrd="0" destOrd="0" presId="urn:microsoft.com/office/officeart/2005/8/layout/hierarchy2"/>
    <dgm:cxn modelId="{1B4E5E40-4DB3-4D0F-9867-0B80C1BBA08A}" srcId="{C2601243-1BEE-43AD-B076-59981A9EF2A5}" destId="{2090ADF3-5CF7-491C-8EEF-DB35DEC658CA}" srcOrd="1" destOrd="0" parTransId="{3BAA5B4F-AA92-45D6-9A6B-2C43B02FBCB2}" sibTransId="{A21EDE56-68B0-4101-A855-259F5BC94C86}"/>
    <dgm:cxn modelId="{5520F603-9ADC-4A11-B3F3-DFF01B5687A7}" type="presOf" srcId="{CB605075-F51A-47C3-9B5B-5822A6019E26}" destId="{906F5F46-922A-41D3-BC0C-AA6B408A8D4A}" srcOrd="0" destOrd="0" presId="urn:microsoft.com/office/officeart/2005/8/layout/hierarchy2"/>
    <dgm:cxn modelId="{B578CB69-D6C6-43B0-BDF5-2836B13C4F94}" srcId="{C2601243-1BEE-43AD-B076-59981A9EF2A5}" destId="{3904DB79-83CF-4567-8961-2516E1FF2621}" srcOrd="2" destOrd="0" parTransId="{DF03A72C-632B-4C09-AA60-11E1D77BAE98}" sibTransId="{3A2C820A-2BAE-478D-BE78-1233BCFE86B5}"/>
    <dgm:cxn modelId="{65236508-06CB-4D4F-9172-9F851CB2F38C}" type="presOf" srcId="{EE885992-2BEA-4926-B702-6008C6AF5097}" destId="{CE61E191-C724-4270-8BE7-8C77375FCF61}" srcOrd="1" destOrd="0" presId="urn:microsoft.com/office/officeart/2005/8/layout/hierarchy2"/>
    <dgm:cxn modelId="{6CBF8610-DB9F-4F76-B814-0A364149D311}" type="presOf" srcId="{CB605075-F51A-47C3-9B5B-5822A6019E26}" destId="{BAAD048F-539D-477C-AF35-C3394849D7C3}" srcOrd="1" destOrd="0" presId="urn:microsoft.com/office/officeart/2005/8/layout/hierarchy2"/>
    <dgm:cxn modelId="{000744E3-535A-4AA7-AA82-B9BDC128EAA2}" srcId="{1B6C38EE-0106-42F5-BFDE-F708BAF5139B}" destId="{7E0ED1B5-DF2B-4C39-94A2-2A0C2BBEA676}" srcOrd="0" destOrd="0" parTransId="{B78E8AC8-BFC5-4DF9-996A-E3ADAD9E91C9}" sibTransId="{179CB13C-3F80-42E9-B9AD-7AB3AD15B692}"/>
    <dgm:cxn modelId="{94259658-41D3-4C70-B2F6-18E213AB5AEB}" type="presOf" srcId="{E527BE7C-F111-4D11-8FD8-A64790F908E6}" destId="{E86E44DF-D0B6-490D-969C-50D2431AF93E}" srcOrd="1" destOrd="0" presId="urn:microsoft.com/office/officeart/2005/8/layout/hierarchy2"/>
    <dgm:cxn modelId="{775274D5-12E5-4179-A4E5-3AE1EC3A7C24}" srcId="{C2601243-1BEE-43AD-B076-59981A9EF2A5}" destId="{19F3ECDB-1ED7-474B-92C1-2E72D83ACFE8}" srcOrd="0" destOrd="0" parTransId="{89C9E179-D2A2-4A4E-831C-766C0FCE59CD}" sibTransId="{74F12BBA-6976-495D-9B26-C63855294517}"/>
    <dgm:cxn modelId="{E51847E1-EA1A-4B78-BA11-FD88A20BBA29}" type="presOf" srcId="{BBBB4BC1-397B-42FB-A590-86ABD4708BA1}" destId="{01AE466B-0249-4A63-910F-DFF3C04D856B}" srcOrd="0" destOrd="0" presId="urn:microsoft.com/office/officeart/2005/8/layout/hierarchy2"/>
    <dgm:cxn modelId="{333185F5-F9E2-4405-8571-1C0800773B4D}" type="presOf" srcId="{45993110-47CA-429A-A226-5BE240498561}" destId="{0789D6F5-E0F6-4D72-A0DF-BA44D9E7DAFF}" srcOrd="0" destOrd="0" presId="urn:microsoft.com/office/officeart/2005/8/layout/hierarchy2"/>
    <dgm:cxn modelId="{CB13739D-026F-4405-A5B8-D49A95AD0A03}" type="presOf" srcId="{9EB7E3D8-0D11-4E80-823D-492B50986BD9}" destId="{418C437C-17BF-4B0B-B4FE-5B3030058BF1}" srcOrd="0" destOrd="0" presId="urn:microsoft.com/office/officeart/2005/8/layout/hierarchy2"/>
    <dgm:cxn modelId="{A60C0BD9-E44E-499A-B8F2-7DCE008BA19D}" srcId="{8B31BB6A-A4D8-431C-9B01-9B2034755868}" destId="{767EC5A2-4B77-466C-A072-0B8307A02AB3}" srcOrd="0" destOrd="0" parTransId="{D326E47D-91A5-44FE-A4E3-906B0252CFB2}" sibTransId="{075A5BBA-D067-455A-9ED6-860BC04250F0}"/>
    <dgm:cxn modelId="{74826088-66F5-47A9-A4B1-C6BCA9CEB3BA}" type="presOf" srcId="{4C182C5A-560D-43AA-8092-727DB2D4F9AA}" destId="{990310B2-5112-4727-B4A0-C2E12E4945BB}" srcOrd="0" destOrd="0" presId="urn:microsoft.com/office/officeart/2005/8/layout/hierarchy2"/>
    <dgm:cxn modelId="{C151731A-9080-4482-BF2A-13CB9A9AC6C8}" type="presOf" srcId="{1055F0B1-DA74-4E7B-B527-AEDFDD16057D}" destId="{80B075A0-6EED-4416-BD30-D34B7B6B244A}" srcOrd="0" destOrd="0" presId="urn:microsoft.com/office/officeart/2005/8/layout/hierarchy2"/>
    <dgm:cxn modelId="{9780311E-20E1-4AF6-AE9A-DA7E21CC1291}" srcId="{767EC5A2-4B77-466C-A072-0B8307A02AB3}" destId="{E0DE11BA-B518-407C-B505-1DE471394911}" srcOrd="1" destOrd="0" parTransId="{5ABABD5B-A46B-437C-8FCF-5F7DB32B1277}" sibTransId="{376C5A55-1A43-4CC8-83DB-CC222E26A4D5}"/>
    <dgm:cxn modelId="{4357BDBC-72C4-4DA6-AD42-AF2837C322A4}" srcId="{9EB7E3D8-0D11-4E80-823D-492B50986BD9}" destId="{29D5F61E-1CFE-4D06-9E4F-4C289DB841B2}" srcOrd="0" destOrd="0" parTransId="{45993110-47CA-429A-A226-5BE240498561}" sibTransId="{D051EF27-0EA1-41DB-81AA-CEFDE06D5324}"/>
    <dgm:cxn modelId="{186891E4-738D-41FE-B0AE-74A0015DD565}" srcId="{19F3ECDB-1ED7-474B-92C1-2E72D83ACFE8}" destId="{AC10A985-E08A-4B6F-BF7F-A700AF2A50C5}" srcOrd="0" destOrd="0" parTransId="{1055F0B1-DA74-4E7B-B527-AEDFDD16057D}" sibTransId="{7C9BFF87-C3CD-42E3-AFA8-CB5B0D42AA94}"/>
    <dgm:cxn modelId="{62D163DC-A21C-42DF-BBD2-F754891553C9}" type="presOf" srcId="{B4DC0CA7-4284-47E5-8103-F93DAD70B5A7}" destId="{1929B4BE-FB30-4C89-8473-49590CD4D932}" srcOrd="1" destOrd="0" presId="urn:microsoft.com/office/officeart/2005/8/layout/hierarchy2"/>
    <dgm:cxn modelId="{F59B7A17-4477-4379-957D-A5646D42D687}" srcId="{1B6C38EE-0106-42F5-BFDE-F708BAF5139B}" destId="{2A379ED9-6D3C-45CA-8756-86DBD129CD0C}" srcOrd="1" destOrd="0" parTransId="{B716BBAA-853E-4021-A8EE-711FD7E3D665}" sibTransId="{6DCCCC1E-089F-47FD-93B8-3101277D3308}"/>
    <dgm:cxn modelId="{B1137E59-D4BE-4979-AC7E-173FD0F5BE45}" type="presOf" srcId="{C39D6B01-260F-4A4C-826C-9CFF1B6F6F3C}" destId="{E045DA16-E3DB-4C3A-9DC1-4314802E0B2D}" srcOrd="0" destOrd="0" presId="urn:microsoft.com/office/officeart/2005/8/layout/hierarchy2"/>
    <dgm:cxn modelId="{FBF66F45-8B3A-4CEF-926D-695C316E0A2A}" type="presOf" srcId="{1C4C4948-25D8-4936-BD8C-06CE52540229}" destId="{8A58203B-60D5-42CF-9578-203C0120EC5E}" srcOrd="0" destOrd="0" presId="urn:microsoft.com/office/officeart/2005/8/layout/hierarchy2"/>
    <dgm:cxn modelId="{6C9EA253-2C8F-4F89-925D-47467D5739D8}" srcId="{19F3ECDB-1ED7-474B-92C1-2E72D83ACFE8}" destId="{D571DD33-A7E4-4BE5-8590-2D3E0E3995FB}" srcOrd="1" destOrd="0" parTransId="{64410DB8-F655-4B90-9A96-2325D0212977}" sibTransId="{1E6F3F40-8866-4F8B-B7D8-74B9DD4C826F}"/>
    <dgm:cxn modelId="{01C0A8E9-703A-41BB-B539-CFB221EF3252}" type="presOf" srcId="{B716BBAA-853E-4021-A8EE-711FD7E3D665}" destId="{7AF1181C-2A33-4ED9-B3AD-C4ACFCC7DACF}" srcOrd="1" destOrd="0" presId="urn:microsoft.com/office/officeart/2005/8/layout/hierarchy2"/>
    <dgm:cxn modelId="{29C8EF12-FBD5-47EA-A839-DF6B1F9D5CEC}" type="presOf" srcId="{64410DB8-F655-4B90-9A96-2325D0212977}" destId="{2E9F86E8-11BD-4C20-8CF1-078EFE599DDE}" srcOrd="1" destOrd="0" presId="urn:microsoft.com/office/officeart/2005/8/layout/hierarchy2"/>
    <dgm:cxn modelId="{64B9BEF6-4F30-43FD-B099-83FAB130362E}" type="presOf" srcId="{1055F0B1-DA74-4E7B-B527-AEDFDD16057D}" destId="{0B6A28E5-6192-4A5C-8A6E-370AC7A96B9E}" srcOrd="1" destOrd="0" presId="urn:microsoft.com/office/officeart/2005/8/layout/hierarchy2"/>
    <dgm:cxn modelId="{3F496D65-9B0D-4F4B-9D5C-1BA7B84FC7B9}" type="presOf" srcId="{494ACA62-AAC0-4951-9C9D-4B583911638D}" destId="{2B40320C-27AB-4BDA-84D1-61C50A3BABC5}" srcOrd="1" destOrd="0" presId="urn:microsoft.com/office/officeart/2005/8/layout/hierarchy2"/>
    <dgm:cxn modelId="{A6CC9E98-037E-4FC8-904A-92F36ED7E915}" type="presOf" srcId="{B78E8AC8-BFC5-4DF9-996A-E3ADAD9E91C9}" destId="{94066D15-53AA-4DDA-9682-053F754F270E}" srcOrd="0" destOrd="0" presId="urn:microsoft.com/office/officeart/2005/8/layout/hierarchy2"/>
    <dgm:cxn modelId="{93AC6430-3985-4AB8-88B8-EF4A06170ACE}" type="presOf" srcId="{1CEB5BF8-9573-44DB-AA52-2664C57B5BC0}" destId="{5B49F615-01AC-4E8D-8243-024C52065BB2}" srcOrd="1" destOrd="0" presId="urn:microsoft.com/office/officeart/2005/8/layout/hierarchy2"/>
    <dgm:cxn modelId="{D84DB6A7-AEA5-454A-A2FD-182B80A15CE7}" srcId="{E0DE11BA-B518-407C-B505-1DE471394911}" destId="{5BDA034E-E10D-4A3F-95C7-86E352EFE1E2}" srcOrd="2" destOrd="0" parTransId="{22F489BA-7AF8-4D28-AFF1-81994DDA9D7B}" sibTransId="{29EC800B-BCD0-428C-9947-A693866B299E}"/>
    <dgm:cxn modelId="{AB74DA6E-D265-4908-8511-BF7B160FD987}" type="presOf" srcId="{E527BE7C-F111-4D11-8FD8-A64790F908E6}" destId="{3C823CB9-6646-45EA-927C-BAAED8D908D1}" srcOrd="0" destOrd="0" presId="urn:microsoft.com/office/officeart/2005/8/layout/hierarchy2"/>
    <dgm:cxn modelId="{8C39D118-C5C2-4870-BE16-1F786FE9CE3E}" type="presOf" srcId="{8B31BB6A-A4D8-431C-9B01-9B2034755868}" destId="{9C2F6C3E-00BF-4160-BA53-202223A2EE2E}" srcOrd="0" destOrd="0" presId="urn:microsoft.com/office/officeart/2005/8/layout/hierarchy2"/>
    <dgm:cxn modelId="{9F183540-BEBB-491C-B7E6-749704A50110}" srcId="{3B798081-D53C-428D-9A8A-C6B430D0676E}" destId="{C39D6B01-260F-4A4C-826C-9CFF1B6F6F3C}" srcOrd="0" destOrd="0" parTransId="{1CEB5BF8-9573-44DB-AA52-2664C57B5BC0}" sibTransId="{8ACC4B51-902E-41B9-8927-C4CC81C36EEB}"/>
    <dgm:cxn modelId="{51DBC9EE-4E8F-43B6-9141-33D89040B369}" type="presOf" srcId="{57EA6F02-2674-477B-9506-59D3B2C4A94B}" destId="{E8D07454-23B3-441F-9B23-CDA001B258D3}" srcOrd="1" destOrd="0" presId="urn:microsoft.com/office/officeart/2005/8/layout/hierarchy2"/>
    <dgm:cxn modelId="{273FE4AA-B578-4817-A80F-90964F75C6BA}" type="presOf" srcId="{DF03A72C-632B-4C09-AA60-11E1D77BAE98}" destId="{BCC70EED-4AC6-47A8-97E4-A7D63A75F83B}" srcOrd="0" destOrd="0" presId="urn:microsoft.com/office/officeart/2005/8/layout/hierarchy2"/>
    <dgm:cxn modelId="{990DC557-B993-4ABE-925A-2350F9F1CC05}" type="presOf" srcId="{22F489BA-7AF8-4D28-AFF1-81994DDA9D7B}" destId="{644D500C-2D0D-4D40-8242-8B689E49552E}" srcOrd="1" destOrd="0" presId="urn:microsoft.com/office/officeart/2005/8/layout/hierarchy2"/>
    <dgm:cxn modelId="{3B9CF3B0-E750-4C78-B00A-D04E555FA845}" type="presOf" srcId="{22F489BA-7AF8-4D28-AFF1-81994DDA9D7B}" destId="{E4975F3D-C350-41E3-95EF-F4638F798686}" srcOrd="0" destOrd="0" presId="urn:microsoft.com/office/officeart/2005/8/layout/hierarchy2"/>
    <dgm:cxn modelId="{C7E18464-C6F0-49BC-861E-DAE0FED5F041}" type="presOf" srcId="{166961A0-6659-4CA6-A993-20CB2D27CA51}" destId="{F3025B66-7540-4E3A-8E55-A978E22397A7}" srcOrd="1" destOrd="0" presId="urn:microsoft.com/office/officeart/2005/8/layout/hierarchy2"/>
    <dgm:cxn modelId="{56D38A5A-D081-4A14-839E-AF560A307FEA}" type="presOf" srcId="{BAC0EB25-FC2E-40C8-BB49-714E62D7ACF1}" destId="{0A145BCE-6198-4F25-B43B-3618301E13F0}" srcOrd="1" destOrd="0" presId="urn:microsoft.com/office/officeart/2005/8/layout/hierarchy2"/>
    <dgm:cxn modelId="{09B3EB4F-F9BC-4468-8EF1-CE5102A35CB9}" type="presOf" srcId="{3F6A5EDE-7F02-44C9-AF33-23999382B84B}" destId="{01EEE390-AB4A-4786-A88B-F7E74EBF73F0}" srcOrd="1" destOrd="0" presId="urn:microsoft.com/office/officeart/2005/8/layout/hierarchy2"/>
    <dgm:cxn modelId="{FFFFF40E-A1E9-43F2-B8A5-3657CCC615F1}" type="presOf" srcId="{3904DB79-83CF-4567-8961-2516E1FF2621}" destId="{A0865725-8F13-4D66-9B6B-D81956252699}" srcOrd="0" destOrd="0" presId="urn:microsoft.com/office/officeart/2005/8/layout/hierarchy2"/>
    <dgm:cxn modelId="{5779D6F5-08EB-4C4F-BF1C-B6A38C9AE029}" type="presOf" srcId="{89C9E179-D2A2-4A4E-831C-766C0FCE59CD}" destId="{2FD12931-E91F-4883-ABCC-E2B4ACCC31CA}" srcOrd="0" destOrd="0" presId="urn:microsoft.com/office/officeart/2005/8/layout/hierarchy2"/>
    <dgm:cxn modelId="{9AA2CEFE-7A79-4EEC-A41A-590F650A0BDE}" type="presOf" srcId="{D571DD33-A7E4-4BE5-8590-2D3E0E3995FB}" destId="{37A875F9-3746-426A-8766-FFA1C0118C48}" srcOrd="0" destOrd="0" presId="urn:microsoft.com/office/officeart/2005/8/layout/hierarchy2"/>
    <dgm:cxn modelId="{72F584A7-2E3D-42B1-AFA1-373DE7C9BD4A}" type="presOf" srcId="{29D5F61E-1CFE-4D06-9E4F-4C289DB841B2}" destId="{BC065D8B-0208-43AD-ABEB-09B43B6478F9}" srcOrd="0" destOrd="0" presId="urn:microsoft.com/office/officeart/2005/8/layout/hierarchy2"/>
    <dgm:cxn modelId="{5EB4D59D-27C6-4D0C-BEEC-4B8F5DFE24A9}" srcId="{9EB7E3D8-0D11-4E80-823D-492B50986BD9}" destId="{3B798081-D53C-428D-9A8A-C6B430D0676E}" srcOrd="2" destOrd="0" parTransId="{3F6A5EDE-7F02-44C9-AF33-23999382B84B}" sibTransId="{BAF6ADB5-4AF0-4129-8A62-009AA8A67D64}"/>
    <dgm:cxn modelId="{5985C518-7C7E-4805-AE1C-34EBE1F05C75}" srcId="{3B798081-D53C-428D-9A8A-C6B430D0676E}" destId="{F30650AC-6523-41D4-BEFF-F87C75C3A1A8}" srcOrd="1" destOrd="0" parTransId="{CB605075-F51A-47C3-9B5B-5822A6019E26}" sibTransId="{3819E55F-D2BD-453F-A992-B53A21CB7FD2}"/>
    <dgm:cxn modelId="{26AF9961-5926-4A94-878F-D565C40CD8B2}" type="presParOf" srcId="{9C2F6C3E-00BF-4160-BA53-202223A2EE2E}" destId="{422962DA-79B5-4391-85F2-5C83AC2DDC7A}" srcOrd="0" destOrd="0" presId="urn:microsoft.com/office/officeart/2005/8/layout/hierarchy2"/>
    <dgm:cxn modelId="{BB8A1361-9439-47BA-93F8-B889B1990258}" type="presParOf" srcId="{422962DA-79B5-4391-85F2-5C83AC2DDC7A}" destId="{F15D6494-9362-431D-8D0C-12A143564090}" srcOrd="0" destOrd="0" presId="urn:microsoft.com/office/officeart/2005/8/layout/hierarchy2"/>
    <dgm:cxn modelId="{6EFB1DD4-933D-403C-BB38-A9C6D3B47F69}" type="presParOf" srcId="{422962DA-79B5-4391-85F2-5C83AC2DDC7A}" destId="{6B7A97A5-5187-4846-A9CB-0A7AE0532CBF}" srcOrd="1" destOrd="0" presId="urn:microsoft.com/office/officeart/2005/8/layout/hierarchy2"/>
    <dgm:cxn modelId="{C4D4FDED-9E76-4BED-BA1E-2554B944614A}" type="presParOf" srcId="{6B7A97A5-5187-4846-A9CB-0A7AE0532CBF}" destId="{C498114F-350E-41A3-9193-D88A6280E55B}" srcOrd="0" destOrd="0" presId="urn:microsoft.com/office/officeart/2005/8/layout/hierarchy2"/>
    <dgm:cxn modelId="{B676D031-9AB5-47AF-8530-590F07B2C132}" type="presParOf" srcId="{C498114F-350E-41A3-9193-D88A6280E55B}" destId="{1929B4BE-FB30-4C89-8473-49590CD4D932}" srcOrd="0" destOrd="0" presId="urn:microsoft.com/office/officeart/2005/8/layout/hierarchy2"/>
    <dgm:cxn modelId="{B7A73325-D06D-461E-86D4-590FE3C19C3D}" type="presParOf" srcId="{6B7A97A5-5187-4846-A9CB-0A7AE0532CBF}" destId="{4BC0D68C-B3F7-4187-AD42-F9881C97EDA9}" srcOrd="1" destOrd="0" presId="urn:microsoft.com/office/officeart/2005/8/layout/hierarchy2"/>
    <dgm:cxn modelId="{9D735745-CF37-4861-A05B-091C4445E470}" type="presParOf" srcId="{4BC0D68C-B3F7-4187-AD42-F9881C97EDA9}" destId="{C0FB1EE3-1600-4ECC-A158-84A6E0508629}" srcOrd="0" destOrd="0" presId="urn:microsoft.com/office/officeart/2005/8/layout/hierarchy2"/>
    <dgm:cxn modelId="{6C24D9D5-D037-4984-89B8-A41311E51990}" type="presParOf" srcId="{4BC0D68C-B3F7-4187-AD42-F9881C97EDA9}" destId="{1EEA82D7-11B2-4776-A10F-396B67713554}" srcOrd="1" destOrd="0" presId="urn:microsoft.com/office/officeart/2005/8/layout/hierarchy2"/>
    <dgm:cxn modelId="{F579D16B-7AA6-4E31-8A82-4AE98AE37261}" type="presParOf" srcId="{1EEA82D7-11B2-4776-A10F-396B67713554}" destId="{94066D15-53AA-4DDA-9682-053F754F270E}" srcOrd="0" destOrd="0" presId="urn:microsoft.com/office/officeart/2005/8/layout/hierarchy2"/>
    <dgm:cxn modelId="{0FE43E63-2A14-4623-89F5-68CB9436A5D2}" type="presParOf" srcId="{94066D15-53AA-4DDA-9682-053F754F270E}" destId="{B680152B-BBF7-42CC-80E2-A156B071C1EB}" srcOrd="0" destOrd="0" presId="urn:microsoft.com/office/officeart/2005/8/layout/hierarchy2"/>
    <dgm:cxn modelId="{6091D5CC-7980-4E8E-9D74-DA27E44D8D9B}" type="presParOf" srcId="{1EEA82D7-11B2-4776-A10F-396B67713554}" destId="{0981ABDE-06ED-4AF7-A618-25843B77D777}" srcOrd="1" destOrd="0" presId="urn:microsoft.com/office/officeart/2005/8/layout/hierarchy2"/>
    <dgm:cxn modelId="{CCC6DC84-CC84-4485-9FC2-7FCD9078B5E9}" type="presParOf" srcId="{0981ABDE-06ED-4AF7-A618-25843B77D777}" destId="{C8B696FB-B26B-4AEB-A6C7-7996DE285DEE}" srcOrd="0" destOrd="0" presId="urn:microsoft.com/office/officeart/2005/8/layout/hierarchy2"/>
    <dgm:cxn modelId="{6194A1BC-AAD0-4E6E-AD02-D8048C2AA9D0}" type="presParOf" srcId="{0981ABDE-06ED-4AF7-A618-25843B77D777}" destId="{1EBF9220-0EA9-4879-831D-B7F02029CA6F}" srcOrd="1" destOrd="0" presId="urn:microsoft.com/office/officeart/2005/8/layout/hierarchy2"/>
    <dgm:cxn modelId="{6D3A4A5F-6F91-4DA8-826F-BA305A67A274}" type="presParOf" srcId="{1EEA82D7-11B2-4776-A10F-396B67713554}" destId="{DDBCB7B8-5B67-4623-B3B3-D1AC0E78FE9B}" srcOrd="2" destOrd="0" presId="urn:microsoft.com/office/officeart/2005/8/layout/hierarchy2"/>
    <dgm:cxn modelId="{994B0F16-42D7-401F-881B-19B0BA84A797}" type="presParOf" srcId="{DDBCB7B8-5B67-4623-B3B3-D1AC0E78FE9B}" destId="{7AF1181C-2A33-4ED9-B3AD-C4ACFCC7DACF}" srcOrd="0" destOrd="0" presId="urn:microsoft.com/office/officeart/2005/8/layout/hierarchy2"/>
    <dgm:cxn modelId="{E24FCE25-E268-4CEF-BE96-1BD25585343E}" type="presParOf" srcId="{1EEA82D7-11B2-4776-A10F-396B67713554}" destId="{24724133-326B-4A09-91C1-81FE02C30686}" srcOrd="3" destOrd="0" presId="urn:microsoft.com/office/officeart/2005/8/layout/hierarchy2"/>
    <dgm:cxn modelId="{DF591AB1-9C46-4A0B-938F-8E16E97238ED}" type="presParOf" srcId="{24724133-326B-4A09-91C1-81FE02C30686}" destId="{5937F1B2-B020-4EB6-983F-111BB09AE414}" srcOrd="0" destOrd="0" presId="urn:microsoft.com/office/officeart/2005/8/layout/hierarchy2"/>
    <dgm:cxn modelId="{34801B99-FC42-45F4-B0FA-52F39826BD52}" type="presParOf" srcId="{24724133-326B-4A09-91C1-81FE02C30686}" destId="{E1E6DD61-89B2-4AF3-8AC4-44F09AEDAE25}" srcOrd="1" destOrd="0" presId="urn:microsoft.com/office/officeart/2005/8/layout/hierarchy2"/>
    <dgm:cxn modelId="{FCC6A3DF-31C2-4B8A-A23B-AF79222F13AB}" type="presParOf" srcId="{1EEA82D7-11B2-4776-A10F-396B67713554}" destId="{1E5FCCE3-BB6C-46B6-BE90-0C1FE816FF09}" srcOrd="4" destOrd="0" presId="urn:microsoft.com/office/officeart/2005/8/layout/hierarchy2"/>
    <dgm:cxn modelId="{16DA64B2-0606-4D0D-90ED-B946E7297DDA}" type="presParOf" srcId="{1E5FCCE3-BB6C-46B6-BE90-0C1FE816FF09}" destId="{0A145BCE-6198-4F25-B43B-3618301E13F0}" srcOrd="0" destOrd="0" presId="urn:microsoft.com/office/officeart/2005/8/layout/hierarchy2"/>
    <dgm:cxn modelId="{C2D1CD1F-76C2-4CAA-AA68-FA125FDB027E}" type="presParOf" srcId="{1EEA82D7-11B2-4776-A10F-396B67713554}" destId="{EB689018-3E26-427F-B400-2A48242A7DAB}" srcOrd="5" destOrd="0" presId="urn:microsoft.com/office/officeart/2005/8/layout/hierarchy2"/>
    <dgm:cxn modelId="{52AC6F05-5D13-4E0B-B916-38FB9E27F7B4}" type="presParOf" srcId="{EB689018-3E26-427F-B400-2A48242A7DAB}" destId="{C7DB363B-7218-4E89-908E-26E8BED225D3}" srcOrd="0" destOrd="0" presId="urn:microsoft.com/office/officeart/2005/8/layout/hierarchy2"/>
    <dgm:cxn modelId="{8B4E1E92-D000-4D3D-961A-A78C9221C83B}" type="presParOf" srcId="{EB689018-3E26-427F-B400-2A48242A7DAB}" destId="{947CBDEE-55D6-4B22-B219-DDAD927C70B1}" srcOrd="1" destOrd="0" presId="urn:microsoft.com/office/officeart/2005/8/layout/hierarchy2"/>
    <dgm:cxn modelId="{E8BF8919-F433-468A-BAD0-780EE3AAF6DC}" type="presParOf" srcId="{947CBDEE-55D6-4B22-B219-DDAD927C70B1}" destId="{8367E3EC-EDE8-4478-9B14-EAFA4B0303C7}" srcOrd="0" destOrd="0" presId="urn:microsoft.com/office/officeart/2005/8/layout/hierarchy2"/>
    <dgm:cxn modelId="{1AEF1914-81D3-4E55-A98D-98486DD2161D}" type="presParOf" srcId="{8367E3EC-EDE8-4478-9B14-EAFA4B0303C7}" destId="{E8D07454-23B3-441F-9B23-CDA001B258D3}" srcOrd="0" destOrd="0" presId="urn:microsoft.com/office/officeart/2005/8/layout/hierarchy2"/>
    <dgm:cxn modelId="{4DE31669-5CD2-4748-9B63-848C286D6D77}" type="presParOf" srcId="{947CBDEE-55D6-4B22-B219-DDAD927C70B1}" destId="{68A66CD3-959A-403B-A57F-87A9D8451471}" srcOrd="1" destOrd="0" presId="urn:microsoft.com/office/officeart/2005/8/layout/hierarchy2"/>
    <dgm:cxn modelId="{4F1C6FD1-3B0C-44D1-8810-BB48BE6A3683}" type="presParOf" srcId="{68A66CD3-959A-403B-A57F-87A9D8451471}" destId="{BA54242D-F02C-4E4F-8455-69939E154ED1}" srcOrd="0" destOrd="0" presId="urn:microsoft.com/office/officeart/2005/8/layout/hierarchy2"/>
    <dgm:cxn modelId="{01D1648F-F08D-4C22-86D1-C7932485A9B1}" type="presParOf" srcId="{68A66CD3-959A-403B-A57F-87A9D8451471}" destId="{5CE4419F-7D16-4B5A-8BF7-01ACA79458C1}" srcOrd="1" destOrd="0" presId="urn:microsoft.com/office/officeart/2005/8/layout/hierarchy2"/>
    <dgm:cxn modelId="{25CEEDB8-2963-498E-A91F-90DC806EFF3E}" type="presParOf" srcId="{947CBDEE-55D6-4B22-B219-DDAD927C70B1}" destId="{3C823CB9-6646-45EA-927C-BAAED8D908D1}" srcOrd="2" destOrd="0" presId="urn:microsoft.com/office/officeart/2005/8/layout/hierarchy2"/>
    <dgm:cxn modelId="{01D2F76F-BE52-412B-989D-4EE6A65CAE66}" type="presParOf" srcId="{3C823CB9-6646-45EA-927C-BAAED8D908D1}" destId="{E86E44DF-D0B6-490D-969C-50D2431AF93E}" srcOrd="0" destOrd="0" presId="urn:microsoft.com/office/officeart/2005/8/layout/hierarchy2"/>
    <dgm:cxn modelId="{4CEB6E10-0B8B-4620-AF88-40C7BCD8CFDB}" type="presParOf" srcId="{947CBDEE-55D6-4B22-B219-DDAD927C70B1}" destId="{D50F42E0-D0D0-401A-A036-46103263EA84}" srcOrd="3" destOrd="0" presId="urn:microsoft.com/office/officeart/2005/8/layout/hierarchy2"/>
    <dgm:cxn modelId="{815E860E-84F8-41C4-81C2-AF8A032306D9}" type="presParOf" srcId="{D50F42E0-D0D0-401A-A036-46103263EA84}" destId="{990310B2-5112-4727-B4A0-C2E12E4945BB}" srcOrd="0" destOrd="0" presId="urn:microsoft.com/office/officeart/2005/8/layout/hierarchy2"/>
    <dgm:cxn modelId="{55174D4E-7CEC-47F6-B8AF-DA3A9FA036E3}" type="presParOf" srcId="{D50F42E0-D0D0-401A-A036-46103263EA84}" destId="{524EF8AB-F75C-4759-82C1-A01ED2208B7D}" srcOrd="1" destOrd="0" presId="urn:microsoft.com/office/officeart/2005/8/layout/hierarchy2"/>
    <dgm:cxn modelId="{899B895F-25CF-489C-ABFA-5C1D082EA5BB}" type="presParOf" srcId="{6B7A97A5-5187-4846-A9CB-0A7AE0532CBF}" destId="{030C4BD4-E117-424F-894B-5000F19EC59A}" srcOrd="2" destOrd="0" presId="urn:microsoft.com/office/officeart/2005/8/layout/hierarchy2"/>
    <dgm:cxn modelId="{DD01D079-13DF-49B0-BF58-60979242A78B}" type="presParOf" srcId="{030C4BD4-E117-424F-894B-5000F19EC59A}" destId="{B59CC138-6E59-4635-9BCC-7700CB9326A7}" srcOrd="0" destOrd="0" presId="urn:microsoft.com/office/officeart/2005/8/layout/hierarchy2"/>
    <dgm:cxn modelId="{17EABB96-2DD5-4367-9D5F-9069389D16BB}" type="presParOf" srcId="{6B7A97A5-5187-4846-A9CB-0A7AE0532CBF}" destId="{5F219121-9A37-47EF-87F0-762E6ABBFD2D}" srcOrd="3" destOrd="0" presId="urn:microsoft.com/office/officeart/2005/8/layout/hierarchy2"/>
    <dgm:cxn modelId="{48495151-C2C5-4002-9CBE-C1F7CA256D45}" type="presParOf" srcId="{5F219121-9A37-47EF-87F0-762E6ABBFD2D}" destId="{6F0F170F-FE3D-4134-BB96-EA6665A6036D}" srcOrd="0" destOrd="0" presId="urn:microsoft.com/office/officeart/2005/8/layout/hierarchy2"/>
    <dgm:cxn modelId="{1971E141-4AB7-47C0-8350-D5C7D9FFD470}" type="presParOf" srcId="{5F219121-9A37-47EF-87F0-762E6ABBFD2D}" destId="{887D7BAE-69D9-4031-8C7B-63AF77DAA974}" srcOrd="1" destOrd="0" presId="urn:microsoft.com/office/officeart/2005/8/layout/hierarchy2"/>
    <dgm:cxn modelId="{E2E306DC-CC0E-4E19-880E-3C69CEC8CF82}" type="presParOf" srcId="{887D7BAE-69D9-4031-8C7B-63AF77DAA974}" destId="{01AE466B-0249-4A63-910F-DFF3C04D856B}" srcOrd="0" destOrd="0" presId="urn:microsoft.com/office/officeart/2005/8/layout/hierarchy2"/>
    <dgm:cxn modelId="{834C9814-D34C-40B6-A279-3007DCA6A2E3}" type="presParOf" srcId="{01AE466B-0249-4A63-910F-DFF3C04D856B}" destId="{2AA311D8-CC01-4472-A54F-19D0AFF10979}" srcOrd="0" destOrd="0" presId="urn:microsoft.com/office/officeart/2005/8/layout/hierarchy2"/>
    <dgm:cxn modelId="{05D04266-6E0D-477D-A8A3-5277AA7A3CBA}" type="presParOf" srcId="{887D7BAE-69D9-4031-8C7B-63AF77DAA974}" destId="{C06C5CEC-90AD-4EA8-AD01-C2D1861D1F78}" srcOrd="1" destOrd="0" presId="urn:microsoft.com/office/officeart/2005/8/layout/hierarchy2"/>
    <dgm:cxn modelId="{AADC49BD-60F3-463C-A299-1650ADBC7FDE}" type="presParOf" srcId="{C06C5CEC-90AD-4EA8-AD01-C2D1861D1F78}" destId="{8A58203B-60D5-42CF-9578-203C0120EC5E}" srcOrd="0" destOrd="0" presId="urn:microsoft.com/office/officeart/2005/8/layout/hierarchy2"/>
    <dgm:cxn modelId="{D6831355-9FCD-4E39-A858-C860A667B33D}" type="presParOf" srcId="{C06C5CEC-90AD-4EA8-AD01-C2D1861D1F78}" destId="{59816630-B2C0-4547-BCE4-EA5205456959}" srcOrd="1" destOrd="0" presId="urn:microsoft.com/office/officeart/2005/8/layout/hierarchy2"/>
    <dgm:cxn modelId="{6D0DF909-2BF0-417B-9CC1-AD3B0789C979}" type="presParOf" srcId="{887D7BAE-69D9-4031-8C7B-63AF77DAA974}" destId="{CC1ABDC6-6B6E-46CC-8F3E-DD15562897FA}" srcOrd="2" destOrd="0" presId="urn:microsoft.com/office/officeart/2005/8/layout/hierarchy2"/>
    <dgm:cxn modelId="{50AE3CBE-C0B2-4738-8B2C-DCDC229FC89D}" type="presParOf" srcId="{CC1ABDC6-6B6E-46CC-8F3E-DD15562897FA}" destId="{F3025B66-7540-4E3A-8E55-A978E22397A7}" srcOrd="0" destOrd="0" presId="urn:microsoft.com/office/officeart/2005/8/layout/hierarchy2"/>
    <dgm:cxn modelId="{D36F832C-D4F0-4B1D-8277-B5A65C8DACF5}" type="presParOf" srcId="{887D7BAE-69D9-4031-8C7B-63AF77DAA974}" destId="{D5718173-34C3-4545-97AA-AF6977FD7D74}" srcOrd="3" destOrd="0" presId="urn:microsoft.com/office/officeart/2005/8/layout/hierarchy2"/>
    <dgm:cxn modelId="{4B20E610-318A-43F8-B274-DFE4E57E2D6B}" type="presParOf" srcId="{D5718173-34C3-4545-97AA-AF6977FD7D74}" destId="{BB4E4D16-71CF-4C1A-AF17-AA238805B63F}" srcOrd="0" destOrd="0" presId="urn:microsoft.com/office/officeart/2005/8/layout/hierarchy2"/>
    <dgm:cxn modelId="{5393B8B9-3612-43D8-AEA1-09CF9BD0C53F}" type="presParOf" srcId="{D5718173-34C3-4545-97AA-AF6977FD7D74}" destId="{76FF324C-96C1-476A-AA1D-ACC804736D00}" srcOrd="1" destOrd="0" presId="urn:microsoft.com/office/officeart/2005/8/layout/hierarchy2"/>
    <dgm:cxn modelId="{E699A43E-3700-44B5-B35F-8552A65E8602}" type="presParOf" srcId="{887D7BAE-69D9-4031-8C7B-63AF77DAA974}" destId="{E4975F3D-C350-41E3-95EF-F4638F798686}" srcOrd="4" destOrd="0" presId="urn:microsoft.com/office/officeart/2005/8/layout/hierarchy2"/>
    <dgm:cxn modelId="{9690F3BD-4DA9-4307-B9E9-9D8201B7EB87}" type="presParOf" srcId="{E4975F3D-C350-41E3-95EF-F4638F798686}" destId="{644D500C-2D0D-4D40-8242-8B689E49552E}" srcOrd="0" destOrd="0" presId="urn:microsoft.com/office/officeart/2005/8/layout/hierarchy2"/>
    <dgm:cxn modelId="{597EFD96-0665-45E4-AB66-99ADFF841C7E}" type="presParOf" srcId="{887D7BAE-69D9-4031-8C7B-63AF77DAA974}" destId="{88BCA496-AD51-4127-BE44-9C105EA0259D}" srcOrd="5" destOrd="0" presId="urn:microsoft.com/office/officeart/2005/8/layout/hierarchy2"/>
    <dgm:cxn modelId="{7A96D2C5-988F-4A43-89B6-F4C7F28F4299}" type="presParOf" srcId="{88BCA496-AD51-4127-BE44-9C105EA0259D}" destId="{B58CAB39-7A43-4E7D-93B0-4EB0E985F7BF}" srcOrd="0" destOrd="0" presId="urn:microsoft.com/office/officeart/2005/8/layout/hierarchy2"/>
    <dgm:cxn modelId="{22DA74D3-563A-4A2E-A091-EDCDD03FF813}" type="presParOf" srcId="{88BCA496-AD51-4127-BE44-9C105EA0259D}" destId="{A973866D-54AC-4670-BB39-07EEB7983DED}" srcOrd="1" destOrd="0" presId="urn:microsoft.com/office/officeart/2005/8/layout/hierarchy2"/>
    <dgm:cxn modelId="{F9DFC5DF-E56F-4FA3-8ADA-F74C1359C7A2}" type="presParOf" srcId="{6B7A97A5-5187-4846-A9CB-0A7AE0532CBF}" destId="{5F158D59-AD79-4180-AC01-6F79F6FA82DB}" srcOrd="4" destOrd="0" presId="urn:microsoft.com/office/officeart/2005/8/layout/hierarchy2"/>
    <dgm:cxn modelId="{23044790-9548-4E3F-9326-2985904AE54B}" type="presParOf" srcId="{5F158D59-AD79-4180-AC01-6F79F6FA82DB}" destId="{2B40320C-27AB-4BDA-84D1-61C50A3BABC5}" srcOrd="0" destOrd="0" presId="urn:microsoft.com/office/officeart/2005/8/layout/hierarchy2"/>
    <dgm:cxn modelId="{997C36E6-2E1E-4379-A02C-E6F994C7A375}" type="presParOf" srcId="{6B7A97A5-5187-4846-A9CB-0A7AE0532CBF}" destId="{44BB7C2B-7DA9-4C32-8097-575A4607CA60}" srcOrd="5" destOrd="0" presId="urn:microsoft.com/office/officeart/2005/8/layout/hierarchy2"/>
    <dgm:cxn modelId="{23569D64-7875-4910-A344-09FFE9D1DAB7}" type="presParOf" srcId="{44BB7C2B-7DA9-4C32-8097-575A4607CA60}" destId="{418C437C-17BF-4B0B-B4FE-5B3030058BF1}" srcOrd="0" destOrd="0" presId="urn:microsoft.com/office/officeart/2005/8/layout/hierarchy2"/>
    <dgm:cxn modelId="{CBE5AA67-E166-45F5-AE56-C08FD727DD80}" type="presParOf" srcId="{44BB7C2B-7DA9-4C32-8097-575A4607CA60}" destId="{C4F0F48A-B6AF-43C3-AFCA-6A658A4CC862}" srcOrd="1" destOrd="0" presId="urn:microsoft.com/office/officeart/2005/8/layout/hierarchy2"/>
    <dgm:cxn modelId="{944F1167-C060-4D77-9922-3B60D14D9811}" type="presParOf" srcId="{C4F0F48A-B6AF-43C3-AFCA-6A658A4CC862}" destId="{0789D6F5-E0F6-4D72-A0DF-BA44D9E7DAFF}" srcOrd="0" destOrd="0" presId="urn:microsoft.com/office/officeart/2005/8/layout/hierarchy2"/>
    <dgm:cxn modelId="{031F5DAB-6138-445B-92A1-A50F2BCD65E2}" type="presParOf" srcId="{0789D6F5-E0F6-4D72-A0DF-BA44D9E7DAFF}" destId="{B8E34989-5719-4CA4-8C97-D4EDD34C87C5}" srcOrd="0" destOrd="0" presId="urn:microsoft.com/office/officeart/2005/8/layout/hierarchy2"/>
    <dgm:cxn modelId="{6A8A72E9-2C9B-4E9F-893A-15404163AADE}" type="presParOf" srcId="{C4F0F48A-B6AF-43C3-AFCA-6A658A4CC862}" destId="{D4A65FF0-9E85-44C0-991E-4C339D0091A6}" srcOrd="1" destOrd="0" presId="urn:microsoft.com/office/officeart/2005/8/layout/hierarchy2"/>
    <dgm:cxn modelId="{0EEDC37D-FCA4-4650-8217-C492F2735B44}" type="presParOf" srcId="{D4A65FF0-9E85-44C0-991E-4C339D0091A6}" destId="{BC065D8B-0208-43AD-ABEB-09B43B6478F9}" srcOrd="0" destOrd="0" presId="urn:microsoft.com/office/officeart/2005/8/layout/hierarchy2"/>
    <dgm:cxn modelId="{755540CB-AED3-40A2-AB3B-F2291242DE99}" type="presParOf" srcId="{D4A65FF0-9E85-44C0-991E-4C339D0091A6}" destId="{5DD4EAC1-DB30-4462-AEDC-91E2CE068914}" srcOrd="1" destOrd="0" presId="urn:microsoft.com/office/officeart/2005/8/layout/hierarchy2"/>
    <dgm:cxn modelId="{46A4E27B-1652-441F-BE3E-C063046A4F94}" type="presParOf" srcId="{C4F0F48A-B6AF-43C3-AFCA-6A658A4CC862}" destId="{E798F118-A524-4343-8813-0F2112D52D97}" srcOrd="2" destOrd="0" presId="urn:microsoft.com/office/officeart/2005/8/layout/hierarchy2"/>
    <dgm:cxn modelId="{A5C866AF-2D62-4E02-BF3E-45DF9F1C2040}" type="presParOf" srcId="{E798F118-A524-4343-8813-0F2112D52D97}" destId="{4AEB7D09-1624-4AD9-99D9-830F9B16DFD7}" srcOrd="0" destOrd="0" presId="urn:microsoft.com/office/officeart/2005/8/layout/hierarchy2"/>
    <dgm:cxn modelId="{F78830DF-CD00-4DDF-8455-B9F7A4441927}" type="presParOf" srcId="{C4F0F48A-B6AF-43C3-AFCA-6A658A4CC862}" destId="{8EB9B5B9-C0B0-4D87-B1A4-D7CFAB89B201}" srcOrd="3" destOrd="0" presId="urn:microsoft.com/office/officeart/2005/8/layout/hierarchy2"/>
    <dgm:cxn modelId="{7921094D-9980-4005-814C-2B249C6F7F6A}" type="presParOf" srcId="{8EB9B5B9-C0B0-4D87-B1A4-D7CFAB89B201}" destId="{1E1C0BF7-E2E9-47E2-846E-3FB060800201}" srcOrd="0" destOrd="0" presId="urn:microsoft.com/office/officeart/2005/8/layout/hierarchy2"/>
    <dgm:cxn modelId="{86E5DA7F-D977-4C20-9005-FCCB0B28EBCC}" type="presParOf" srcId="{8EB9B5B9-C0B0-4D87-B1A4-D7CFAB89B201}" destId="{E5712CCB-46FF-4A81-B1E7-40E7DEEE19EB}" srcOrd="1" destOrd="0" presId="urn:microsoft.com/office/officeart/2005/8/layout/hierarchy2"/>
    <dgm:cxn modelId="{C5734D50-A0E9-4A7C-87F1-1BB4A62DC97F}" type="presParOf" srcId="{C4F0F48A-B6AF-43C3-AFCA-6A658A4CC862}" destId="{50040A1C-D961-4A90-9F57-B34776F19709}" srcOrd="4" destOrd="0" presId="urn:microsoft.com/office/officeart/2005/8/layout/hierarchy2"/>
    <dgm:cxn modelId="{96ECBE02-B5F2-4B2A-956F-951CD526DB2A}" type="presParOf" srcId="{50040A1C-D961-4A90-9F57-B34776F19709}" destId="{01EEE390-AB4A-4786-A88B-F7E74EBF73F0}" srcOrd="0" destOrd="0" presId="urn:microsoft.com/office/officeart/2005/8/layout/hierarchy2"/>
    <dgm:cxn modelId="{93192EEC-055D-4410-B38B-EFFAEE019E5C}" type="presParOf" srcId="{C4F0F48A-B6AF-43C3-AFCA-6A658A4CC862}" destId="{30F4D837-9120-4F26-8C5B-BCAE6FF813DB}" srcOrd="5" destOrd="0" presId="urn:microsoft.com/office/officeart/2005/8/layout/hierarchy2"/>
    <dgm:cxn modelId="{B08FD196-1B9A-4E90-AE3D-8BBCF21FCBAB}" type="presParOf" srcId="{30F4D837-9120-4F26-8C5B-BCAE6FF813DB}" destId="{E3CE5594-F3F1-49F6-A7C8-E25853455CFA}" srcOrd="0" destOrd="0" presId="urn:microsoft.com/office/officeart/2005/8/layout/hierarchy2"/>
    <dgm:cxn modelId="{42D45C7B-B4D2-4254-A2C2-D6E81ADB5626}" type="presParOf" srcId="{30F4D837-9120-4F26-8C5B-BCAE6FF813DB}" destId="{BD57A623-3339-4228-BD78-268BE1FAB47E}" srcOrd="1" destOrd="0" presId="urn:microsoft.com/office/officeart/2005/8/layout/hierarchy2"/>
    <dgm:cxn modelId="{77F0BBC6-DE65-49CF-ADFF-5F5BD36EAA4B}" type="presParOf" srcId="{BD57A623-3339-4228-BD78-268BE1FAB47E}" destId="{5FCB55BA-7053-458B-8A88-8DD239DA6331}" srcOrd="0" destOrd="0" presId="urn:microsoft.com/office/officeart/2005/8/layout/hierarchy2"/>
    <dgm:cxn modelId="{C3B4A24E-8D71-4ED5-8438-CB344084AF6E}" type="presParOf" srcId="{5FCB55BA-7053-458B-8A88-8DD239DA6331}" destId="{5B49F615-01AC-4E8D-8243-024C52065BB2}" srcOrd="0" destOrd="0" presId="urn:microsoft.com/office/officeart/2005/8/layout/hierarchy2"/>
    <dgm:cxn modelId="{DE0D777D-4D7A-4557-8D73-26C2D9EF362F}" type="presParOf" srcId="{BD57A623-3339-4228-BD78-268BE1FAB47E}" destId="{6C3863C9-DC80-4268-9745-FB988AE50073}" srcOrd="1" destOrd="0" presId="urn:microsoft.com/office/officeart/2005/8/layout/hierarchy2"/>
    <dgm:cxn modelId="{11DDD89F-B847-4E4B-B158-06B859F60833}" type="presParOf" srcId="{6C3863C9-DC80-4268-9745-FB988AE50073}" destId="{E045DA16-E3DB-4C3A-9DC1-4314802E0B2D}" srcOrd="0" destOrd="0" presId="urn:microsoft.com/office/officeart/2005/8/layout/hierarchy2"/>
    <dgm:cxn modelId="{E0DD2885-5713-4AC6-B054-C988C81AB07B}" type="presParOf" srcId="{6C3863C9-DC80-4268-9745-FB988AE50073}" destId="{92412803-5AC7-4429-B1C7-DBE7707ADBA4}" srcOrd="1" destOrd="0" presId="urn:microsoft.com/office/officeart/2005/8/layout/hierarchy2"/>
    <dgm:cxn modelId="{B4E77D53-0E27-465D-9EC7-48BA9868CC44}" type="presParOf" srcId="{BD57A623-3339-4228-BD78-268BE1FAB47E}" destId="{906F5F46-922A-41D3-BC0C-AA6B408A8D4A}" srcOrd="2" destOrd="0" presId="urn:microsoft.com/office/officeart/2005/8/layout/hierarchy2"/>
    <dgm:cxn modelId="{8DDD4CA6-FD40-4854-B8C6-87E42DA99C72}" type="presParOf" srcId="{906F5F46-922A-41D3-BC0C-AA6B408A8D4A}" destId="{BAAD048F-539D-477C-AF35-C3394849D7C3}" srcOrd="0" destOrd="0" presId="urn:microsoft.com/office/officeart/2005/8/layout/hierarchy2"/>
    <dgm:cxn modelId="{19B50856-9628-4D69-9742-5BBB3BAE9FA5}" type="presParOf" srcId="{BD57A623-3339-4228-BD78-268BE1FAB47E}" destId="{2FE90066-E92A-4C0B-BDFC-21CAE7D77095}" srcOrd="3" destOrd="0" presId="urn:microsoft.com/office/officeart/2005/8/layout/hierarchy2"/>
    <dgm:cxn modelId="{2DACC29B-928C-4C7F-967E-1D0521357AFE}" type="presParOf" srcId="{2FE90066-E92A-4C0B-BDFC-21CAE7D77095}" destId="{0FA03EE5-538B-45D7-AE54-164B087D5CC2}" srcOrd="0" destOrd="0" presId="urn:microsoft.com/office/officeart/2005/8/layout/hierarchy2"/>
    <dgm:cxn modelId="{A5203E54-4B6B-4BE1-AA90-22E1A11BCF9F}" type="presParOf" srcId="{2FE90066-E92A-4C0B-BDFC-21CAE7D77095}" destId="{CEE0DACE-462C-44E1-913B-F805EF4ADA61}" srcOrd="1" destOrd="0" presId="urn:microsoft.com/office/officeart/2005/8/layout/hierarchy2"/>
    <dgm:cxn modelId="{A7D92680-0AEB-4A3F-9272-FA6FBEAC568A}" type="presParOf" srcId="{6B7A97A5-5187-4846-A9CB-0A7AE0532CBF}" destId="{87EC5DDD-9F69-4B6C-95BE-68FC167C1752}" srcOrd="6" destOrd="0" presId="urn:microsoft.com/office/officeart/2005/8/layout/hierarchy2"/>
    <dgm:cxn modelId="{A3A582E7-59C8-4A4F-9F15-10AF99707080}" type="presParOf" srcId="{87EC5DDD-9F69-4B6C-95BE-68FC167C1752}" destId="{CE61E191-C724-4270-8BE7-8C77375FCF61}" srcOrd="0" destOrd="0" presId="urn:microsoft.com/office/officeart/2005/8/layout/hierarchy2"/>
    <dgm:cxn modelId="{6B2DD3CB-635E-45A2-8A47-825060009203}" type="presParOf" srcId="{6B7A97A5-5187-4846-A9CB-0A7AE0532CBF}" destId="{BB538379-F8AB-45E6-8FB5-88F1D118ABCF}" srcOrd="7" destOrd="0" presId="urn:microsoft.com/office/officeart/2005/8/layout/hierarchy2"/>
    <dgm:cxn modelId="{9CA1EC93-C33C-4C92-BFF2-EACA80915CC5}" type="presParOf" srcId="{BB538379-F8AB-45E6-8FB5-88F1D118ABCF}" destId="{167F1204-AFBB-4464-B292-B7B9C368137A}" srcOrd="0" destOrd="0" presId="urn:microsoft.com/office/officeart/2005/8/layout/hierarchy2"/>
    <dgm:cxn modelId="{FD035FE9-30DF-4091-8244-2419F2B9419C}" type="presParOf" srcId="{BB538379-F8AB-45E6-8FB5-88F1D118ABCF}" destId="{517931A0-D3AB-4F7E-BDF9-5ABFA7AE4065}" srcOrd="1" destOrd="0" presId="urn:microsoft.com/office/officeart/2005/8/layout/hierarchy2"/>
    <dgm:cxn modelId="{FB39F7F3-0C73-46E7-8553-4287D296C042}" type="presParOf" srcId="{517931A0-D3AB-4F7E-BDF9-5ABFA7AE4065}" destId="{2FD12931-E91F-4883-ABCC-E2B4ACCC31CA}" srcOrd="0" destOrd="0" presId="urn:microsoft.com/office/officeart/2005/8/layout/hierarchy2"/>
    <dgm:cxn modelId="{4D536D7C-99CB-49D3-B7EB-C3ECC5059BFC}" type="presParOf" srcId="{2FD12931-E91F-4883-ABCC-E2B4ACCC31CA}" destId="{C33F84F2-5EFE-42A4-A5D4-F49723480AE6}" srcOrd="0" destOrd="0" presId="urn:microsoft.com/office/officeart/2005/8/layout/hierarchy2"/>
    <dgm:cxn modelId="{DD16EC8B-F2B4-41BF-AE0A-FDAF16C86507}" type="presParOf" srcId="{517931A0-D3AB-4F7E-BDF9-5ABFA7AE4065}" destId="{24AF0030-EA04-45D9-9335-E79ECF6792A4}" srcOrd="1" destOrd="0" presId="urn:microsoft.com/office/officeart/2005/8/layout/hierarchy2"/>
    <dgm:cxn modelId="{C89F796E-3043-4820-A0B9-EA17978EDF7C}" type="presParOf" srcId="{24AF0030-EA04-45D9-9335-E79ECF6792A4}" destId="{A9C12F11-1210-4444-A1FD-68998DEE217C}" srcOrd="0" destOrd="0" presId="urn:microsoft.com/office/officeart/2005/8/layout/hierarchy2"/>
    <dgm:cxn modelId="{D2A99C7B-FADE-46C6-9D10-A0A003ECB8D5}" type="presParOf" srcId="{24AF0030-EA04-45D9-9335-E79ECF6792A4}" destId="{CC0794A1-4E02-4512-BE44-D35FBBDDFF2B}" srcOrd="1" destOrd="0" presId="urn:microsoft.com/office/officeart/2005/8/layout/hierarchy2"/>
    <dgm:cxn modelId="{650439BD-A8A7-4458-A325-CD4C0B33D987}" type="presParOf" srcId="{CC0794A1-4E02-4512-BE44-D35FBBDDFF2B}" destId="{80B075A0-6EED-4416-BD30-D34B7B6B244A}" srcOrd="0" destOrd="0" presId="urn:microsoft.com/office/officeart/2005/8/layout/hierarchy2"/>
    <dgm:cxn modelId="{8C2D5FFF-7947-40D7-914F-6C83BF2EDBF9}" type="presParOf" srcId="{80B075A0-6EED-4416-BD30-D34B7B6B244A}" destId="{0B6A28E5-6192-4A5C-8A6E-370AC7A96B9E}" srcOrd="0" destOrd="0" presId="urn:microsoft.com/office/officeart/2005/8/layout/hierarchy2"/>
    <dgm:cxn modelId="{C8D062FC-A28A-4DBA-8343-C5B06106AFBC}" type="presParOf" srcId="{CC0794A1-4E02-4512-BE44-D35FBBDDFF2B}" destId="{863EF402-D78D-4156-BEDD-69F00223A46D}" srcOrd="1" destOrd="0" presId="urn:microsoft.com/office/officeart/2005/8/layout/hierarchy2"/>
    <dgm:cxn modelId="{E7063003-44A6-4A20-885C-A2E1BB2D81E1}" type="presParOf" srcId="{863EF402-D78D-4156-BEDD-69F00223A46D}" destId="{593B41E3-CA5E-4DA9-AD44-1949E854049E}" srcOrd="0" destOrd="0" presId="urn:microsoft.com/office/officeart/2005/8/layout/hierarchy2"/>
    <dgm:cxn modelId="{86C02070-5F71-4C40-914D-86ACB5FA2794}" type="presParOf" srcId="{863EF402-D78D-4156-BEDD-69F00223A46D}" destId="{3509EFBB-C5F0-4A3A-B429-463FEF9B7E01}" srcOrd="1" destOrd="0" presId="urn:microsoft.com/office/officeart/2005/8/layout/hierarchy2"/>
    <dgm:cxn modelId="{D1A0B549-39F5-4471-8988-809AB0F00E8D}" type="presParOf" srcId="{CC0794A1-4E02-4512-BE44-D35FBBDDFF2B}" destId="{F74CEFCE-AE50-40FB-98E1-BD45C93AA385}" srcOrd="2" destOrd="0" presId="urn:microsoft.com/office/officeart/2005/8/layout/hierarchy2"/>
    <dgm:cxn modelId="{A310DA17-207B-4641-AD84-166F4F7CB711}" type="presParOf" srcId="{F74CEFCE-AE50-40FB-98E1-BD45C93AA385}" destId="{2E9F86E8-11BD-4C20-8CF1-078EFE599DDE}" srcOrd="0" destOrd="0" presId="urn:microsoft.com/office/officeart/2005/8/layout/hierarchy2"/>
    <dgm:cxn modelId="{599B0BE4-C659-4313-BAE9-03DD611A413A}" type="presParOf" srcId="{CC0794A1-4E02-4512-BE44-D35FBBDDFF2B}" destId="{E498A7D0-9D5F-43C3-9A3F-53F76F471F2F}" srcOrd="3" destOrd="0" presId="urn:microsoft.com/office/officeart/2005/8/layout/hierarchy2"/>
    <dgm:cxn modelId="{071FD21F-6DA7-49D4-A8A1-4299BFEC57D5}" type="presParOf" srcId="{E498A7D0-9D5F-43C3-9A3F-53F76F471F2F}" destId="{37A875F9-3746-426A-8766-FFA1C0118C48}" srcOrd="0" destOrd="0" presId="urn:microsoft.com/office/officeart/2005/8/layout/hierarchy2"/>
    <dgm:cxn modelId="{BC1C031B-7E66-4A5B-BD94-8BD54F491B8F}" type="presParOf" srcId="{E498A7D0-9D5F-43C3-9A3F-53F76F471F2F}" destId="{D8249A95-6AD9-4FE5-A1AD-963CBDB3B96D}" srcOrd="1" destOrd="0" presId="urn:microsoft.com/office/officeart/2005/8/layout/hierarchy2"/>
    <dgm:cxn modelId="{A342915C-1756-402E-87BA-1A6571EA1E4A}" type="presParOf" srcId="{517931A0-D3AB-4F7E-BDF9-5ABFA7AE4065}" destId="{F065EB8E-04AE-4472-B39D-637CB520C526}" srcOrd="2" destOrd="0" presId="urn:microsoft.com/office/officeart/2005/8/layout/hierarchy2"/>
    <dgm:cxn modelId="{6011DC18-B27E-4907-BAC3-6AB7C98D4CF9}" type="presParOf" srcId="{F065EB8E-04AE-4472-B39D-637CB520C526}" destId="{8677BBF0-60CC-4896-BDB3-000DD63E373D}" srcOrd="0" destOrd="0" presId="urn:microsoft.com/office/officeart/2005/8/layout/hierarchy2"/>
    <dgm:cxn modelId="{727955DF-5760-4788-99E5-1EBCD721C562}" type="presParOf" srcId="{517931A0-D3AB-4F7E-BDF9-5ABFA7AE4065}" destId="{DF751847-0BE4-4D32-B4FA-5CD6A56B6400}" srcOrd="3" destOrd="0" presId="urn:microsoft.com/office/officeart/2005/8/layout/hierarchy2"/>
    <dgm:cxn modelId="{0B50FB1B-2B47-414D-8E35-600BBB9C2C7C}" type="presParOf" srcId="{DF751847-0BE4-4D32-B4FA-5CD6A56B6400}" destId="{95523093-FECA-4419-A878-E6086CB8B61F}" srcOrd="0" destOrd="0" presId="urn:microsoft.com/office/officeart/2005/8/layout/hierarchy2"/>
    <dgm:cxn modelId="{22E51A51-EDC7-4470-8ED8-21EB52D8078C}" type="presParOf" srcId="{DF751847-0BE4-4D32-B4FA-5CD6A56B6400}" destId="{7FF2E24C-EAE3-4CAE-92D8-3BBF20B85369}" srcOrd="1" destOrd="0" presId="urn:microsoft.com/office/officeart/2005/8/layout/hierarchy2"/>
    <dgm:cxn modelId="{18D04062-86F7-4C6B-B281-692BC7E327CB}" type="presParOf" srcId="{517931A0-D3AB-4F7E-BDF9-5ABFA7AE4065}" destId="{BCC70EED-4AC6-47A8-97E4-A7D63A75F83B}" srcOrd="4" destOrd="0" presId="urn:microsoft.com/office/officeart/2005/8/layout/hierarchy2"/>
    <dgm:cxn modelId="{73F6DADC-D020-4ACD-9D3D-9E2AFA85241E}" type="presParOf" srcId="{BCC70EED-4AC6-47A8-97E4-A7D63A75F83B}" destId="{60A8F4D4-A87A-4461-A52F-D148B600E263}" srcOrd="0" destOrd="0" presId="urn:microsoft.com/office/officeart/2005/8/layout/hierarchy2"/>
    <dgm:cxn modelId="{D3E544EA-FA33-445E-8DE4-BE7CA2FF70EC}" type="presParOf" srcId="{517931A0-D3AB-4F7E-BDF9-5ABFA7AE4065}" destId="{F1B69955-39A0-4C96-BF15-25AEF37CFCD5}" srcOrd="5" destOrd="0" presId="urn:microsoft.com/office/officeart/2005/8/layout/hierarchy2"/>
    <dgm:cxn modelId="{4CA69262-9E12-4A3E-9E14-3E72AC2E8C92}" type="presParOf" srcId="{F1B69955-39A0-4C96-BF15-25AEF37CFCD5}" destId="{A0865725-8F13-4D66-9B6B-D81956252699}" srcOrd="0" destOrd="0" presId="urn:microsoft.com/office/officeart/2005/8/layout/hierarchy2"/>
    <dgm:cxn modelId="{5812C234-484F-4622-9944-0CAE9FF701A2}" type="presParOf" srcId="{F1B69955-39A0-4C96-BF15-25AEF37CFCD5}" destId="{E6917E5F-0257-4930-BD5F-405DC9D307A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D6494-9362-431D-8D0C-12A143564090}">
      <dsp:nvSpPr>
        <dsp:cNvPr id="0" name=""/>
        <dsp:cNvSpPr/>
      </dsp:nvSpPr>
      <dsp:spPr>
        <a:xfrm>
          <a:off x="159371" y="1597968"/>
          <a:ext cx="595663" cy="2978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Root</a:t>
          </a:r>
          <a:endParaRPr lang="en-US" sz="1200" kern="1200" dirty="0"/>
        </a:p>
      </dsp:txBody>
      <dsp:txXfrm>
        <a:off x="159371" y="1597968"/>
        <a:ext cx="595663" cy="297831"/>
      </dsp:txXfrm>
    </dsp:sp>
    <dsp:sp modelId="{C498114F-350E-41A3-9193-D88A6280E55B}">
      <dsp:nvSpPr>
        <dsp:cNvPr id="0" name=""/>
        <dsp:cNvSpPr/>
      </dsp:nvSpPr>
      <dsp:spPr>
        <a:xfrm rot="18807432">
          <a:off x="407594" y="932951"/>
          <a:ext cx="2225845" cy="12150"/>
        </a:xfrm>
        <a:custGeom>
          <a:avLst/>
          <a:gdLst/>
          <a:ahLst/>
          <a:cxnLst/>
          <a:rect l="0" t="0" r="0" b="0"/>
          <a:pathLst>
            <a:path>
              <a:moveTo>
                <a:pt x="0" y="6075"/>
              </a:moveTo>
              <a:lnTo>
                <a:pt x="222584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n>
              <a:noFill/>
            </a:ln>
            <a:noFill/>
          </a:endParaRPr>
        </a:p>
      </dsp:txBody>
      <dsp:txXfrm rot="18807432">
        <a:off x="1464871" y="883380"/>
        <a:ext cx="111292" cy="111292"/>
      </dsp:txXfrm>
    </dsp:sp>
    <dsp:sp modelId="{C0FB1EE3-1600-4ECC-A158-84A6E0508629}">
      <dsp:nvSpPr>
        <dsp:cNvPr id="0" name=""/>
        <dsp:cNvSpPr/>
      </dsp:nvSpPr>
      <dsp:spPr>
        <a:xfrm>
          <a:off x="2285999" y="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2285999" y="0"/>
        <a:ext cx="524674" cy="262337"/>
      </dsp:txXfrm>
    </dsp:sp>
    <dsp:sp modelId="{94066D15-53AA-4DDA-9682-053F754F270E}">
      <dsp:nvSpPr>
        <dsp:cNvPr id="0" name=""/>
        <dsp:cNvSpPr/>
      </dsp:nvSpPr>
      <dsp:spPr>
        <a:xfrm rot="2383">
          <a:off x="2810674" y="125994"/>
          <a:ext cx="2599528" cy="12150"/>
        </a:xfrm>
        <a:custGeom>
          <a:avLst/>
          <a:gdLst/>
          <a:ahLst/>
          <a:cxnLst/>
          <a:rect l="0" t="0" r="0" b="0"/>
          <a:pathLst>
            <a:path>
              <a:moveTo>
                <a:pt x="0" y="6075"/>
              </a:moveTo>
              <a:lnTo>
                <a:pt x="259952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2383">
        <a:off x="4045450" y="67082"/>
        <a:ext cx="129976" cy="129976"/>
      </dsp:txXfrm>
    </dsp:sp>
    <dsp:sp modelId="{C8B696FB-B26B-4AEB-A6C7-7996DE285DEE}">
      <dsp:nvSpPr>
        <dsp:cNvPr id="0" name=""/>
        <dsp:cNvSpPr/>
      </dsp:nvSpPr>
      <dsp:spPr>
        <a:xfrm>
          <a:off x="5410202" y="180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5410202" y="1802"/>
        <a:ext cx="524674" cy="262337"/>
      </dsp:txXfrm>
    </dsp:sp>
    <dsp:sp modelId="{DDBCB7B8-5B67-4623-B3B3-D1AC0E78FE9B}">
      <dsp:nvSpPr>
        <dsp:cNvPr id="0" name=""/>
        <dsp:cNvSpPr/>
      </dsp:nvSpPr>
      <dsp:spPr>
        <a:xfrm rot="401250">
          <a:off x="2801770" y="277493"/>
          <a:ext cx="2617336" cy="12150"/>
        </a:xfrm>
        <a:custGeom>
          <a:avLst/>
          <a:gdLst/>
          <a:ahLst/>
          <a:cxnLst/>
          <a:rect l="0" t="0" r="0" b="0"/>
          <a:pathLst>
            <a:path>
              <a:moveTo>
                <a:pt x="0" y="6075"/>
              </a:moveTo>
              <a:lnTo>
                <a:pt x="261733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401250">
        <a:off x="4045005" y="218135"/>
        <a:ext cx="130866" cy="130866"/>
      </dsp:txXfrm>
    </dsp:sp>
    <dsp:sp modelId="{5937F1B2-B020-4EB6-983F-111BB09AE414}">
      <dsp:nvSpPr>
        <dsp:cNvPr id="0" name=""/>
        <dsp:cNvSpPr/>
      </dsp:nvSpPr>
      <dsp:spPr>
        <a:xfrm>
          <a:off x="5410202" y="304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5410202" y="304799"/>
        <a:ext cx="524674" cy="262337"/>
      </dsp:txXfrm>
    </dsp:sp>
    <dsp:sp modelId="{1E5FCCE3-BB6C-46B6-BE90-0C1FE816FF09}">
      <dsp:nvSpPr>
        <dsp:cNvPr id="0" name=""/>
        <dsp:cNvSpPr/>
      </dsp:nvSpPr>
      <dsp:spPr>
        <a:xfrm rot="802463">
          <a:off x="2774441" y="434127"/>
          <a:ext cx="2671994" cy="12150"/>
        </a:xfrm>
        <a:custGeom>
          <a:avLst/>
          <a:gdLst/>
          <a:ahLst/>
          <a:cxnLst/>
          <a:rect l="0" t="0" r="0" b="0"/>
          <a:pathLst>
            <a:path>
              <a:moveTo>
                <a:pt x="0" y="6075"/>
              </a:moveTo>
              <a:lnTo>
                <a:pt x="267199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802463">
        <a:off x="4043638" y="373402"/>
        <a:ext cx="133599" cy="133599"/>
      </dsp:txXfrm>
    </dsp:sp>
    <dsp:sp modelId="{C7DB363B-7218-4E89-908E-26E8BED225D3}">
      <dsp:nvSpPr>
        <dsp:cNvPr id="0" name=""/>
        <dsp:cNvSpPr/>
      </dsp:nvSpPr>
      <dsp:spPr>
        <a:xfrm>
          <a:off x="5410202" y="61806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5410202" y="618067"/>
        <a:ext cx="524674" cy="262337"/>
      </dsp:txXfrm>
    </dsp:sp>
    <dsp:sp modelId="{8367E3EC-EDE8-4478-9B14-EAFA4B0303C7}">
      <dsp:nvSpPr>
        <dsp:cNvPr id="0" name=""/>
        <dsp:cNvSpPr/>
      </dsp:nvSpPr>
      <dsp:spPr>
        <a:xfrm rot="20912851">
          <a:off x="5915350" y="548427"/>
          <a:ext cx="1961499" cy="12150"/>
        </a:xfrm>
        <a:custGeom>
          <a:avLst/>
          <a:gdLst/>
          <a:ahLst/>
          <a:cxnLst/>
          <a:rect l="0" t="0" r="0" b="0"/>
          <a:pathLst>
            <a:path>
              <a:moveTo>
                <a:pt x="0" y="6075"/>
              </a:moveTo>
              <a:lnTo>
                <a:pt x="196149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912851">
        <a:off x="6847063" y="505465"/>
        <a:ext cx="98074" cy="98074"/>
      </dsp:txXfrm>
    </dsp:sp>
    <dsp:sp modelId="{BA54242D-F02C-4E4F-8455-69939E154ED1}">
      <dsp:nvSpPr>
        <dsp:cNvPr id="0" name=""/>
        <dsp:cNvSpPr/>
      </dsp:nvSpPr>
      <dsp:spPr>
        <a:xfrm>
          <a:off x="7857323" y="228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28601"/>
        <a:ext cx="524674" cy="262337"/>
      </dsp:txXfrm>
    </dsp:sp>
    <dsp:sp modelId="{3C823CB9-6646-45EA-927C-BAAED8D908D1}">
      <dsp:nvSpPr>
        <dsp:cNvPr id="0" name=""/>
        <dsp:cNvSpPr/>
      </dsp:nvSpPr>
      <dsp:spPr>
        <a:xfrm rot="21448695">
          <a:off x="5933946" y="700827"/>
          <a:ext cx="1924309" cy="12150"/>
        </a:xfrm>
        <a:custGeom>
          <a:avLst/>
          <a:gdLst/>
          <a:ahLst/>
          <a:cxnLst/>
          <a:rect l="0" t="0" r="0" b="0"/>
          <a:pathLst>
            <a:path>
              <a:moveTo>
                <a:pt x="0" y="6075"/>
              </a:moveTo>
              <a:lnTo>
                <a:pt x="192430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448695">
        <a:off x="6847993" y="658795"/>
        <a:ext cx="96215" cy="96215"/>
      </dsp:txXfrm>
    </dsp:sp>
    <dsp:sp modelId="{990310B2-5112-4727-B4A0-C2E12E4945BB}">
      <dsp:nvSpPr>
        <dsp:cNvPr id="0" name=""/>
        <dsp:cNvSpPr/>
      </dsp:nvSpPr>
      <dsp:spPr>
        <a:xfrm>
          <a:off x="7857323" y="5334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7857323" y="533400"/>
        <a:ext cx="524674" cy="262337"/>
      </dsp:txXfrm>
    </dsp:sp>
    <dsp:sp modelId="{030C4BD4-E117-424F-894B-5000F19EC59A}">
      <dsp:nvSpPr>
        <dsp:cNvPr id="0" name=""/>
        <dsp:cNvSpPr/>
      </dsp:nvSpPr>
      <dsp:spPr>
        <a:xfrm rot="20408116">
          <a:off x="706605" y="1464241"/>
          <a:ext cx="1627824" cy="12150"/>
        </a:xfrm>
        <a:custGeom>
          <a:avLst/>
          <a:gdLst/>
          <a:ahLst/>
          <a:cxnLst/>
          <a:rect l="0" t="0" r="0" b="0"/>
          <a:pathLst>
            <a:path>
              <a:moveTo>
                <a:pt x="0" y="6075"/>
              </a:moveTo>
              <a:lnTo>
                <a:pt x="162782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408116">
        <a:off x="1479821" y="1429621"/>
        <a:ext cx="81391" cy="81391"/>
      </dsp:txXfrm>
    </dsp:sp>
    <dsp:sp modelId="{6F0F170F-FE3D-4134-BB96-EA6665A6036D}">
      <dsp:nvSpPr>
        <dsp:cNvPr id="0" name=""/>
        <dsp:cNvSpPr/>
      </dsp:nvSpPr>
      <dsp:spPr>
        <a:xfrm>
          <a:off x="2285999" y="106258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2285999" y="1062580"/>
        <a:ext cx="524674" cy="262337"/>
      </dsp:txXfrm>
    </dsp:sp>
    <dsp:sp modelId="{01AE466B-0249-4A63-910F-DFF3C04D856B}">
      <dsp:nvSpPr>
        <dsp:cNvPr id="0" name=""/>
        <dsp:cNvSpPr/>
      </dsp:nvSpPr>
      <dsp:spPr>
        <a:xfrm rot="19896050">
          <a:off x="2768378" y="1020515"/>
          <a:ext cx="702916" cy="12150"/>
        </a:xfrm>
        <a:custGeom>
          <a:avLst/>
          <a:gdLst/>
          <a:ahLst/>
          <a:cxnLst/>
          <a:rect l="0" t="0" r="0" b="0"/>
          <a:pathLst>
            <a:path>
              <a:moveTo>
                <a:pt x="0" y="6075"/>
              </a:moveTo>
              <a:lnTo>
                <a:pt x="70291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96050">
        <a:off x="3102263" y="1009018"/>
        <a:ext cx="35145" cy="35145"/>
      </dsp:txXfrm>
    </dsp:sp>
    <dsp:sp modelId="{8A58203B-60D5-42CF-9578-203C0120EC5E}">
      <dsp:nvSpPr>
        <dsp:cNvPr id="0" name=""/>
        <dsp:cNvSpPr/>
      </dsp:nvSpPr>
      <dsp:spPr>
        <a:xfrm>
          <a:off x="3428998" y="7282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3428998" y="728264"/>
        <a:ext cx="524674" cy="262337"/>
      </dsp:txXfrm>
    </dsp:sp>
    <dsp:sp modelId="{CC1ABDC6-6B6E-46CC-8F3E-DD15562897FA}">
      <dsp:nvSpPr>
        <dsp:cNvPr id="0" name=""/>
        <dsp:cNvSpPr/>
      </dsp:nvSpPr>
      <dsp:spPr>
        <a:xfrm rot="23468">
          <a:off x="2810667" y="1189783"/>
          <a:ext cx="618338" cy="12150"/>
        </a:xfrm>
        <a:custGeom>
          <a:avLst/>
          <a:gdLst/>
          <a:ahLst/>
          <a:cxnLst/>
          <a:rect l="0" t="0" r="0" b="0"/>
          <a:pathLst>
            <a:path>
              <a:moveTo>
                <a:pt x="0" y="6075"/>
              </a:moveTo>
              <a:lnTo>
                <a:pt x="61833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3468">
        <a:off x="3104378" y="1180400"/>
        <a:ext cx="30916" cy="30916"/>
      </dsp:txXfrm>
    </dsp:sp>
    <dsp:sp modelId="{BB4E4D16-71CF-4C1A-AF17-AA238805B63F}">
      <dsp:nvSpPr>
        <dsp:cNvPr id="0" name=""/>
        <dsp:cNvSpPr/>
      </dsp:nvSpPr>
      <dsp:spPr>
        <a:xfrm>
          <a:off x="3428998" y="10668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3428998" y="1066801"/>
        <a:ext cx="524674" cy="262337"/>
      </dsp:txXfrm>
    </dsp:sp>
    <dsp:sp modelId="{E4975F3D-C350-41E3-95EF-F4638F798686}">
      <dsp:nvSpPr>
        <dsp:cNvPr id="0" name=""/>
        <dsp:cNvSpPr/>
      </dsp:nvSpPr>
      <dsp:spPr>
        <a:xfrm rot="1776440">
          <a:off x="2764245" y="1363354"/>
          <a:ext cx="711182" cy="12150"/>
        </a:xfrm>
        <a:custGeom>
          <a:avLst/>
          <a:gdLst/>
          <a:ahLst/>
          <a:cxnLst/>
          <a:rect l="0" t="0" r="0" b="0"/>
          <a:pathLst>
            <a:path>
              <a:moveTo>
                <a:pt x="0" y="6075"/>
              </a:moveTo>
              <a:lnTo>
                <a:pt x="711182"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776440">
        <a:off x="3102057" y="1351650"/>
        <a:ext cx="35559" cy="35559"/>
      </dsp:txXfrm>
    </dsp:sp>
    <dsp:sp modelId="{B58CAB39-7A43-4E7D-93B0-4EB0E985F7BF}">
      <dsp:nvSpPr>
        <dsp:cNvPr id="0" name=""/>
        <dsp:cNvSpPr/>
      </dsp:nvSpPr>
      <dsp:spPr>
        <a:xfrm>
          <a:off x="3428998" y="141394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3428998" y="1413941"/>
        <a:ext cx="524674" cy="262337"/>
      </dsp:txXfrm>
    </dsp:sp>
    <dsp:sp modelId="{5F158D59-AD79-4180-AC01-6F79F6FA82DB}">
      <dsp:nvSpPr>
        <dsp:cNvPr id="0" name=""/>
        <dsp:cNvSpPr/>
      </dsp:nvSpPr>
      <dsp:spPr>
        <a:xfrm rot="1368611">
          <a:off x="690090" y="2062748"/>
          <a:ext cx="1660852" cy="12150"/>
        </a:xfrm>
        <a:custGeom>
          <a:avLst/>
          <a:gdLst/>
          <a:ahLst/>
          <a:cxnLst/>
          <a:rect l="0" t="0" r="0" b="0"/>
          <a:pathLst>
            <a:path>
              <a:moveTo>
                <a:pt x="0" y="6075"/>
              </a:moveTo>
              <a:lnTo>
                <a:pt x="1660852"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368611">
        <a:off x="1478995" y="2027302"/>
        <a:ext cx="83042" cy="83042"/>
      </dsp:txXfrm>
    </dsp:sp>
    <dsp:sp modelId="{418C437C-17BF-4B0B-B4FE-5B3030058BF1}">
      <dsp:nvSpPr>
        <dsp:cNvPr id="0" name=""/>
        <dsp:cNvSpPr/>
      </dsp:nvSpPr>
      <dsp:spPr>
        <a:xfrm>
          <a:off x="2285999" y="225959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2285999" y="2259594"/>
        <a:ext cx="524674" cy="262337"/>
      </dsp:txXfrm>
    </dsp:sp>
    <dsp:sp modelId="{0789D6F5-E0F6-4D72-A0DF-BA44D9E7DAFF}">
      <dsp:nvSpPr>
        <dsp:cNvPr id="0" name=""/>
        <dsp:cNvSpPr/>
      </dsp:nvSpPr>
      <dsp:spPr>
        <a:xfrm rot="20859400">
          <a:off x="2770903" y="2016890"/>
          <a:ext cx="3441067" cy="12150"/>
        </a:xfrm>
        <a:custGeom>
          <a:avLst/>
          <a:gdLst/>
          <a:ahLst/>
          <a:cxnLst/>
          <a:rect l="0" t="0" r="0" b="0"/>
          <a:pathLst>
            <a:path>
              <a:moveTo>
                <a:pt x="0" y="6075"/>
              </a:moveTo>
              <a:lnTo>
                <a:pt x="344106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0859400">
        <a:off x="4405410" y="1936939"/>
        <a:ext cx="172053" cy="172053"/>
      </dsp:txXfrm>
    </dsp:sp>
    <dsp:sp modelId="{BC065D8B-0208-43AD-ABEB-09B43B6478F9}">
      <dsp:nvSpPr>
        <dsp:cNvPr id="0" name=""/>
        <dsp:cNvSpPr/>
      </dsp:nvSpPr>
      <dsp:spPr>
        <a:xfrm>
          <a:off x="6172198" y="15240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6172198" y="1524000"/>
        <a:ext cx="524674" cy="262337"/>
      </dsp:txXfrm>
    </dsp:sp>
    <dsp:sp modelId="{E798F118-A524-4343-8813-0F2112D52D97}">
      <dsp:nvSpPr>
        <dsp:cNvPr id="0" name=""/>
        <dsp:cNvSpPr/>
      </dsp:nvSpPr>
      <dsp:spPr>
        <a:xfrm rot="21161825">
          <a:off x="2796928" y="2169290"/>
          <a:ext cx="3389015" cy="12150"/>
        </a:xfrm>
        <a:custGeom>
          <a:avLst/>
          <a:gdLst/>
          <a:ahLst/>
          <a:cxnLst/>
          <a:rect l="0" t="0" r="0" b="0"/>
          <a:pathLst>
            <a:path>
              <a:moveTo>
                <a:pt x="0" y="6075"/>
              </a:moveTo>
              <a:lnTo>
                <a:pt x="338901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1161825">
        <a:off x="4406711" y="2090640"/>
        <a:ext cx="169450" cy="169450"/>
      </dsp:txXfrm>
    </dsp:sp>
    <dsp:sp modelId="{1E1C0BF7-E2E9-47E2-846E-3FB060800201}">
      <dsp:nvSpPr>
        <dsp:cNvPr id="0" name=""/>
        <dsp:cNvSpPr/>
      </dsp:nvSpPr>
      <dsp:spPr>
        <a:xfrm>
          <a:off x="6172198" y="1828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6172198" y="1828799"/>
        <a:ext cx="524674" cy="262337"/>
      </dsp:txXfrm>
    </dsp:sp>
    <dsp:sp modelId="{50040A1C-D961-4A90-9F57-B34776F19709}">
      <dsp:nvSpPr>
        <dsp:cNvPr id="0" name=""/>
        <dsp:cNvSpPr/>
      </dsp:nvSpPr>
      <dsp:spPr>
        <a:xfrm rot="148267">
          <a:off x="2809110" y="2457222"/>
          <a:ext cx="3364653" cy="12150"/>
        </a:xfrm>
        <a:custGeom>
          <a:avLst/>
          <a:gdLst/>
          <a:ahLst/>
          <a:cxnLst/>
          <a:rect l="0" t="0" r="0" b="0"/>
          <a:pathLst>
            <a:path>
              <a:moveTo>
                <a:pt x="0" y="6075"/>
              </a:moveTo>
              <a:lnTo>
                <a:pt x="3364653"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148267">
        <a:off x="4407320" y="2379181"/>
        <a:ext cx="168232" cy="168232"/>
      </dsp:txXfrm>
    </dsp:sp>
    <dsp:sp modelId="{E3CE5594-F3F1-49F6-A7C8-E25853455CFA}">
      <dsp:nvSpPr>
        <dsp:cNvPr id="0" name=""/>
        <dsp:cNvSpPr/>
      </dsp:nvSpPr>
      <dsp:spPr>
        <a:xfrm>
          <a:off x="6172198" y="24046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6172198" y="2404664"/>
        <a:ext cx="524674" cy="262337"/>
      </dsp:txXfrm>
    </dsp:sp>
    <dsp:sp modelId="{5FCB55BA-7053-458B-8A88-8DD239DA6331}">
      <dsp:nvSpPr>
        <dsp:cNvPr id="0" name=""/>
        <dsp:cNvSpPr/>
      </dsp:nvSpPr>
      <dsp:spPr>
        <a:xfrm rot="19840087">
          <a:off x="6611548" y="2203726"/>
          <a:ext cx="1331101" cy="12150"/>
        </a:xfrm>
        <a:custGeom>
          <a:avLst/>
          <a:gdLst/>
          <a:ahLst/>
          <a:cxnLst/>
          <a:rect l="0" t="0" r="0" b="0"/>
          <a:pathLst>
            <a:path>
              <a:moveTo>
                <a:pt x="0" y="6075"/>
              </a:moveTo>
              <a:lnTo>
                <a:pt x="1331101"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40087">
        <a:off x="7243821" y="2176523"/>
        <a:ext cx="66555" cy="66555"/>
      </dsp:txXfrm>
    </dsp:sp>
    <dsp:sp modelId="{E045DA16-E3DB-4C3A-9DC1-4314802E0B2D}">
      <dsp:nvSpPr>
        <dsp:cNvPr id="0" name=""/>
        <dsp:cNvSpPr/>
      </dsp:nvSpPr>
      <dsp:spPr>
        <a:xfrm>
          <a:off x="7857323" y="1752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7857323" y="1752601"/>
        <a:ext cx="524674" cy="262337"/>
      </dsp:txXfrm>
    </dsp:sp>
    <dsp:sp modelId="{906F5F46-922A-41D3-BC0C-AA6B408A8D4A}">
      <dsp:nvSpPr>
        <dsp:cNvPr id="0" name=""/>
        <dsp:cNvSpPr/>
      </dsp:nvSpPr>
      <dsp:spPr>
        <a:xfrm rot="20600406">
          <a:off x="6671450" y="2356124"/>
          <a:ext cx="1211295" cy="12150"/>
        </a:xfrm>
        <a:custGeom>
          <a:avLst/>
          <a:gdLst/>
          <a:ahLst/>
          <a:cxnLst/>
          <a:rect l="0" t="0" r="0" b="0"/>
          <a:pathLst>
            <a:path>
              <a:moveTo>
                <a:pt x="0" y="6075"/>
              </a:moveTo>
              <a:lnTo>
                <a:pt x="121129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600406">
        <a:off x="7246816" y="2331917"/>
        <a:ext cx="60564" cy="60564"/>
      </dsp:txXfrm>
    </dsp:sp>
    <dsp:sp modelId="{0FA03EE5-538B-45D7-AE54-164B087D5CC2}">
      <dsp:nvSpPr>
        <dsp:cNvPr id="0" name=""/>
        <dsp:cNvSpPr/>
      </dsp:nvSpPr>
      <dsp:spPr>
        <a:xfrm>
          <a:off x="7857323" y="205739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057397"/>
        <a:ext cx="524674" cy="262337"/>
      </dsp:txXfrm>
    </dsp:sp>
    <dsp:sp modelId="{87EC5DDD-9F69-4B6C-95BE-68FC167C1752}">
      <dsp:nvSpPr>
        <dsp:cNvPr id="0" name=""/>
        <dsp:cNvSpPr/>
      </dsp:nvSpPr>
      <dsp:spPr>
        <a:xfrm rot="3160736">
          <a:off x="257930" y="2744882"/>
          <a:ext cx="2525174" cy="12150"/>
        </a:xfrm>
        <a:custGeom>
          <a:avLst/>
          <a:gdLst/>
          <a:ahLst/>
          <a:cxnLst/>
          <a:rect l="0" t="0" r="0" b="0"/>
          <a:pathLst>
            <a:path>
              <a:moveTo>
                <a:pt x="0" y="6075"/>
              </a:moveTo>
              <a:lnTo>
                <a:pt x="252517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n>
              <a:noFill/>
            </a:ln>
            <a:noFill/>
          </a:endParaRPr>
        </a:p>
      </dsp:txBody>
      <dsp:txXfrm rot="3160736">
        <a:off x="1457387" y="2687828"/>
        <a:ext cx="126258" cy="126258"/>
      </dsp:txXfrm>
    </dsp:sp>
    <dsp:sp modelId="{167F1204-AFBB-4464-B292-B7B9C368137A}">
      <dsp:nvSpPr>
        <dsp:cNvPr id="0" name=""/>
        <dsp:cNvSpPr/>
      </dsp:nvSpPr>
      <dsp:spPr>
        <a:xfrm>
          <a:off x="2285999" y="36238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noFill/>
            </a:rPr>
            <a:t>D</a:t>
          </a:r>
          <a:endParaRPr lang="en-US" sz="1200" kern="1200" dirty="0">
            <a:noFill/>
          </a:endParaRPr>
        </a:p>
      </dsp:txBody>
      <dsp:txXfrm>
        <a:off x="2285999" y="3623862"/>
        <a:ext cx="524674" cy="262337"/>
      </dsp:txXfrm>
    </dsp:sp>
    <dsp:sp modelId="{2FD12931-E91F-4883-ABCC-E2B4ACCC31CA}">
      <dsp:nvSpPr>
        <dsp:cNvPr id="0" name=""/>
        <dsp:cNvSpPr/>
      </dsp:nvSpPr>
      <dsp:spPr>
        <a:xfrm rot="20302814">
          <a:off x="2741147" y="3384824"/>
          <a:ext cx="1976580" cy="12150"/>
        </a:xfrm>
        <a:custGeom>
          <a:avLst/>
          <a:gdLst/>
          <a:ahLst/>
          <a:cxnLst/>
          <a:rect l="0" t="0" r="0" b="0"/>
          <a:pathLst>
            <a:path>
              <a:moveTo>
                <a:pt x="0" y="6075"/>
              </a:moveTo>
              <a:lnTo>
                <a:pt x="1976580"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302814">
        <a:off x="3680023" y="3341485"/>
        <a:ext cx="98829" cy="98829"/>
      </dsp:txXfrm>
    </dsp:sp>
    <dsp:sp modelId="{A9C12F11-1210-4444-A1FD-68998DEE217C}">
      <dsp:nvSpPr>
        <dsp:cNvPr id="0" name=""/>
        <dsp:cNvSpPr/>
      </dsp:nvSpPr>
      <dsp:spPr>
        <a:xfrm>
          <a:off x="4648201" y="28956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4648201" y="2895600"/>
        <a:ext cx="524674" cy="262337"/>
      </dsp:txXfrm>
    </dsp:sp>
    <dsp:sp modelId="{80B075A0-6EED-4416-BD30-D34B7B6B244A}">
      <dsp:nvSpPr>
        <dsp:cNvPr id="0" name=""/>
        <dsp:cNvSpPr/>
      </dsp:nvSpPr>
      <dsp:spPr>
        <a:xfrm rot="345955">
          <a:off x="5166051" y="3156224"/>
          <a:ext cx="2698097" cy="12150"/>
        </a:xfrm>
        <a:custGeom>
          <a:avLst/>
          <a:gdLst/>
          <a:ahLst/>
          <a:cxnLst/>
          <a:rect l="0" t="0" r="0" b="0"/>
          <a:pathLst>
            <a:path>
              <a:moveTo>
                <a:pt x="0" y="6075"/>
              </a:moveTo>
              <a:lnTo>
                <a:pt x="269809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345955">
        <a:off x="6447647" y="3094847"/>
        <a:ext cx="134904" cy="134904"/>
      </dsp:txXfrm>
    </dsp:sp>
    <dsp:sp modelId="{593B41E3-CA5E-4DA9-AD44-1949E854049E}">
      <dsp:nvSpPr>
        <dsp:cNvPr id="0" name=""/>
        <dsp:cNvSpPr/>
      </dsp:nvSpPr>
      <dsp:spPr>
        <a:xfrm>
          <a:off x="7857323" y="31666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3166662"/>
        <a:ext cx="524674" cy="262337"/>
      </dsp:txXfrm>
    </dsp:sp>
    <dsp:sp modelId="{F74CEFCE-AE50-40FB-98E1-BD45C93AA385}">
      <dsp:nvSpPr>
        <dsp:cNvPr id="0" name=""/>
        <dsp:cNvSpPr/>
      </dsp:nvSpPr>
      <dsp:spPr>
        <a:xfrm rot="726449">
          <a:off x="5142340" y="3308624"/>
          <a:ext cx="2745518" cy="12150"/>
        </a:xfrm>
        <a:custGeom>
          <a:avLst/>
          <a:gdLst/>
          <a:ahLst/>
          <a:cxnLst/>
          <a:rect l="0" t="0" r="0" b="0"/>
          <a:pathLst>
            <a:path>
              <a:moveTo>
                <a:pt x="0" y="6075"/>
              </a:moveTo>
              <a:lnTo>
                <a:pt x="274551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726449">
        <a:off x="6446462" y="3246062"/>
        <a:ext cx="137275" cy="137275"/>
      </dsp:txXfrm>
    </dsp:sp>
    <dsp:sp modelId="{37A875F9-3746-426A-8766-FFA1C0118C48}">
      <dsp:nvSpPr>
        <dsp:cNvPr id="0" name=""/>
        <dsp:cNvSpPr/>
      </dsp:nvSpPr>
      <dsp:spPr>
        <a:xfrm>
          <a:off x="7857323" y="34714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noFill/>
            </a:rPr>
            <a:t>C</a:t>
          </a:r>
          <a:endParaRPr lang="en-US" sz="1200" kern="1200" dirty="0">
            <a:noFill/>
          </a:endParaRPr>
        </a:p>
      </dsp:txBody>
      <dsp:txXfrm>
        <a:off x="7857323" y="3471462"/>
        <a:ext cx="524674" cy="262337"/>
      </dsp:txXfrm>
    </dsp:sp>
    <dsp:sp modelId="{F065EB8E-04AE-4472-B39D-637CB520C526}">
      <dsp:nvSpPr>
        <dsp:cNvPr id="0" name=""/>
        <dsp:cNvSpPr/>
      </dsp:nvSpPr>
      <dsp:spPr>
        <a:xfrm rot="21034910">
          <a:off x="2798120" y="3596555"/>
          <a:ext cx="1862634" cy="12150"/>
        </a:xfrm>
        <a:custGeom>
          <a:avLst/>
          <a:gdLst/>
          <a:ahLst/>
          <a:cxnLst/>
          <a:rect l="0" t="0" r="0" b="0"/>
          <a:pathLst>
            <a:path>
              <a:moveTo>
                <a:pt x="0" y="6075"/>
              </a:moveTo>
              <a:lnTo>
                <a:pt x="186263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034910">
        <a:off x="3682872" y="3556065"/>
        <a:ext cx="93131" cy="93131"/>
      </dsp:txXfrm>
    </dsp:sp>
    <dsp:sp modelId="{95523093-FECA-4419-A878-E6086CB8B61F}">
      <dsp:nvSpPr>
        <dsp:cNvPr id="0" name=""/>
        <dsp:cNvSpPr/>
      </dsp:nvSpPr>
      <dsp:spPr>
        <a:xfrm>
          <a:off x="4648201" y="33190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4648201" y="3319062"/>
        <a:ext cx="524674" cy="262337"/>
      </dsp:txXfrm>
    </dsp:sp>
    <dsp:sp modelId="{BCC70EED-4AC6-47A8-97E4-A7D63A75F83B}">
      <dsp:nvSpPr>
        <dsp:cNvPr id="0" name=""/>
        <dsp:cNvSpPr/>
      </dsp:nvSpPr>
      <dsp:spPr>
        <a:xfrm rot="1">
          <a:off x="2810674" y="3748955"/>
          <a:ext cx="1837527" cy="12150"/>
        </a:xfrm>
        <a:custGeom>
          <a:avLst/>
          <a:gdLst/>
          <a:ahLst/>
          <a:cxnLst/>
          <a:rect l="0" t="0" r="0" b="0"/>
          <a:pathLst>
            <a:path>
              <a:moveTo>
                <a:pt x="0" y="6075"/>
              </a:moveTo>
              <a:lnTo>
                <a:pt x="183752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
        <a:off x="3683500" y="3709092"/>
        <a:ext cx="91876" cy="91876"/>
      </dsp:txXfrm>
    </dsp:sp>
    <dsp:sp modelId="{A0865725-8F13-4D66-9B6B-D81956252699}">
      <dsp:nvSpPr>
        <dsp:cNvPr id="0" name=""/>
        <dsp:cNvSpPr/>
      </dsp:nvSpPr>
      <dsp:spPr>
        <a:xfrm>
          <a:off x="4648201" y="36238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noFill/>
            </a:rPr>
            <a:t>C</a:t>
          </a:r>
          <a:endParaRPr lang="en-US" sz="1200" kern="1200" dirty="0">
            <a:noFill/>
          </a:endParaRPr>
        </a:p>
      </dsp:txBody>
      <dsp:txXfrm>
        <a:off x="4648201" y="3623862"/>
        <a:ext cx="524674" cy="2623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D6494-9362-431D-8D0C-12A143564090}">
      <dsp:nvSpPr>
        <dsp:cNvPr id="0" name=""/>
        <dsp:cNvSpPr/>
      </dsp:nvSpPr>
      <dsp:spPr>
        <a:xfrm>
          <a:off x="159371" y="1597968"/>
          <a:ext cx="595663" cy="2978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Root</a:t>
          </a:r>
          <a:endParaRPr lang="en-US" sz="1200" kern="1200" dirty="0"/>
        </a:p>
      </dsp:txBody>
      <dsp:txXfrm>
        <a:off x="159371" y="1597968"/>
        <a:ext cx="595663" cy="297831"/>
      </dsp:txXfrm>
    </dsp:sp>
    <dsp:sp modelId="{C498114F-350E-41A3-9193-D88A6280E55B}">
      <dsp:nvSpPr>
        <dsp:cNvPr id="0" name=""/>
        <dsp:cNvSpPr/>
      </dsp:nvSpPr>
      <dsp:spPr>
        <a:xfrm rot="18807432">
          <a:off x="407594" y="932951"/>
          <a:ext cx="2225845" cy="12150"/>
        </a:xfrm>
        <a:custGeom>
          <a:avLst/>
          <a:gdLst/>
          <a:ahLst/>
          <a:cxnLst/>
          <a:rect l="0" t="0" r="0" b="0"/>
          <a:pathLst>
            <a:path>
              <a:moveTo>
                <a:pt x="0" y="6075"/>
              </a:moveTo>
              <a:lnTo>
                <a:pt x="2225845"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8807432">
        <a:off x="1464871" y="883380"/>
        <a:ext cx="111292" cy="111292"/>
      </dsp:txXfrm>
    </dsp:sp>
    <dsp:sp modelId="{C0FB1EE3-1600-4ECC-A158-84A6E0508629}">
      <dsp:nvSpPr>
        <dsp:cNvPr id="0" name=""/>
        <dsp:cNvSpPr/>
      </dsp:nvSpPr>
      <dsp:spPr>
        <a:xfrm>
          <a:off x="2285999" y="0"/>
          <a:ext cx="524674" cy="26233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a:t>
          </a:r>
          <a:endParaRPr lang="en-US" sz="1200" kern="1200" dirty="0"/>
        </a:p>
      </dsp:txBody>
      <dsp:txXfrm>
        <a:off x="2285999" y="0"/>
        <a:ext cx="524674" cy="262337"/>
      </dsp:txXfrm>
    </dsp:sp>
    <dsp:sp modelId="{94066D15-53AA-4DDA-9682-053F754F270E}">
      <dsp:nvSpPr>
        <dsp:cNvPr id="0" name=""/>
        <dsp:cNvSpPr/>
      </dsp:nvSpPr>
      <dsp:spPr>
        <a:xfrm rot="2383">
          <a:off x="2810674" y="125994"/>
          <a:ext cx="2599528" cy="12150"/>
        </a:xfrm>
        <a:custGeom>
          <a:avLst/>
          <a:gdLst/>
          <a:ahLst/>
          <a:cxnLst/>
          <a:rect l="0" t="0" r="0" b="0"/>
          <a:pathLst>
            <a:path>
              <a:moveTo>
                <a:pt x="0" y="6075"/>
              </a:moveTo>
              <a:lnTo>
                <a:pt x="259952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2383">
        <a:off x="4045450" y="67082"/>
        <a:ext cx="129976" cy="129976"/>
      </dsp:txXfrm>
    </dsp:sp>
    <dsp:sp modelId="{C8B696FB-B26B-4AEB-A6C7-7996DE285DEE}">
      <dsp:nvSpPr>
        <dsp:cNvPr id="0" name=""/>
        <dsp:cNvSpPr/>
      </dsp:nvSpPr>
      <dsp:spPr>
        <a:xfrm>
          <a:off x="5410202" y="180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5410202" y="1802"/>
        <a:ext cx="524674" cy="262337"/>
      </dsp:txXfrm>
    </dsp:sp>
    <dsp:sp modelId="{DDBCB7B8-5B67-4623-B3B3-D1AC0E78FE9B}">
      <dsp:nvSpPr>
        <dsp:cNvPr id="0" name=""/>
        <dsp:cNvSpPr/>
      </dsp:nvSpPr>
      <dsp:spPr>
        <a:xfrm rot="401250">
          <a:off x="2801770" y="277493"/>
          <a:ext cx="2617336" cy="12150"/>
        </a:xfrm>
        <a:custGeom>
          <a:avLst/>
          <a:gdLst/>
          <a:ahLst/>
          <a:cxnLst/>
          <a:rect l="0" t="0" r="0" b="0"/>
          <a:pathLst>
            <a:path>
              <a:moveTo>
                <a:pt x="0" y="6075"/>
              </a:moveTo>
              <a:lnTo>
                <a:pt x="261733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401250">
        <a:off x="4045005" y="218135"/>
        <a:ext cx="130866" cy="130866"/>
      </dsp:txXfrm>
    </dsp:sp>
    <dsp:sp modelId="{5937F1B2-B020-4EB6-983F-111BB09AE414}">
      <dsp:nvSpPr>
        <dsp:cNvPr id="0" name=""/>
        <dsp:cNvSpPr/>
      </dsp:nvSpPr>
      <dsp:spPr>
        <a:xfrm>
          <a:off x="5410202" y="304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5410202" y="304799"/>
        <a:ext cx="524674" cy="262337"/>
      </dsp:txXfrm>
    </dsp:sp>
    <dsp:sp modelId="{1E5FCCE3-BB6C-46B6-BE90-0C1FE816FF09}">
      <dsp:nvSpPr>
        <dsp:cNvPr id="0" name=""/>
        <dsp:cNvSpPr/>
      </dsp:nvSpPr>
      <dsp:spPr>
        <a:xfrm rot="802463">
          <a:off x="2774441" y="434127"/>
          <a:ext cx="2671994" cy="12150"/>
        </a:xfrm>
        <a:custGeom>
          <a:avLst/>
          <a:gdLst/>
          <a:ahLst/>
          <a:cxnLst/>
          <a:rect l="0" t="0" r="0" b="0"/>
          <a:pathLst>
            <a:path>
              <a:moveTo>
                <a:pt x="0" y="6075"/>
              </a:moveTo>
              <a:lnTo>
                <a:pt x="267199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802463">
        <a:off x="4043638" y="373402"/>
        <a:ext cx="133599" cy="133599"/>
      </dsp:txXfrm>
    </dsp:sp>
    <dsp:sp modelId="{C7DB363B-7218-4E89-908E-26E8BED225D3}">
      <dsp:nvSpPr>
        <dsp:cNvPr id="0" name=""/>
        <dsp:cNvSpPr/>
      </dsp:nvSpPr>
      <dsp:spPr>
        <a:xfrm>
          <a:off x="5410202" y="61806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5410202" y="618067"/>
        <a:ext cx="524674" cy="262337"/>
      </dsp:txXfrm>
    </dsp:sp>
    <dsp:sp modelId="{8367E3EC-EDE8-4478-9B14-EAFA4B0303C7}">
      <dsp:nvSpPr>
        <dsp:cNvPr id="0" name=""/>
        <dsp:cNvSpPr/>
      </dsp:nvSpPr>
      <dsp:spPr>
        <a:xfrm rot="20912851">
          <a:off x="5915350" y="548427"/>
          <a:ext cx="1961499" cy="12150"/>
        </a:xfrm>
        <a:custGeom>
          <a:avLst/>
          <a:gdLst/>
          <a:ahLst/>
          <a:cxnLst/>
          <a:rect l="0" t="0" r="0" b="0"/>
          <a:pathLst>
            <a:path>
              <a:moveTo>
                <a:pt x="0" y="6075"/>
              </a:moveTo>
              <a:lnTo>
                <a:pt x="196149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912851">
        <a:off x="6847063" y="505465"/>
        <a:ext cx="98074" cy="98074"/>
      </dsp:txXfrm>
    </dsp:sp>
    <dsp:sp modelId="{BA54242D-F02C-4E4F-8455-69939E154ED1}">
      <dsp:nvSpPr>
        <dsp:cNvPr id="0" name=""/>
        <dsp:cNvSpPr/>
      </dsp:nvSpPr>
      <dsp:spPr>
        <a:xfrm>
          <a:off x="7857323" y="228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28601"/>
        <a:ext cx="524674" cy="262337"/>
      </dsp:txXfrm>
    </dsp:sp>
    <dsp:sp modelId="{3C823CB9-6646-45EA-927C-BAAED8D908D1}">
      <dsp:nvSpPr>
        <dsp:cNvPr id="0" name=""/>
        <dsp:cNvSpPr/>
      </dsp:nvSpPr>
      <dsp:spPr>
        <a:xfrm rot="21448695">
          <a:off x="5933946" y="700827"/>
          <a:ext cx="1924309" cy="12150"/>
        </a:xfrm>
        <a:custGeom>
          <a:avLst/>
          <a:gdLst/>
          <a:ahLst/>
          <a:cxnLst/>
          <a:rect l="0" t="0" r="0" b="0"/>
          <a:pathLst>
            <a:path>
              <a:moveTo>
                <a:pt x="0" y="6075"/>
              </a:moveTo>
              <a:lnTo>
                <a:pt x="192430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448695">
        <a:off x="6847993" y="658795"/>
        <a:ext cx="96215" cy="96215"/>
      </dsp:txXfrm>
    </dsp:sp>
    <dsp:sp modelId="{990310B2-5112-4727-B4A0-C2E12E4945BB}">
      <dsp:nvSpPr>
        <dsp:cNvPr id="0" name=""/>
        <dsp:cNvSpPr/>
      </dsp:nvSpPr>
      <dsp:spPr>
        <a:xfrm>
          <a:off x="7857323" y="5334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7857323" y="533400"/>
        <a:ext cx="524674" cy="262337"/>
      </dsp:txXfrm>
    </dsp:sp>
    <dsp:sp modelId="{030C4BD4-E117-424F-894B-5000F19EC59A}">
      <dsp:nvSpPr>
        <dsp:cNvPr id="0" name=""/>
        <dsp:cNvSpPr/>
      </dsp:nvSpPr>
      <dsp:spPr>
        <a:xfrm rot="20408116">
          <a:off x="706605" y="1464241"/>
          <a:ext cx="1627824" cy="12150"/>
        </a:xfrm>
        <a:custGeom>
          <a:avLst/>
          <a:gdLst/>
          <a:ahLst/>
          <a:cxnLst/>
          <a:rect l="0" t="0" r="0" b="0"/>
          <a:pathLst>
            <a:path>
              <a:moveTo>
                <a:pt x="0" y="6075"/>
              </a:moveTo>
              <a:lnTo>
                <a:pt x="1627824"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408116">
        <a:off x="1479821" y="1429621"/>
        <a:ext cx="81391" cy="81391"/>
      </dsp:txXfrm>
    </dsp:sp>
    <dsp:sp modelId="{6F0F170F-FE3D-4134-BB96-EA6665A6036D}">
      <dsp:nvSpPr>
        <dsp:cNvPr id="0" name=""/>
        <dsp:cNvSpPr/>
      </dsp:nvSpPr>
      <dsp:spPr>
        <a:xfrm>
          <a:off x="2285999" y="1062580"/>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t>
          </a:r>
          <a:endParaRPr lang="en-US" sz="1200" kern="1200" dirty="0"/>
        </a:p>
      </dsp:txBody>
      <dsp:txXfrm>
        <a:off x="2285999" y="1062580"/>
        <a:ext cx="524674" cy="262337"/>
      </dsp:txXfrm>
    </dsp:sp>
    <dsp:sp modelId="{01AE466B-0249-4A63-910F-DFF3C04D856B}">
      <dsp:nvSpPr>
        <dsp:cNvPr id="0" name=""/>
        <dsp:cNvSpPr/>
      </dsp:nvSpPr>
      <dsp:spPr>
        <a:xfrm rot="19896050">
          <a:off x="2768378" y="1020515"/>
          <a:ext cx="702916" cy="12150"/>
        </a:xfrm>
        <a:custGeom>
          <a:avLst/>
          <a:gdLst/>
          <a:ahLst/>
          <a:cxnLst/>
          <a:rect l="0" t="0" r="0" b="0"/>
          <a:pathLst>
            <a:path>
              <a:moveTo>
                <a:pt x="0" y="6075"/>
              </a:moveTo>
              <a:lnTo>
                <a:pt x="70291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96050">
        <a:off x="3102263" y="1009018"/>
        <a:ext cx="35145" cy="35145"/>
      </dsp:txXfrm>
    </dsp:sp>
    <dsp:sp modelId="{8A58203B-60D5-42CF-9578-203C0120EC5E}">
      <dsp:nvSpPr>
        <dsp:cNvPr id="0" name=""/>
        <dsp:cNvSpPr/>
      </dsp:nvSpPr>
      <dsp:spPr>
        <a:xfrm>
          <a:off x="3428998" y="7282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3428998" y="728264"/>
        <a:ext cx="524674" cy="262337"/>
      </dsp:txXfrm>
    </dsp:sp>
    <dsp:sp modelId="{CC1ABDC6-6B6E-46CC-8F3E-DD15562897FA}">
      <dsp:nvSpPr>
        <dsp:cNvPr id="0" name=""/>
        <dsp:cNvSpPr/>
      </dsp:nvSpPr>
      <dsp:spPr>
        <a:xfrm rot="23468">
          <a:off x="2810667" y="1189783"/>
          <a:ext cx="618338" cy="12150"/>
        </a:xfrm>
        <a:custGeom>
          <a:avLst/>
          <a:gdLst/>
          <a:ahLst/>
          <a:cxnLst/>
          <a:rect l="0" t="0" r="0" b="0"/>
          <a:pathLst>
            <a:path>
              <a:moveTo>
                <a:pt x="0" y="6075"/>
              </a:moveTo>
              <a:lnTo>
                <a:pt x="61833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3468">
        <a:off x="3104378" y="1180400"/>
        <a:ext cx="30916" cy="30916"/>
      </dsp:txXfrm>
    </dsp:sp>
    <dsp:sp modelId="{BB4E4D16-71CF-4C1A-AF17-AA238805B63F}">
      <dsp:nvSpPr>
        <dsp:cNvPr id="0" name=""/>
        <dsp:cNvSpPr/>
      </dsp:nvSpPr>
      <dsp:spPr>
        <a:xfrm>
          <a:off x="3428998" y="10668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3428998" y="1066801"/>
        <a:ext cx="524674" cy="262337"/>
      </dsp:txXfrm>
    </dsp:sp>
    <dsp:sp modelId="{E4975F3D-C350-41E3-95EF-F4638F798686}">
      <dsp:nvSpPr>
        <dsp:cNvPr id="0" name=""/>
        <dsp:cNvSpPr/>
      </dsp:nvSpPr>
      <dsp:spPr>
        <a:xfrm rot="1776440">
          <a:off x="2764245" y="1363354"/>
          <a:ext cx="711182" cy="12150"/>
        </a:xfrm>
        <a:custGeom>
          <a:avLst/>
          <a:gdLst/>
          <a:ahLst/>
          <a:cxnLst/>
          <a:rect l="0" t="0" r="0" b="0"/>
          <a:pathLst>
            <a:path>
              <a:moveTo>
                <a:pt x="0" y="6075"/>
              </a:moveTo>
              <a:lnTo>
                <a:pt x="711182"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776440">
        <a:off x="3102057" y="1351650"/>
        <a:ext cx="35559" cy="35559"/>
      </dsp:txXfrm>
    </dsp:sp>
    <dsp:sp modelId="{B58CAB39-7A43-4E7D-93B0-4EB0E985F7BF}">
      <dsp:nvSpPr>
        <dsp:cNvPr id="0" name=""/>
        <dsp:cNvSpPr/>
      </dsp:nvSpPr>
      <dsp:spPr>
        <a:xfrm>
          <a:off x="3428998" y="141394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3428998" y="1413941"/>
        <a:ext cx="524674" cy="262337"/>
      </dsp:txXfrm>
    </dsp:sp>
    <dsp:sp modelId="{5F158D59-AD79-4180-AC01-6F79F6FA82DB}">
      <dsp:nvSpPr>
        <dsp:cNvPr id="0" name=""/>
        <dsp:cNvSpPr/>
      </dsp:nvSpPr>
      <dsp:spPr>
        <a:xfrm rot="1368611">
          <a:off x="690090" y="2062748"/>
          <a:ext cx="1660852" cy="12150"/>
        </a:xfrm>
        <a:custGeom>
          <a:avLst/>
          <a:gdLst/>
          <a:ahLst/>
          <a:cxnLst/>
          <a:rect l="0" t="0" r="0" b="0"/>
          <a:pathLst>
            <a:path>
              <a:moveTo>
                <a:pt x="0" y="6075"/>
              </a:moveTo>
              <a:lnTo>
                <a:pt x="1660852"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68611">
        <a:off x="1478995" y="2027302"/>
        <a:ext cx="83042" cy="83042"/>
      </dsp:txXfrm>
    </dsp:sp>
    <dsp:sp modelId="{418C437C-17BF-4B0B-B4FE-5B3030058BF1}">
      <dsp:nvSpPr>
        <dsp:cNvPr id="0" name=""/>
        <dsp:cNvSpPr/>
      </dsp:nvSpPr>
      <dsp:spPr>
        <a:xfrm>
          <a:off x="2285999" y="2259594"/>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t>
          </a:r>
          <a:endParaRPr lang="en-US" sz="1200" kern="1200" dirty="0"/>
        </a:p>
      </dsp:txBody>
      <dsp:txXfrm>
        <a:off x="2285999" y="2259594"/>
        <a:ext cx="524674" cy="262337"/>
      </dsp:txXfrm>
    </dsp:sp>
    <dsp:sp modelId="{0789D6F5-E0F6-4D72-A0DF-BA44D9E7DAFF}">
      <dsp:nvSpPr>
        <dsp:cNvPr id="0" name=""/>
        <dsp:cNvSpPr/>
      </dsp:nvSpPr>
      <dsp:spPr>
        <a:xfrm rot="20859400">
          <a:off x="2770903" y="2016890"/>
          <a:ext cx="3441067" cy="12150"/>
        </a:xfrm>
        <a:custGeom>
          <a:avLst/>
          <a:gdLst/>
          <a:ahLst/>
          <a:cxnLst/>
          <a:rect l="0" t="0" r="0" b="0"/>
          <a:pathLst>
            <a:path>
              <a:moveTo>
                <a:pt x="0" y="6075"/>
              </a:moveTo>
              <a:lnTo>
                <a:pt x="344106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0859400">
        <a:off x="4405410" y="1936939"/>
        <a:ext cx="172053" cy="172053"/>
      </dsp:txXfrm>
    </dsp:sp>
    <dsp:sp modelId="{BC065D8B-0208-43AD-ABEB-09B43B6478F9}">
      <dsp:nvSpPr>
        <dsp:cNvPr id="0" name=""/>
        <dsp:cNvSpPr/>
      </dsp:nvSpPr>
      <dsp:spPr>
        <a:xfrm>
          <a:off x="6172198" y="15240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6172198" y="1524000"/>
        <a:ext cx="524674" cy="262337"/>
      </dsp:txXfrm>
    </dsp:sp>
    <dsp:sp modelId="{E798F118-A524-4343-8813-0F2112D52D97}">
      <dsp:nvSpPr>
        <dsp:cNvPr id="0" name=""/>
        <dsp:cNvSpPr/>
      </dsp:nvSpPr>
      <dsp:spPr>
        <a:xfrm rot="21161825">
          <a:off x="2796928" y="2169290"/>
          <a:ext cx="3389015" cy="12150"/>
        </a:xfrm>
        <a:custGeom>
          <a:avLst/>
          <a:gdLst/>
          <a:ahLst/>
          <a:cxnLst/>
          <a:rect l="0" t="0" r="0" b="0"/>
          <a:pathLst>
            <a:path>
              <a:moveTo>
                <a:pt x="0" y="6075"/>
              </a:moveTo>
              <a:lnTo>
                <a:pt x="338901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1161825">
        <a:off x="4406711" y="2090640"/>
        <a:ext cx="169450" cy="169450"/>
      </dsp:txXfrm>
    </dsp:sp>
    <dsp:sp modelId="{1E1C0BF7-E2E9-47E2-846E-3FB060800201}">
      <dsp:nvSpPr>
        <dsp:cNvPr id="0" name=""/>
        <dsp:cNvSpPr/>
      </dsp:nvSpPr>
      <dsp:spPr>
        <a:xfrm>
          <a:off x="6172198" y="1828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6172198" y="1828799"/>
        <a:ext cx="524674" cy="262337"/>
      </dsp:txXfrm>
    </dsp:sp>
    <dsp:sp modelId="{50040A1C-D961-4A90-9F57-B34776F19709}">
      <dsp:nvSpPr>
        <dsp:cNvPr id="0" name=""/>
        <dsp:cNvSpPr/>
      </dsp:nvSpPr>
      <dsp:spPr>
        <a:xfrm rot="148267">
          <a:off x="2809110" y="2457222"/>
          <a:ext cx="3364653" cy="12150"/>
        </a:xfrm>
        <a:custGeom>
          <a:avLst/>
          <a:gdLst/>
          <a:ahLst/>
          <a:cxnLst/>
          <a:rect l="0" t="0" r="0" b="0"/>
          <a:pathLst>
            <a:path>
              <a:moveTo>
                <a:pt x="0" y="6075"/>
              </a:moveTo>
              <a:lnTo>
                <a:pt x="3364653"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148267">
        <a:off x="4407320" y="2379181"/>
        <a:ext cx="168232" cy="168232"/>
      </dsp:txXfrm>
    </dsp:sp>
    <dsp:sp modelId="{E3CE5594-F3F1-49F6-A7C8-E25853455CFA}">
      <dsp:nvSpPr>
        <dsp:cNvPr id="0" name=""/>
        <dsp:cNvSpPr/>
      </dsp:nvSpPr>
      <dsp:spPr>
        <a:xfrm>
          <a:off x="6172198" y="24046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6172198" y="2404664"/>
        <a:ext cx="524674" cy="262337"/>
      </dsp:txXfrm>
    </dsp:sp>
    <dsp:sp modelId="{5FCB55BA-7053-458B-8A88-8DD239DA6331}">
      <dsp:nvSpPr>
        <dsp:cNvPr id="0" name=""/>
        <dsp:cNvSpPr/>
      </dsp:nvSpPr>
      <dsp:spPr>
        <a:xfrm rot="19840087">
          <a:off x="6611548" y="2203726"/>
          <a:ext cx="1331101" cy="12150"/>
        </a:xfrm>
        <a:custGeom>
          <a:avLst/>
          <a:gdLst/>
          <a:ahLst/>
          <a:cxnLst/>
          <a:rect l="0" t="0" r="0" b="0"/>
          <a:pathLst>
            <a:path>
              <a:moveTo>
                <a:pt x="0" y="6075"/>
              </a:moveTo>
              <a:lnTo>
                <a:pt x="1331101"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40087">
        <a:off x="7243821" y="2176523"/>
        <a:ext cx="66555" cy="66555"/>
      </dsp:txXfrm>
    </dsp:sp>
    <dsp:sp modelId="{E045DA16-E3DB-4C3A-9DC1-4314802E0B2D}">
      <dsp:nvSpPr>
        <dsp:cNvPr id="0" name=""/>
        <dsp:cNvSpPr/>
      </dsp:nvSpPr>
      <dsp:spPr>
        <a:xfrm>
          <a:off x="7857323" y="1752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7857323" y="1752601"/>
        <a:ext cx="524674" cy="262337"/>
      </dsp:txXfrm>
    </dsp:sp>
    <dsp:sp modelId="{906F5F46-922A-41D3-BC0C-AA6B408A8D4A}">
      <dsp:nvSpPr>
        <dsp:cNvPr id="0" name=""/>
        <dsp:cNvSpPr/>
      </dsp:nvSpPr>
      <dsp:spPr>
        <a:xfrm rot="20600406">
          <a:off x="6671450" y="2356124"/>
          <a:ext cx="1211295" cy="12150"/>
        </a:xfrm>
        <a:custGeom>
          <a:avLst/>
          <a:gdLst/>
          <a:ahLst/>
          <a:cxnLst/>
          <a:rect l="0" t="0" r="0" b="0"/>
          <a:pathLst>
            <a:path>
              <a:moveTo>
                <a:pt x="0" y="6075"/>
              </a:moveTo>
              <a:lnTo>
                <a:pt x="121129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600406">
        <a:off x="7246816" y="2331917"/>
        <a:ext cx="60564" cy="60564"/>
      </dsp:txXfrm>
    </dsp:sp>
    <dsp:sp modelId="{0FA03EE5-538B-45D7-AE54-164B087D5CC2}">
      <dsp:nvSpPr>
        <dsp:cNvPr id="0" name=""/>
        <dsp:cNvSpPr/>
      </dsp:nvSpPr>
      <dsp:spPr>
        <a:xfrm>
          <a:off x="7857323" y="205739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057397"/>
        <a:ext cx="524674" cy="262337"/>
      </dsp:txXfrm>
    </dsp:sp>
    <dsp:sp modelId="{87EC5DDD-9F69-4B6C-95BE-68FC167C1752}">
      <dsp:nvSpPr>
        <dsp:cNvPr id="0" name=""/>
        <dsp:cNvSpPr/>
      </dsp:nvSpPr>
      <dsp:spPr>
        <a:xfrm rot="3160736">
          <a:off x="257930" y="2744882"/>
          <a:ext cx="2525174" cy="12150"/>
        </a:xfrm>
        <a:custGeom>
          <a:avLst/>
          <a:gdLst/>
          <a:ahLst/>
          <a:cxnLst/>
          <a:rect l="0" t="0" r="0" b="0"/>
          <a:pathLst>
            <a:path>
              <a:moveTo>
                <a:pt x="0" y="6075"/>
              </a:moveTo>
              <a:lnTo>
                <a:pt x="2525174"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3160736">
        <a:off x="1457387" y="2687828"/>
        <a:ext cx="126258" cy="126258"/>
      </dsp:txXfrm>
    </dsp:sp>
    <dsp:sp modelId="{167F1204-AFBB-4464-B292-B7B9C368137A}">
      <dsp:nvSpPr>
        <dsp:cNvPr id="0" name=""/>
        <dsp:cNvSpPr/>
      </dsp:nvSpPr>
      <dsp:spPr>
        <a:xfrm>
          <a:off x="2285999" y="3623862"/>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a:t>
          </a:r>
          <a:endParaRPr lang="en-US" sz="1200" kern="1200" dirty="0"/>
        </a:p>
      </dsp:txBody>
      <dsp:txXfrm>
        <a:off x="2285999" y="3623862"/>
        <a:ext cx="524674" cy="262337"/>
      </dsp:txXfrm>
    </dsp:sp>
    <dsp:sp modelId="{2FD12931-E91F-4883-ABCC-E2B4ACCC31CA}">
      <dsp:nvSpPr>
        <dsp:cNvPr id="0" name=""/>
        <dsp:cNvSpPr/>
      </dsp:nvSpPr>
      <dsp:spPr>
        <a:xfrm rot="20302814">
          <a:off x="2741147" y="3384824"/>
          <a:ext cx="1976580" cy="12150"/>
        </a:xfrm>
        <a:custGeom>
          <a:avLst/>
          <a:gdLst/>
          <a:ahLst/>
          <a:cxnLst/>
          <a:rect l="0" t="0" r="0" b="0"/>
          <a:pathLst>
            <a:path>
              <a:moveTo>
                <a:pt x="0" y="6075"/>
              </a:moveTo>
              <a:lnTo>
                <a:pt x="1976580"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302814">
        <a:off x="3680023" y="3341485"/>
        <a:ext cx="98829" cy="98829"/>
      </dsp:txXfrm>
    </dsp:sp>
    <dsp:sp modelId="{A9C12F11-1210-4444-A1FD-68998DEE217C}">
      <dsp:nvSpPr>
        <dsp:cNvPr id="0" name=""/>
        <dsp:cNvSpPr/>
      </dsp:nvSpPr>
      <dsp:spPr>
        <a:xfrm>
          <a:off x="4648201" y="28956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4648201" y="2895600"/>
        <a:ext cx="524674" cy="262337"/>
      </dsp:txXfrm>
    </dsp:sp>
    <dsp:sp modelId="{80B075A0-6EED-4416-BD30-D34B7B6B244A}">
      <dsp:nvSpPr>
        <dsp:cNvPr id="0" name=""/>
        <dsp:cNvSpPr/>
      </dsp:nvSpPr>
      <dsp:spPr>
        <a:xfrm rot="345955">
          <a:off x="5166051" y="3156224"/>
          <a:ext cx="2698097" cy="12150"/>
        </a:xfrm>
        <a:custGeom>
          <a:avLst/>
          <a:gdLst/>
          <a:ahLst/>
          <a:cxnLst/>
          <a:rect l="0" t="0" r="0" b="0"/>
          <a:pathLst>
            <a:path>
              <a:moveTo>
                <a:pt x="0" y="6075"/>
              </a:moveTo>
              <a:lnTo>
                <a:pt x="269809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345955">
        <a:off x="6447647" y="3094847"/>
        <a:ext cx="134904" cy="134904"/>
      </dsp:txXfrm>
    </dsp:sp>
    <dsp:sp modelId="{593B41E3-CA5E-4DA9-AD44-1949E854049E}">
      <dsp:nvSpPr>
        <dsp:cNvPr id="0" name=""/>
        <dsp:cNvSpPr/>
      </dsp:nvSpPr>
      <dsp:spPr>
        <a:xfrm>
          <a:off x="7857323" y="31666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3166662"/>
        <a:ext cx="524674" cy="262337"/>
      </dsp:txXfrm>
    </dsp:sp>
    <dsp:sp modelId="{F74CEFCE-AE50-40FB-98E1-BD45C93AA385}">
      <dsp:nvSpPr>
        <dsp:cNvPr id="0" name=""/>
        <dsp:cNvSpPr/>
      </dsp:nvSpPr>
      <dsp:spPr>
        <a:xfrm rot="726449">
          <a:off x="5142340" y="3308624"/>
          <a:ext cx="2745518" cy="12150"/>
        </a:xfrm>
        <a:custGeom>
          <a:avLst/>
          <a:gdLst/>
          <a:ahLst/>
          <a:cxnLst/>
          <a:rect l="0" t="0" r="0" b="0"/>
          <a:pathLst>
            <a:path>
              <a:moveTo>
                <a:pt x="0" y="6075"/>
              </a:moveTo>
              <a:lnTo>
                <a:pt x="274551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726449">
        <a:off x="6446462" y="3246062"/>
        <a:ext cx="137275" cy="137275"/>
      </dsp:txXfrm>
    </dsp:sp>
    <dsp:sp modelId="{37A875F9-3746-426A-8766-FFA1C0118C48}">
      <dsp:nvSpPr>
        <dsp:cNvPr id="0" name=""/>
        <dsp:cNvSpPr/>
      </dsp:nvSpPr>
      <dsp:spPr>
        <a:xfrm>
          <a:off x="7857323" y="34714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7857323" y="3471462"/>
        <a:ext cx="524674" cy="262337"/>
      </dsp:txXfrm>
    </dsp:sp>
    <dsp:sp modelId="{F065EB8E-04AE-4472-B39D-637CB520C526}">
      <dsp:nvSpPr>
        <dsp:cNvPr id="0" name=""/>
        <dsp:cNvSpPr/>
      </dsp:nvSpPr>
      <dsp:spPr>
        <a:xfrm rot="21034910">
          <a:off x="2798120" y="3596555"/>
          <a:ext cx="1862634" cy="12150"/>
        </a:xfrm>
        <a:custGeom>
          <a:avLst/>
          <a:gdLst/>
          <a:ahLst/>
          <a:cxnLst/>
          <a:rect l="0" t="0" r="0" b="0"/>
          <a:pathLst>
            <a:path>
              <a:moveTo>
                <a:pt x="0" y="6075"/>
              </a:moveTo>
              <a:lnTo>
                <a:pt x="186263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034910">
        <a:off x="3682872" y="3556065"/>
        <a:ext cx="93131" cy="93131"/>
      </dsp:txXfrm>
    </dsp:sp>
    <dsp:sp modelId="{95523093-FECA-4419-A878-E6086CB8B61F}">
      <dsp:nvSpPr>
        <dsp:cNvPr id="0" name=""/>
        <dsp:cNvSpPr/>
      </dsp:nvSpPr>
      <dsp:spPr>
        <a:xfrm>
          <a:off x="4648201" y="33190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4648201" y="3319062"/>
        <a:ext cx="524674" cy="262337"/>
      </dsp:txXfrm>
    </dsp:sp>
    <dsp:sp modelId="{BCC70EED-4AC6-47A8-97E4-A7D63A75F83B}">
      <dsp:nvSpPr>
        <dsp:cNvPr id="0" name=""/>
        <dsp:cNvSpPr/>
      </dsp:nvSpPr>
      <dsp:spPr>
        <a:xfrm rot="1">
          <a:off x="2810674" y="3748955"/>
          <a:ext cx="1837527" cy="12150"/>
        </a:xfrm>
        <a:custGeom>
          <a:avLst/>
          <a:gdLst/>
          <a:ahLst/>
          <a:cxnLst/>
          <a:rect l="0" t="0" r="0" b="0"/>
          <a:pathLst>
            <a:path>
              <a:moveTo>
                <a:pt x="0" y="6075"/>
              </a:moveTo>
              <a:lnTo>
                <a:pt x="183752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
        <a:off x="3683500" y="3709092"/>
        <a:ext cx="91876" cy="91876"/>
      </dsp:txXfrm>
    </dsp:sp>
    <dsp:sp modelId="{A0865725-8F13-4D66-9B6B-D81956252699}">
      <dsp:nvSpPr>
        <dsp:cNvPr id="0" name=""/>
        <dsp:cNvSpPr/>
      </dsp:nvSpPr>
      <dsp:spPr>
        <a:xfrm>
          <a:off x="4648201" y="3623862"/>
          <a:ext cx="524674" cy="262337"/>
        </a:xfrm>
        <a:prstGeom prst="roundRect">
          <a:avLst>
            <a:gd name="adj" fmla="val 10000"/>
          </a:avLst>
        </a:prstGeom>
        <a:no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noFill/>
            </a:rPr>
            <a:t>C</a:t>
          </a:r>
          <a:endParaRPr lang="en-US" sz="1200" kern="1200" dirty="0">
            <a:noFill/>
          </a:endParaRPr>
        </a:p>
      </dsp:txBody>
      <dsp:txXfrm>
        <a:off x="4648201" y="3623862"/>
        <a:ext cx="524674" cy="26233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D6494-9362-431D-8D0C-12A143564090}">
      <dsp:nvSpPr>
        <dsp:cNvPr id="0" name=""/>
        <dsp:cNvSpPr/>
      </dsp:nvSpPr>
      <dsp:spPr>
        <a:xfrm>
          <a:off x="159371" y="1597968"/>
          <a:ext cx="595663" cy="2978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Root</a:t>
          </a:r>
          <a:endParaRPr lang="en-US" sz="1200" kern="1200" dirty="0"/>
        </a:p>
      </dsp:txBody>
      <dsp:txXfrm>
        <a:off x="159371" y="1597968"/>
        <a:ext cx="595663" cy="297831"/>
      </dsp:txXfrm>
    </dsp:sp>
    <dsp:sp modelId="{C498114F-350E-41A3-9193-D88A6280E55B}">
      <dsp:nvSpPr>
        <dsp:cNvPr id="0" name=""/>
        <dsp:cNvSpPr/>
      </dsp:nvSpPr>
      <dsp:spPr>
        <a:xfrm rot="18807432">
          <a:off x="407594" y="932951"/>
          <a:ext cx="2225845" cy="12150"/>
        </a:xfrm>
        <a:custGeom>
          <a:avLst/>
          <a:gdLst/>
          <a:ahLst/>
          <a:cxnLst/>
          <a:rect l="0" t="0" r="0" b="0"/>
          <a:pathLst>
            <a:path>
              <a:moveTo>
                <a:pt x="0" y="6075"/>
              </a:moveTo>
              <a:lnTo>
                <a:pt x="2225845"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8807432">
        <a:off x="1464871" y="883380"/>
        <a:ext cx="111292" cy="111292"/>
      </dsp:txXfrm>
    </dsp:sp>
    <dsp:sp modelId="{C0FB1EE3-1600-4ECC-A158-84A6E0508629}">
      <dsp:nvSpPr>
        <dsp:cNvPr id="0" name=""/>
        <dsp:cNvSpPr/>
      </dsp:nvSpPr>
      <dsp:spPr>
        <a:xfrm>
          <a:off x="2285999" y="0"/>
          <a:ext cx="524674" cy="262337"/>
        </a:xfrm>
        <a:prstGeom prst="roundRect">
          <a:avLst>
            <a:gd name="adj" fmla="val 10000"/>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a:t>
          </a:r>
          <a:endParaRPr lang="en-US" sz="1200" kern="1200" dirty="0"/>
        </a:p>
      </dsp:txBody>
      <dsp:txXfrm>
        <a:off x="2285999" y="0"/>
        <a:ext cx="524674" cy="262337"/>
      </dsp:txXfrm>
    </dsp:sp>
    <dsp:sp modelId="{94066D15-53AA-4DDA-9682-053F754F270E}">
      <dsp:nvSpPr>
        <dsp:cNvPr id="0" name=""/>
        <dsp:cNvSpPr/>
      </dsp:nvSpPr>
      <dsp:spPr>
        <a:xfrm rot="2383">
          <a:off x="2810674" y="125994"/>
          <a:ext cx="2599528" cy="12150"/>
        </a:xfrm>
        <a:custGeom>
          <a:avLst/>
          <a:gdLst/>
          <a:ahLst/>
          <a:cxnLst/>
          <a:rect l="0" t="0" r="0" b="0"/>
          <a:pathLst>
            <a:path>
              <a:moveTo>
                <a:pt x="0" y="6075"/>
              </a:moveTo>
              <a:lnTo>
                <a:pt x="259952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2383">
        <a:off x="4045450" y="67082"/>
        <a:ext cx="129976" cy="129976"/>
      </dsp:txXfrm>
    </dsp:sp>
    <dsp:sp modelId="{C8B696FB-B26B-4AEB-A6C7-7996DE285DEE}">
      <dsp:nvSpPr>
        <dsp:cNvPr id="0" name=""/>
        <dsp:cNvSpPr/>
      </dsp:nvSpPr>
      <dsp:spPr>
        <a:xfrm>
          <a:off x="5410202" y="180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5410202" y="1802"/>
        <a:ext cx="524674" cy="262337"/>
      </dsp:txXfrm>
    </dsp:sp>
    <dsp:sp modelId="{DDBCB7B8-5B67-4623-B3B3-D1AC0E78FE9B}">
      <dsp:nvSpPr>
        <dsp:cNvPr id="0" name=""/>
        <dsp:cNvSpPr/>
      </dsp:nvSpPr>
      <dsp:spPr>
        <a:xfrm rot="401250">
          <a:off x="2801770" y="277493"/>
          <a:ext cx="2617336" cy="12150"/>
        </a:xfrm>
        <a:custGeom>
          <a:avLst/>
          <a:gdLst/>
          <a:ahLst/>
          <a:cxnLst/>
          <a:rect l="0" t="0" r="0" b="0"/>
          <a:pathLst>
            <a:path>
              <a:moveTo>
                <a:pt x="0" y="6075"/>
              </a:moveTo>
              <a:lnTo>
                <a:pt x="261733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401250">
        <a:off x="4045005" y="218135"/>
        <a:ext cx="130866" cy="130866"/>
      </dsp:txXfrm>
    </dsp:sp>
    <dsp:sp modelId="{5937F1B2-B020-4EB6-983F-111BB09AE414}">
      <dsp:nvSpPr>
        <dsp:cNvPr id="0" name=""/>
        <dsp:cNvSpPr/>
      </dsp:nvSpPr>
      <dsp:spPr>
        <a:xfrm>
          <a:off x="5410202" y="304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5410202" y="304799"/>
        <a:ext cx="524674" cy="262337"/>
      </dsp:txXfrm>
    </dsp:sp>
    <dsp:sp modelId="{1E5FCCE3-BB6C-46B6-BE90-0C1FE816FF09}">
      <dsp:nvSpPr>
        <dsp:cNvPr id="0" name=""/>
        <dsp:cNvSpPr/>
      </dsp:nvSpPr>
      <dsp:spPr>
        <a:xfrm rot="802463">
          <a:off x="2774441" y="434127"/>
          <a:ext cx="2671994" cy="12150"/>
        </a:xfrm>
        <a:custGeom>
          <a:avLst/>
          <a:gdLst/>
          <a:ahLst/>
          <a:cxnLst/>
          <a:rect l="0" t="0" r="0" b="0"/>
          <a:pathLst>
            <a:path>
              <a:moveTo>
                <a:pt x="0" y="6075"/>
              </a:moveTo>
              <a:lnTo>
                <a:pt x="267199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802463">
        <a:off x="4043638" y="373402"/>
        <a:ext cx="133599" cy="133599"/>
      </dsp:txXfrm>
    </dsp:sp>
    <dsp:sp modelId="{C7DB363B-7218-4E89-908E-26E8BED225D3}">
      <dsp:nvSpPr>
        <dsp:cNvPr id="0" name=""/>
        <dsp:cNvSpPr/>
      </dsp:nvSpPr>
      <dsp:spPr>
        <a:xfrm>
          <a:off x="5410202" y="61806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5410202" y="618067"/>
        <a:ext cx="524674" cy="262337"/>
      </dsp:txXfrm>
    </dsp:sp>
    <dsp:sp modelId="{8367E3EC-EDE8-4478-9B14-EAFA4B0303C7}">
      <dsp:nvSpPr>
        <dsp:cNvPr id="0" name=""/>
        <dsp:cNvSpPr/>
      </dsp:nvSpPr>
      <dsp:spPr>
        <a:xfrm rot="20912851">
          <a:off x="5915350" y="548427"/>
          <a:ext cx="1961499" cy="12150"/>
        </a:xfrm>
        <a:custGeom>
          <a:avLst/>
          <a:gdLst/>
          <a:ahLst/>
          <a:cxnLst/>
          <a:rect l="0" t="0" r="0" b="0"/>
          <a:pathLst>
            <a:path>
              <a:moveTo>
                <a:pt x="0" y="6075"/>
              </a:moveTo>
              <a:lnTo>
                <a:pt x="196149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912851">
        <a:off x="6847063" y="505465"/>
        <a:ext cx="98074" cy="98074"/>
      </dsp:txXfrm>
    </dsp:sp>
    <dsp:sp modelId="{BA54242D-F02C-4E4F-8455-69939E154ED1}">
      <dsp:nvSpPr>
        <dsp:cNvPr id="0" name=""/>
        <dsp:cNvSpPr/>
      </dsp:nvSpPr>
      <dsp:spPr>
        <a:xfrm>
          <a:off x="7857323" y="228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28601"/>
        <a:ext cx="524674" cy="262337"/>
      </dsp:txXfrm>
    </dsp:sp>
    <dsp:sp modelId="{3C823CB9-6646-45EA-927C-BAAED8D908D1}">
      <dsp:nvSpPr>
        <dsp:cNvPr id="0" name=""/>
        <dsp:cNvSpPr/>
      </dsp:nvSpPr>
      <dsp:spPr>
        <a:xfrm rot="21448695">
          <a:off x="5933946" y="700827"/>
          <a:ext cx="1924309" cy="12150"/>
        </a:xfrm>
        <a:custGeom>
          <a:avLst/>
          <a:gdLst/>
          <a:ahLst/>
          <a:cxnLst/>
          <a:rect l="0" t="0" r="0" b="0"/>
          <a:pathLst>
            <a:path>
              <a:moveTo>
                <a:pt x="0" y="6075"/>
              </a:moveTo>
              <a:lnTo>
                <a:pt x="192430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448695">
        <a:off x="6847993" y="658795"/>
        <a:ext cx="96215" cy="96215"/>
      </dsp:txXfrm>
    </dsp:sp>
    <dsp:sp modelId="{990310B2-5112-4727-B4A0-C2E12E4945BB}">
      <dsp:nvSpPr>
        <dsp:cNvPr id="0" name=""/>
        <dsp:cNvSpPr/>
      </dsp:nvSpPr>
      <dsp:spPr>
        <a:xfrm>
          <a:off x="7857323" y="5334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7857323" y="533400"/>
        <a:ext cx="524674" cy="262337"/>
      </dsp:txXfrm>
    </dsp:sp>
    <dsp:sp modelId="{030C4BD4-E117-424F-894B-5000F19EC59A}">
      <dsp:nvSpPr>
        <dsp:cNvPr id="0" name=""/>
        <dsp:cNvSpPr/>
      </dsp:nvSpPr>
      <dsp:spPr>
        <a:xfrm rot="20408116">
          <a:off x="706605" y="1464241"/>
          <a:ext cx="1627824" cy="12150"/>
        </a:xfrm>
        <a:custGeom>
          <a:avLst/>
          <a:gdLst/>
          <a:ahLst/>
          <a:cxnLst/>
          <a:rect l="0" t="0" r="0" b="0"/>
          <a:pathLst>
            <a:path>
              <a:moveTo>
                <a:pt x="0" y="6075"/>
              </a:moveTo>
              <a:lnTo>
                <a:pt x="1627824"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408116">
        <a:off x="1479821" y="1429621"/>
        <a:ext cx="81391" cy="81391"/>
      </dsp:txXfrm>
    </dsp:sp>
    <dsp:sp modelId="{6F0F170F-FE3D-4134-BB96-EA6665A6036D}">
      <dsp:nvSpPr>
        <dsp:cNvPr id="0" name=""/>
        <dsp:cNvSpPr/>
      </dsp:nvSpPr>
      <dsp:spPr>
        <a:xfrm>
          <a:off x="2285999" y="1062580"/>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t>
          </a:r>
          <a:endParaRPr lang="en-US" sz="1200" kern="1200" dirty="0"/>
        </a:p>
      </dsp:txBody>
      <dsp:txXfrm>
        <a:off x="2285999" y="1062580"/>
        <a:ext cx="524674" cy="262337"/>
      </dsp:txXfrm>
    </dsp:sp>
    <dsp:sp modelId="{01AE466B-0249-4A63-910F-DFF3C04D856B}">
      <dsp:nvSpPr>
        <dsp:cNvPr id="0" name=""/>
        <dsp:cNvSpPr/>
      </dsp:nvSpPr>
      <dsp:spPr>
        <a:xfrm rot="19896050">
          <a:off x="2768378" y="1020515"/>
          <a:ext cx="702916" cy="12150"/>
        </a:xfrm>
        <a:custGeom>
          <a:avLst/>
          <a:gdLst/>
          <a:ahLst/>
          <a:cxnLst/>
          <a:rect l="0" t="0" r="0" b="0"/>
          <a:pathLst>
            <a:path>
              <a:moveTo>
                <a:pt x="0" y="6075"/>
              </a:moveTo>
              <a:lnTo>
                <a:pt x="70291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96050">
        <a:off x="3102263" y="1009018"/>
        <a:ext cx="35145" cy="35145"/>
      </dsp:txXfrm>
    </dsp:sp>
    <dsp:sp modelId="{8A58203B-60D5-42CF-9578-203C0120EC5E}">
      <dsp:nvSpPr>
        <dsp:cNvPr id="0" name=""/>
        <dsp:cNvSpPr/>
      </dsp:nvSpPr>
      <dsp:spPr>
        <a:xfrm>
          <a:off x="3428998" y="7282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3428998" y="728264"/>
        <a:ext cx="524674" cy="262337"/>
      </dsp:txXfrm>
    </dsp:sp>
    <dsp:sp modelId="{CC1ABDC6-6B6E-46CC-8F3E-DD15562897FA}">
      <dsp:nvSpPr>
        <dsp:cNvPr id="0" name=""/>
        <dsp:cNvSpPr/>
      </dsp:nvSpPr>
      <dsp:spPr>
        <a:xfrm rot="23468">
          <a:off x="2810667" y="1189783"/>
          <a:ext cx="618338" cy="12150"/>
        </a:xfrm>
        <a:custGeom>
          <a:avLst/>
          <a:gdLst/>
          <a:ahLst/>
          <a:cxnLst/>
          <a:rect l="0" t="0" r="0" b="0"/>
          <a:pathLst>
            <a:path>
              <a:moveTo>
                <a:pt x="0" y="6075"/>
              </a:moveTo>
              <a:lnTo>
                <a:pt x="61833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3468">
        <a:off x="3104378" y="1180400"/>
        <a:ext cx="30916" cy="30916"/>
      </dsp:txXfrm>
    </dsp:sp>
    <dsp:sp modelId="{BB4E4D16-71CF-4C1A-AF17-AA238805B63F}">
      <dsp:nvSpPr>
        <dsp:cNvPr id="0" name=""/>
        <dsp:cNvSpPr/>
      </dsp:nvSpPr>
      <dsp:spPr>
        <a:xfrm>
          <a:off x="3428998" y="10668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3428998" y="1066801"/>
        <a:ext cx="524674" cy="262337"/>
      </dsp:txXfrm>
    </dsp:sp>
    <dsp:sp modelId="{E4975F3D-C350-41E3-95EF-F4638F798686}">
      <dsp:nvSpPr>
        <dsp:cNvPr id="0" name=""/>
        <dsp:cNvSpPr/>
      </dsp:nvSpPr>
      <dsp:spPr>
        <a:xfrm rot="1776440">
          <a:off x="2764245" y="1363354"/>
          <a:ext cx="711182" cy="12150"/>
        </a:xfrm>
        <a:custGeom>
          <a:avLst/>
          <a:gdLst/>
          <a:ahLst/>
          <a:cxnLst/>
          <a:rect l="0" t="0" r="0" b="0"/>
          <a:pathLst>
            <a:path>
              <a:moveTo>
                <a:pt x="0" y="6075"/>
              </a:moveTo>
              <a:lnTo>
                <a:pt x="711182"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776440">
        <a:off x="3102057" y="1351650"/>
        <a:ext cx="35559" cy="35559"/>
      </dsp:txXfrm>
    </dsp:sp>
    <dsp:sp modelId="{B58CAB39-7A43-4E7D-93B0-4EB0E985F7BF}">
      <dsp:nvSpPr>
        <dsp:cNvPr id="0" name=""/>
        <dsp:cNvSpPr/>
      </dsp:nvSpPr>
      <dsp:spPr>
        <a:xfrm>
          <a:off x="3428998" y="141394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3428998" y="1413941"/>
        <a:ext cx="524674" cy="262337"/>
      </dsp:txXfrm>
    </dsp:sp>
    <dsp:sp modelId="{5F158D59-AD79-4180-AC01-6F79F6FA82DB}">
      <dsp:nvSpPr>
        <dsp:cNvPr id="0" name=""/>
        <dsp:cNvSpPr/>
      </dsp:nvSpPr>
      <dsp:spPr>
        <a:xfrm rot="1368611">
          <a:off x="690090" y="2062748"/>
          <a:ext cx="1660852" cy="12150"/>
        </a:xfrm>
        <a:custGeom>
          <a:avLst/>
          <a:gdLst/>
          <a:ahLst/>
          <a:cxnLst/>
          <a:rect l="0" t="0" r="0" b="0"/>
          <a:pathLst>
            <a:path>
              <a:moveTo>
                <a:pt x="0" y="6075"/>
              </a:moveTo>
              <a:lnTo>
                <a:pt x="1660852"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68611">
        <a:off x="1478995" y="2027302"/>
        <a:ext cx="83042" cy="83042"/>
      </dsp:txXfrm>
    </dsp:sp>
    <dsp:sp modelId="{418C437C-17BF-4B0B-B4FE-5B3030058BF1}">
      <dsp:nvSpPr>
        <dsp:cNvPr id="0" name=""/>
        <dsp:cNvSpPr/>
      </dsp:nvSpPr>
      <dsp:spPr>
        <a:xfrm>
          <a:off x="2285999" y="2259594"/>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t>
          </a:r>
          <a:endParaRPr lang="en-US" sz="1200" kern="1200" dirty="0"/>
        </a:p>
      </dsp:txBody>
      <dsp:txXfrm>
        <a:off x="2285999" y="2259594"/>
        <a:ext cx="524674" cy="262337"/>
      </dsp:txXfrm>
    </dsp:sp>
    <dsp:sp modelId="{0789D6F5-E0F6-4D72-A0DF-BA44D9E7DAFF}">
      <dsp:nvSpPr>
        <dsp:cNvPr id="0" name=""/>
        <dsp:cNvSpPr/>
      </dsp:nvSpPr>
      <dsp:spPr>
        <a:xfrm rot="20859400">
          <a:off x="2770903" y="2016890"/>
          <a:ext cx="3441067" cy="12150"/>
        </a:xfrm>
        <a:custGeom>
          <a:avLst/>
          <a:gdLst/>
          <a:ahLst/>
          <a:cxnLst/>
          <a:rect l="0" t="0" r="0" b="0"/>
          <a:pathLst>
            <a:path>
              <a:moveTo>
                <a:pt x="0" y="6075"/>
              </a:moveTo>
              <a:lnTo>
                <a:pt x="344106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0859400">
        <a:off x="4405410" y="1936939"/>
        <a:ext cx="172053" cy="172053"/>
      </dsp:txXfrm>
    </dsp:sp>
    <dsp:sp modelId="{BC065D8B-0208-43AD-ABEB-09B43B6478F9}">
      <dsp:nvSpPr>
        <dsp:cNvPr id="0" name=""/>
        <dsp:cNvSpPr/>
      </dsp:nvSpPr>
      <dsp:spPr>
        <a:xfrm>
          <a:off x="6172198" y="15240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6172198" y="1524000"/>
        <a:ext cx="524674" cy="262337"/>
      </dsp:txXfrm>
    </dsp:sp>
    <dsp:sp modelId="{E798F118-A524-4343-8813-0F2112D52D97}">
      <dsp:nvSpPr>
        <dsp:cNvPr id="0" name=""/>
        <dsp:cNvSpPr/>
      </dsp:nvSpPr>
      <dsp:spPr>
        <a:xfrm rot="21161825">
          <a:off x="2796928" y="2169290"/>
          <a:ext cx="3389015" cy="12150"/>
        </a:xfrm>
        <a:custGeom>
          <a:avLst/>
          <a:gdLst/>
          <a:ahLst/>
          <a:cxnLst/>
          <a:rect l="0" t="0" r="0" b="0"/>
          <a:pathLst>
            <a:path>
              <a:moveTo>
                <a:pt x="0" y="6075"/>
              </a:moveTo>
              <a:lnTo>
                <a:pt x="338901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1161825">
        <a:off x="4406711" y="2090640"/>
        <a:ext cx="169450" cy="169450"/>
      </dsp:txXfrm>
    </dsp:sp>
    <dsp:sp modelId="{1E1C0BF7-E2E9-47E2-846E-3FB060800201}">
      <dsp:nvSpPr>
        <dsp:cNvPr id="0" name=""/>
        <dsp:cNvSpPr/>
      </dsp:nvSpPr>
      <dsp:spPr>
        <a:xfrm>
          <a:off x="6172198" y="1828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6172198" y="1828799"/>
        <a:ext cx="524674" cy="262337"/>
      </dsp:txXfrm>
    </dsp:sp>
    <dsp:sp modelId="{50040A1C-D961-4A90-9F57-B34776F19709}">
      <dsp:nvSpPr>
        <dsp:cNvPr id="0" name=""/>
        <dsp:cNvSpPr/>
      </dsp:nvSpPr>
      <dsp:spPr>
        <a:xfrm rot="148267">
          <a:off x="2809110" y="2457222"/>
          <a:ext cx="3364653" cy="12150"/>
        </a:xfrm>
        <a:custGeom>
          <a:avLst/>
          <a:gdLst/>
          <a:ahLst/>
          <a:cxnLst/>
          <a:rect l="0" t="0" r="0" b="0"/>
          <a:pathLst>
            <a:path>
              <a:moveTo>
                <a:pt x="0" y="6075"/>
              </a:moveTo>
              <a:lnTo>
                <a:pt x="3364653"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148267">
        <a:off x="4407320" y="2379181"/>
        <a:ext cx="168232" cy="168232"/>
      </dsp:txXfrm>
    </dsp:sp>
    <dsp:sp modelId="{E3CE5594-F3F1-49F6-A7C8-E25853455CFA}">
      <dsp:nvSpPr>
        <dsp:cNvPr id="0" name=""/>
        <dsp:cNvSpPr/>
      </dsp:nvSpPr>
      <dsp:spPr>
        <a:xfrm>
          <a:off x="6172198" y="24046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6172198" y="2404664"/>
        <a:ext cx="524674" cy="262337"/>
      </dsp:txXfrm>
    </dsp:sp>
    <dsp:sp modelId="{5FCB55BA-7053-458B-8A88-8DD239DA6331}">
      <dsp:nvSpPr>
        <dsp:cNvPr id="0" name=""/>
        <dsp:cNvSpPr/>
      </dsp:nvSpPr>
      <dsp:spPr>
        <a:xfrm rot="19840087">
          <a:off x="6611548" y="2203726"/>
          <a:ext cx="1331101" cy="12150"/>
        </a:xfrm>
        <a:custGeom>
          <a:avLst/>
          <a:gdLst/>
          <a:ahLst/>
          <a:cxnLst/>
          <a:rect l="0" t="0" r="0" b="0"/>
          <a:pathLst>
            <a:path>
              <a:moveTo>
                <a:pt x="0" y="6075"/>
              </a:moveTo>
              <a:lnTo>
                <a:pt x="1331101"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40087">
        <a:off x="7243821" y="2176523"/>
        <a:ext cx="66555" cy="66555"/>
      </dsp:txXfrm>
    </dsp:sp>
    <dsp:sp modelId="{E045DA16-E3DB-4C3A-9DC1-4314802E0B2D}">
      <dsp:nvSpPr>
        <dsp:cNvPr id="0" name=""/>
        <dsp:cNvSpPr/>
      </dsp:nvSpPr>
      <dsp:spPr>
        <a:xfrm>
          <a:off x="7857323" y="1752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7857323" y="1752601"/>
        <a:ext cx="524674" cy="262337"/>
      </dsp:txXfrm>
    </dsp:sp>
    <dsp:sp modelId="{906F5F46-922A-41D3-BC0C-AA6B408A8D4A}">
      <dsp:nvSpPr>
        <dsp:cNvPr id="0" name=""/>
        <dsp:cNvSpPr/>
      </dsp:nvSpPr>
      <dsp:spPr>
        <a:xfrm rot="20600406">
          <a:off x="6671450" y="2356124"/>
          <a:ext cx="1211295" cy="12150"/>
        </a:xfrm>
        <a:custGeom>
          <a:avLst/>
          <a:gdLst/>
          <a:ahLst/>
          <a:cxnLst/>
          <a:rect l="0" t="0" r="0" b="0"/>
          <a:pathLst>
            <a:path>
              <a:moveTo>
                <a:pt x="0" y="6075"/>
              </a:moveTo>
              <a:lnTo>
                <a:pt x="121129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600406">
        <a:off x="7246816" y="2331917"/>
        <a:ext cx="60564" cy="60564"/>
      </dsp:txXfrm>
    </dsp:sp>
    <dsp:sp modelId="{0FA03EE5-538B-45D7-AE54-164B087D5CC2}">
      <dsp:nvSpPr>
        <dsp:cNvPr id="0" name=""/>
        <dsp:cNvSpPr/>
      </dsp:nvSpPr>
      <dsp:spPr>
        <a:xfrm>
          <a:off x="7857323" y="205739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057397"/>
        <a:ext cx="524674" cy="262337"/>
      </dsp:txXfrm>
    </dsp:sp>
    <dsp:sp modelId="{87EC5DDD-9F69-4B6C-95BE-68FC167C1752}">
      <dsp:nvSpPr>
        <dsp:cNvPr id="0" name=""/>
        <dsp:cNvSpPr/>
      </dsp:nvSpPr>
      <dsp:spPr>
        <a:xfrm rot="3160736">
          <a:off x="257930" y="2744882"/>
          <a:ext cx="2525174" cy="12150"/>
        </a:xfrm>
        <a:custGeom>
          <a:avLst/>
          <a:gdLst/>
          <a:ahLst/>
          <a:cxnLst/>
          <a:rect l="0" t="0" r="0" b="0"/>
          <a:pathLst>
            <a:path>
              <a:moveTo>
                <a:pt x="0" y="6075"/>
              </a:moveTo>
              <a:lnTo>
                <a:pt x="2525174"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3160736">
        <a:off x="1457387" y="2687828"/>
        <a:ext cx="126258" cy="126258"/>
      </dsp:txXfrm>
    </dsp:sp>
    <dsp:sp modelId="{167F1204-AFBB-4464-B292-B7B9C368137A}">
      <dsp:nvSpPr>
        <dsp:cNvPr id="0" name=""/>
        <dsp:cNvSpPr/>
      </dsp:nvSpPr>
      <dsp:spPr>
        <a:xfrm>
          <a:off x="2285999" y="3623862"/>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a:t>
          </a:r>
          <a:endParaRPr lang="en-US" sz="1200" kern="1200" dirty="0"/>
        </a:p>
      </dsp:txBody>
      <dsp:txXfrm>
        <a:off x="2285999" y="3623862"/>
        <a:ext cx="524674" cy="262337"/>
      </dsp:txXfrm>
    </dsp:sp>
    <dsp:sp modelId="{2FD12931-E91F-4883-ABCC-E2B4ACCC31CA}">
      <dsp:nvSpPr>
        <dsp:cNvPr id="0" name=""/>
        <dsp:cNvSpPr/>
      </dsp:nvSpPr>
      <dsp:spPr>
        <a:xfrm rot="20302814">
          <a:off x="2741147" y="3384824"/>
          <a:ext cx="1976580" cy="12150"/>
        </a:xfrm>
        <a:custGeom>
          <a:avLst/>
          <a:gdLst/>
          <a:ahLst/>
          <a:cxnLst/>
          <a:rect l="0" t="0" r="0" b="0"/>
          <a:pathLst>
            <a:path>
              <a:moveTo>
                <a:pt x="0" y="6075"/>
              </a:moveTo>
              <a:lnTo>
                <a:pt x="1976580"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302814">
        <a:off x="3680023" y="3341485"/>
        <a:ext cx="98829" cy="98829"/>
      </dsp:txXfrm>
    </dsp:sp>
    <dsp:sp modelId="{A9C12F11-1210-4444-A1FD-68998DEE217C}">
      <dsp:nvSpPr>
        <dsp:cNvPr id="0" name=""/>
        <dsp:cNvSpPr/>
      </dsp:nvSpPr>
      <dsp:spPr>
        <a:xfrm>
          <a:off x="4648201" y="28956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4648201" y="2895600"/>
        <a:ext cx="524674" cy="262337"/>
      </dsp:txXfrm>
    </dsp:sp>
    <dsp:sp modelId="{80B075A0-6EED-4416-BD30-D34B7B6B244A}">
      <dsp:nvSpPr>
        <dsp:cNvPr id="0" name=""/>
        <dsp:cNvSpPr/>
      </dsp:nvSpPr>
      <dsp:spPr>
        <a:xfrm rot="345955">
          <a:off x="5166051" y="3156224"/>
          <a:ext cx="2698097" cy="12150"/>
        </a:xfrm>
        <a:custGeom>
          <a:avLst/>
          <a:gdLst/>
          <a:ahLst/>
          <a:cxnLst/>
          <a:rect l="0" t="0" r="0" b="0"/>
          <a:pathLst>
            <a:path>
              <a:moveTo>
                <a:pt x="0" y="6075"/>
              </a:moveTo>
              <a:lnTo>
                <a:pt x="269809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345955">
        <a:off x="6447647" y="3094847"/>
        <a:ext cx="134904" cy="134904"/>
      </dsp:txXfrm>
    </dsp:sp>
    <dsp:sp modelId="{593B41E3-CA5E-4DA9-AD44-1949E854049E}">
      <dsp:nvSpPr>
        <dsp:cNvPr id="0" name=""/>
        <dsp:cNvSpPr/>
      </dsp:nvSpPr>
      <dsp:spPr>
        <a:xfrm>
          <a:off x="7857323" y="31666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3166662"/>
        <a:ext cx="524674" cy="262337"/>
      </dsp:txXfrm>
    </dsp:sp>
    <dsp:sp modelId="{F74CEFCE-AE50-40FB-98E1-BD45C93AA385}">
      <dsp:nvSpPr>
        <dsp:cNvPr id="0" name=""/>
        <dsp:cNvSpPr/>
      </dsp:nvSpPr>
      <dsp:spPr>
        <a:xfrm rot="726449">
          <a:off x="5142340" y="3308624"/>
          <a:ext cx="2745518" cy="12150"/>
        </a:xfrm>
        <a:custGeom>
          <a:avLst/>
          <a:gdLst/>
          <a:ahLst/>
          <a:cxnLst/>
          <a:rect l="0" t="0" r="0" b="0"/>
          <a:pathLst>
            <a:path>
              <a:moveTo>
                <a:pt x="0" y="6075"/>
              </a:moveTo>
              <a:lnTo>
                <a:pt x="274551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726449">
        <a:off x="6446462" y="3246062"/>
        <a:ext cx="137275" cy="137275"/>
      </dsp:txXfrm>
    </dsp:sp>
    <dsp:sp modelId="{37A875F9-3746-426A-8766-FFA1C0118C48}">
      <dsp:nvSpPr>
        <dsp:cNvPr id="0" name=""/>
        <dsp:cNvSpPr/>
      </dsp:nvSpPr>
      <dsp:spPr>
        <a:xfrm>
          <a:off x="7857323" y="34714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7857323" y="3471462"/>
        <a:ext cx="524674" cy="262337"/>
      </dsp:txXfrm>
    </dsp:sp>
    <dsp:sp modelId="{F065EB8E-04AE-4472-B39D-637CB520C526}">
      <dsp:nvSpPr>
        <dsp:cNvPr id="0" name=""/>
        <dsp:cNvSpPr/>
      </dsp:nvSpPr>
      <dsp:spPr>
        <a:xfrm rot="21034910">
          <a:off x="2798120" y="3596555"/>
          <a:ext cx="1862634" cy="12150"/>
        </a:xfrm>
        <a:custGeom>
          <a:avLst/>
          <a:gdLst/>
          <a:ahLst/>
          <a:cxnLst/>
          <a:rect l="0" t="0" r="0" b="0"/>
          <a:pathLst>
            <a:path>
              <a:moveTo>
                <a:pt x="0" y="6075"/>
              </a:moveTo>
              <a:lnTo>
                <a:pt x="186263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034910">
        <a:off x="3682872" y="3556065"/>
        <a:ext cx="93131" cy="93131"/>
      </dsp:txXfrm>
    </dsp:sp>
    <dsp:sp modelId="{95523093-FECA-4419-A878-E6086CB8B61F}">
      <dsp:nvSpPr>
        <dsp:cNvPr id="0" name=""/>
        <dsp:cNvSpPr/>
      </dsp:nvSpPr>
      <dsp:spPr>
        <a:xfrm>
          <a:off x="4648201" y="33190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4648201" y="3319062"/>
        <a:ext cx="524674" cy="262337"/>
      </dsp:txXfrm>
    </dsp:sp>
    <dsp:sp modelId="{BCC70EED-4AC6-47A8-97E4-A7D63A75F83B}">
      <dsp:nvSpPr>
        <dsp:cNvPr id="0" name=""/>
        <dsp:cNvSpPr/>
      </dsp:nvSpPr>
      <dsp:spPr>
        <a:xfrm rot="1">
          <a:off x="2810674" y="3748955"/>
          <a:ext cx="1837527" cy="12150"/>
        </a:xfrm>
        <a:custGeom>
          <a:avLst/>
          <a:gdLst/>
          <a:ahLst/>
          <a:cxnLst/>
          <a:rect l="0" t="0" r="0" b="0"/>
          <a:pathLst>
            <a:path>
              <a:moveTo>
                <a:pt x="0" y="6075"/>
              </a:moveTo>
              <a:lnTo>
                <a:pt x="183752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
        <a:off x="3683500" y="3709092"/>
        <a:ext cx="91876" cy="91876"/>
      </dsp:txXfrm>
    </dsp:sp>
    <dsp:sp modelId="{A0865725-8F13-4D66-9B6B-D81956252699}">
      <dsp:nvSpPr>
        <dsp:cNvPr id="0" name=""/>
        <dsp:cNvSpPr/>
      </dsp:nvSpPr>
      <dsp:spPr>
        <a:xfrm>
          <a:off x="4648201" y="3623862"/>
          <a:ext cx="524674" cy="262337"/>
        </a:xfrm>
        <a:prstGeom prst="roundRect">
          <a:avLst>
            <a:gd name="adj" fmla="val 10000"/>
          </a:avLst>
        </a:prstGeom>
        <a:no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noFill/>
            </a:rPr>
            <a:t>C</a:t>
          </a:r>
          <a:endParaRPr lang="en-US" sz="1200" kern="1200" dirty="0">
            <a:noFill/>
          </a:endParaRPr>
        </a:p>
      </dsp:txBody>
      <dsp:txXfrm>
        <a:off x="4648201" y="3623862"/>
        <a:ext cx="524674" cy="2623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D6494-9362-431D-8D0C-12A143564090}">
      <dsp:nvSpPr>
        <dsp:cNvPr id="0" name=""/>
        <dsp:cNvSpPr/>
      </dsp:nvSpPr>
      <dsp:spPr>
        <a:xfrm>
          <a:off x="159371" y="1597968"/>
          <a:ext cx="595663" cy="2978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Root</a:t>
          </a:r>
          <a:endParaRPr lang="en-US" sz="1200" kern="1200" dirty="0"/>
        </a:p>
      </dsp:txBody>
      <dsp:txXfrm>
        <a:off x="159371" y="1597968"/>
        <a:ext cx="595663" cy="297831"/>
      </dsp:txXfrm>
    </dsp:sp>
    <dsp:sp modelId="{C498114F-350E-41A3-9193-D88A6280E55B}">
      <dsp:nvSpPr>
        <dsp:cNvPr id="0" name=""/>
        <dsp:cNvSpPr/>
      </dsp:nvSpPr>
      <dsp:spPr>
        <a:xfrm rot="18807432">
          <a:off x="407594" y="932951"/>
          <a:ext cx="2225845" cy="12150"/>
        </a:xfrm>
        <a:custGeom>
          <a:avLst/>
          <a:gdLst/>
          <a:ahLst/>
          <a:cxnLst/>
          <a:rect l="0" t="0" r="0" b="0"/>
          <a:pathLst>
            <a:path>
              <a:moveTo>
                <a:pt x="0" y="6075"/>
              </a:moveTo>
              <a:lnTo>
                <a:pt x="2225845"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8807432">
        <a:off x="1464871" y="883380"/>
        <a:ext cx="111292" cy="111292"/>
      </dsp:txXfrm>
    </dsp:sp>
    <dsp:sp modelId="{C0FB1EE3-1600-4ECC-A158-84A6E0508629}">
      <dsp:nvSpPr>
        <dsp:cNvPr id="0" name=""/>
        <dsp:cNvSpPr/>
      </dsp:nvSpPr>
      <dsp:spPr>
        <a:xfrm>
          <a:off x="2285999" y="0"/>
          <a:ext cx="524674" cy="262337"/>
        </a:xfrm>
        <a:prstGeom prst="roundRect">
          <a:avLst>
            <a:gd name="adj" fmla="val 10000"/>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a:t>
          </a:r>
          <a:endParaRPr lang="en-US" sz="1200" kern="1200" dirty="0"/>
        </a:p>
      </dsp:txBody>
      <dsp:txXfrm>
        <a:off x="2285999" y="0"/>
        <a:ext cx="524674" cy="262337"/>
      </dsp:txXfrm>
    </dsp:sp>
    <dsp:sp modelId="{94066D15-53AA-4DDA-9682-053F754F270E}">
      <dsp:nvSpPr>
        <dsp:cNvPr id="0" name=""/>
        <dsp:cNvSpPr/>
      </dsp:nvSpPr>
      <dsp:spPr>
        <a:xfrm rot="2383">
          <a:off x="2810674" y="125994"/>
          <a:ext cx="2599528" cy="12150"/>
        </a:xfrm>
        <a:custGeom>
          <a:avLst/>
          <a:gdLst/>
          <a:ahLst/>
          <a:cxnLst/>
          <a:rect l="0" t="0" r="0" b="0"/>
          <a:pathLst>
            <a:path>
              <a:moveTo>
                <a:pt x="0" y="6075"/>
              </a:moveTo>
              <a:lnTo>
                <a:pt x="259952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2383">
        <a:off x="4045450" y="67082"/>
        <a:ext cx="129976" cy="129976"/>
      </dsp:txXfrm>
    </dsp:sp>
    <dsp:sp modelId="{C8B696FB-B26B-4AEB-A6C7-7996DE285DEE}">
      <dsp:nvSpPr>
        <dsp:cNvPr id="0" name=""/>
        <dsp:cNvSpPr/>
      </dsp:nvSpPr>
      <dsp:spPr>
        <a:xfrm>
          <a:off x="5410202" y="180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5410202" y="1802"/>
        <a:ext cx="524674" cy="262337"/>
      </dsp:txXfrm>
    </dsp:sp>
    <dsp:sp modelId="{DDBCB7B8-5B67-4623-B3B3-D1AC0E78FE9B}">
      <dsp:nvSpPr>
        <dsp:cNvPr id="0" name=""/>
        <dsp:cNvSpPr/>
      </dsp:nvSpPr>
      <dsp:spPr>
        <a:xfrm rot="401250">
          <a:off x="2801770" y="277493"/>
          <a:ext cx="2617336" cy="12150"/>
        </a:xfrm>
        <a:custGeom>
          <a:avLst/>
          <a:gdLst/>
          <a:ahLst/>
          <a:cxnLst/>
          <a:rect l="0" t="0" r="0" b="0"/>
          <a:pathLst>
            <a:path>
              <a:moveTo>
                <a:pt x="0" y="6075"/>
              </a:moveTo>
              <a:lnTo>
                <a:pt x="261733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401250">
        <a:off x="4045005" y="218135"/>
        <a:ext cx="130866" cy="130866"/>
      </dsp:txXfrm>
    </dsp:sp>
    <dsp:sp modelId="{5937F1B2-B020-4EB6-983F-111BB09AE414}">
      <dsp:nvSpPr>
        <dsp:cNvPr id="0" name=""/>
        <dsp:cNvSpPr/>
      </dsp:nvSpPr>
      <dsp:spPr>
        <a:xfrm>
          <a:off x="5410202" y="304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5410202" y="304799"/>
        <a:ext cx="524674" cy="262337"/>
      </dsp:txXfrm>
    </dsp:sp>
    <dsp:sp modelId="{1E5FCCE3-BB6C-46B6-BE90-0C1FE816FF09}">
      <dsp:nvSpPr>
        <dsp:cNvPr id="0" name=""/>
        <dsp:cNvSpPr/>
      </dsp:nvSpPr>
      <dsp:spPr>
        <a:xfrm rot="802463">
          <a:off x="2774441" y="434127"/>
          <a:ext cx="2671994" cy="12150"/>
        </a:xfrm>
        <a:custGeom>
          <a:avLst/>
          <a:gdLst/>
          <a:ahLst/>
          <a:cxnLst/>
          <a:rect l="0" t="0" r="0" b="0"/>
          <a:pathLst>
            <a:path>
              <a:moveTo>
                <a:pt x="0" y="6075"/>
              </a:moveTo>
              <a:lnTo>
                <a:pt x="267199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802463">
        <a:off x="4043638" y="373402"/>
        <a:ext cx="133599" cy="133599"/>
      </dsp:txXfrm>
    </dsp:sp>
    <dsp:sp modelId="{C7DB363B-7218-4E89-908E-26E8BED225D3}">
      <dsp:nvSpPr>
        <dsp:cNvPr id="0" name=""/>
        <dsp:cNvSpPr/>
      </dsp:nvSpPr>
      <dsp:spPr>
        <a:xfrm>
          <a:off x="5410202" y="61806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5410202" y="618067"/>
        <a:ext cx="524674" cy="262337"/>
      </dsp:txXfrm>
    </dsp:sp>
    <dsp:sp modelId="{8367E3EC-EDE8-4478-9B14-EAFA4B0303C7}">
      <dsp:nvSpPr>
        <dsp:cNvPr id="0" name=""/>
        <dsp:cNvSpPr/>
      </dsp:nvSpPr>
      <dsp:spPr>
        <a:xfrm rot="20912851">
          <a:off x="5915350" y="548427"/>
          <a:ext cx="1961499" cy="12150"/>
        </a:xfrm>
        <a:custGeom>
          <a:avLst/>
          <a:gdLst/>
          <a:ahLst/>
          <a:cxnLst/>
          <a:rect l="0" t="0" r="0" b="0"/>
          <a:pathLst>
            <a:path>
              <a:moveTo>
                <a:pt x="0" y="6075"/>
              </a:moveTo>
              <a:lnTo>
                <a:pt x="196149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912851">
        <a:off x="6847063" y="505465"/>
        <a:ext cx="98074" cy="98074"/>
      </dsp:txXfrm>
    </dsp:sp>
    <dsp:sp modelId="{BA54242D-F02C-4E4F-8455-69939E154ED1}">
      <dsp:nvSpPr>
        <dsp:cNvPr id="0" name=""/>
        <dsp:cNvSpPr/>
      </dsp:nvSpPr>
      <dsp:spPr>
        <a:xfrm>
          <a:off x="7857323" y="228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28601"/>
        <a:ext cx="524674" cy="262337"/>
      </dsp:txXfrm>
    </dsp:sp>
    <dsp:sp modelId="{3C823CB9-6646-45EA-927C-BAAED8D908D1}">
      <dsp:nvSpPr>
        <dsp:cNvPr id="0" name=""/>
        <dsp:cNvSpPr/>
      </dsp:nvSpPr>
      <dsp:spPr>
        <a:xfrm rot="21448695">
          <a:off x="5933946" y="700827"/>
          <a:ext cx="1924309" cy="12150"/>
        </a:xfrm>
        <a:custGeom>
          <a:avLst/>
          <a:gdLst/>
          <a:ahLst/>
          <a:cxnLst/>
          <a:rect l="0" t="0" r="0" b="0"/>
          <a:pathLst>
            <a:path>
              <a:moveTo>
                <a:pt x="0" y="6075"/>
              </a:moveTo>
              <a:lnTo>
                <a:pt x="1924309"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448695">
        <a:off x="6847993" y="658795"/>
        <a:ext cx="96215" cy="96215"/>
      </dsp:txXfrm>
    </dsp:sp>
    <dsp:sp modelId="{990310B2-5112-4727-B4A0-C2E12E4945BB}">
      <dsp:nvSpPr>
        <dsp:cNvPr id="0" name=""/>
        <dsp:cNvSpPr/>
      </dsp:nvSpPr>
      <dsp:spPr>
        <a:xfrm>
          <a:off x="7857323" y="5334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7857323" y="533400"/>
        <a:ext cx="524674" cy="262337"/>
      </dsp:txXfrm>
    </dsp:sp>
    <dsp:sp modelId="{030C4BD4-E117-424F-894B-5000F19EC59A}">
      <dsp:nvSpPr>
        <dsp:cNvPr id="0" name=""/>
        <dsp:cNvSpPr/>
      </dsp:nvSpPr>
      <dsp:spPr>
        <a:xfrm rot="20408116">
          <a:off x="706605" y="1464241"/>
          <a:ext cx="1627824" cy="12150"/>
        </a:xfrm>
        <a:custGeom>
          <a:avLst/>
          <a:gdLst/>
          <a:ahLst/>
          <a:cxnLst/>
          <a:rect l="0" t="0" r="0" b="0"/>
          <a:pathLst>
            <a:path>
              <a:moveTo>
                <a:pt x="0" y="6075"/>
              </a:moveTo>
              <a:lnTo>
                <a:pt x="1627824"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408116">
        <a:off x="1479821" y="1429621"/>
        <a:ext cx="81391" cy="81391"/>
      </dsp:txXfrm>
    </dsp:sp>
    <dsp:sp modelId="{6F0F170F-FE3D-4134-BB96-EA6665A6036D}">
      <dsp:nvSpPr>
        <dsp:cNvPr id="0" name=""/>
        <dsp:cNvSpPr/>
      </dsp:nvSpPr>
      <dsp:spPr>
        <a:xfrm>
          <a:off x="2285999" y="1062580"/>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t>
          </a:r>
          <a:endParaRPr lang="en-US" sz="1200" kern="1200" dirty="0"/>
        </a:p>
      </dsp:txBody>
      <dsp:txXfrm>
        <a:off x="2285999" y="1062580"/>
        <a:ext cx="524674" cy="262337"/>
      </dsp:txXfrm>
    </dsp:sp>
    <dsp:sp modelId="{01AE466B-0249-4A63-910F-DFF3C04D856B}">
      <dsp:nvSpPr>
        <dsp:cNvPr id="0" name=""/>
        <dsp:cNvSpPr/>
      </dsp:nvSpPr>
      <dsp:spPr>
        <a:xfrm rot="19896050">
          <a:off x="2768378" y="1020515"/>
          <a:ext cx="702916" cy="12150"/>
        </a:xfrm>
        <a:custGeom>
          <a:avLst/>
          <a:gdLst/>
          <a:ahLst/>
          <a:cxnLst/>
          <a:rect l="0" t="0" r="0" b="0"/>
          <a:pathLst>
            <a:path>
              <a:moveTo>
                <a:pt x="0" y="6075"/>
              </a:moveTo>
              <a:lnTo>
                <a:pt x="702916"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96050">
        <a:off x="3102263" y="1009018"/>
        <a:ext cx="35145" cy="35145"/>
      </dsp:txXfrm>
    </dsp:sp>
    <dsp:sp modelId="{8A58203B-60D5-42CF-9578-203C0120EC5E}">
      <dsp:nvSpPr>
        <dsp:cNvPr id="0" name=""/>
        <dsp:cNvSpPr/>
      </dsp:nvSpPr>
      <dsp:spPr>
        <a:xfrm>
          <a:off x="3428998" y="7282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3428998" y="728264"/>
        <a:ext cx="524674" cy="262337"/>
      </dsp:txXfrm>
    </dsp:sp>
    <dsp:sp modelId="{CC1ABDC6-6B6E-46CC-8F3E-DD15562897FA}">
      <dsp:nvSpPr>
        <dsp:cNvPr id="0" name=""/>
        <dsp:cNvSpPr/>
      </dsp:nvSpPr>
      <dsp:spPr>
        <a:xfrm rot="23468">
          <a:off x="2810667" y="1189783"/>
          <a:ext cx="618338" cy="12150"/>
        </a:xfrm>
        <a:custGeom>
          <a:avLst/>
          <a:gdLst/>
          <a:ahLst/>
          <a:cxnLst/>
          <a:rect l="0" t="0" r="0" b="0"/>
          <a:pathLst>
            <a:path>
              <a:moveTo>
                <a:pt x="0" y="6075"/>
              </a:moveTo>
              <a:lnTo>
                <a:pt x="61833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3468">
        <a:off x="3104378" y="1180400"/>
        <a:ext cx="30916" cy="30916"/>
      </dsp:txXfrm>
    </dsp:sp>
    <dsp:sp modelId="{BB4E4D16-71CF-4C1A-AF17-AA238805B63F}">
      <dsp:nvSpPr>
        <dsp:cNvPr id="0" name=""/>
        <dsp:cNvSpPr/>
      </dsp:nvSpPr>
      <dsp:spPr>
        <a:xfrm>
          <a:off x="3428998" y="10668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3428998" y="1066801"/>
        <a:ext cx="524674" cy="262337"/>
      </dsp:txXfrm>
    </dsp:sp>
    <dsp:sp modelId="{E4975F3D-C350-41E3-95EF-F4638F798686}">
      <dsp:nvSpPr>
        <dsp:cNvPr id="0" name=""/>
        <dsp:cNvSpPr/>
      </dsp:nvSpPr>
      <dsp:spPr>
        <a:xfrm rot="1776440">
          <a:off x="2764245" y="1363354"/>
          <a:ext cx="711182" cy="12150"/>
        </a:xfrm>
        <a:custGeom>
          <a:avLst/>
          <a:gdLst/>
          <a:ahLst/>
          <a:cxnLst/>
          <a:rect l="0" t="0" r="0" b="0"/>
          <a:pathLst>
            <a:path>
              <a:moveTo>
                <a:pt x="0" y="6075"/>
              </a:moveTo>
              <a:lnTo>
                <a:pt x="711182"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776440">
        <a:off x="3102057" y="1351650"/>
        <a:ext cx="35559" cy="35559"/>
      </dsp:txXfrm>
    </dsp:sp>
    <dsp:sp modelId="{B58CAB39-7A43-4E7D-93B0-4EB0E985F7BF}">
      <dsp:nvSpPr>
        <dsp:cNvPr id="0" name=""/>
        <dsp:cNvSpPr/>
      </dsp:nvSpPr>
      <dsp:spPr>
        <a:xfrm>
          <a:off x="3428998" y="141394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3428998" y="1413941"/>
        <a:ext cx="524674" cy="262337"/>
      </dsp:txXfrm>
    </dsp:sp>
    <dsp:sp modelId="{5F158D59-AD79-4180-AC01-6F79F6FA82DB}">
      <dsp:nvSpPr>
        <dsp:cNvPr id="0" name=""/>
        <dsp:cNvSpPr/>
      </dsp:nvSpPr>
      <dsp:spPr>
        <a:xfrm rot="1368611">
          <a:off x="690090" y="2062748"/>
          <a:ext cx="1660852" cy="12150"/>
        </a:xfrm>
        <a:custGeom>
          <a:avLst/>
          <a:gdLst/>
          <a:ahLst/>
          <a:cxnLst/>
          <a:rect l="0" t="0" r="0" b="0"/>
          <a:pathLst>
            <a:path>
              <a:moveTo>
                <a:pt x="0" y="6075"/>
              </a:moveTo>
              <a:lnTo>
                <a:pt x="1660852"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68611">
        <a:off x="1478995" y="2027302"/>
        <a:ext cx="83042" cy="83042"/>
      </dsp:txXfrm>
    </dsp:sp>
    <dsp:sp modelId="{418C437C-17BF-4B0B-B4FE-5B3030058BF1}">
      <dsp:nvSpPr>
        <dsp:cNvPr id="0" name=""/>
        <dsp:cNvSpPr/>
      </dsp:nvSpPr>
      <dsp:spPr>
        <a:xfrm>
          <a:off x="2285999" y="2259594"/>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t>
          </a:r>
          <a:endParaRPr lang="en-US" sz="1200" kern="1200" dirty="0"/>
        </a:p>
      </dsp:txBody>
      <dsp:txXfrm>
        <a:off x="2285999" y="2259594"/>
        <a:ext cx="524674" cy="262337"/>
      </dsp:txXfrm>
    </dsp:sp>
    <dsp:sp modelId="{0789D6F5-E0F6-4D72-A0DF-BA44D9E7DAFF}">
      <dsp:nvSpPr>
        <dsp:cNvPr id="0" name=""/>
        <dsp:cNvSpPr/>
      </dsp:nvSpPr>
      <dsp:spPr>
        <a:xfrm rot="20859400">
          <a:off x="2770903" y="2016890"/>
          <a:ext cx="3441067" cy="12150"/>
        </a:xfrm>
        <a:custGeom>
          <a:avLst/>
          <a:gdLst/>
          <a:ahLst/>
          <a:cxnLst/>
          <a:rect l="0" t="0" r="0" b="0"/>
          <a:pathLst>
            <a:path>
              <a:moveTo>
                <a:pt x="0" y="6075"/>
              </a:moveTo>
              <a:lnTo>
                <a:pt x="344106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0859400">
        <a:off x="4405410" y="1936939"/>
        <a:ext cx="172053" cy="172053"/>
      </dsp:txXfrm>
    </dsp:sp>
    <dsp:sp modelId="{BC065D8B-0208-43AD-ABEB-09B43B6478F9}">
      <dsp:nvSpPr>
        <dsp:cNvPr id="0" name=""/>
        <dsp:cNvSpPr/>
      </dsp:nvSpPr>
      <dsp:spPr>
        <a:xfrm>
          <a:off x="6172198" y="15240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6172198" y="1524000"/>
        <a:ext cx="524674" cy="262337"/>
      </dsp:txXfrm>
    </dsp:sp>
    <dsp:sp modelId="{E798F118-A524-4343-8813-0F2112D52D97}">
      <dsp:nvSpPr>
        <dsp:cNvPr id="0" name=""/>
        <dsp:cNvSpPr/>
      </dsp:nvSpPr>
      <dsp:spPr>
        <a:xfrm rot="21161825">
          <a:off x="2796928" y="2169290"/>
          <a:ext cx="3389015" cy="12150"/>
        </a:xfrm>
        <a:custGeom>
          <a:avLst/>
          <a:gdLst/>
          <a:ahLst/>
          <a:cxnLst/>
          <a:rect l="0" t="0" r="0" b="0"/>
          <a:pathLst>
            <a:path>
              <a:moveTo>
                <a:pt x="0" y="6075"/>
              </a:moveTo>
              <a:lnTo>
                <a:pt x="338901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21161825">
        <a:off x="4406711" y="2090640"/>
        <a:ext cx="169450" cy="169450"/>
      </dsp:txXfrm>
    </dsp:sp>
    <dsp:sp modelId="{1E1C0BF7-E2E9-47E2-846E-3FB060800201}">
      <dsp:nvSpPr>
        <dsp:cNvPr id="0" name=""/>
        <dsp:cNvSpPr/>
      </dsp:nvSpPr>
      <dsp:spPr>
        <a:xfrm>
          <a:off x="6172198" y="1828799"/>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6172198" y="1828799"/>
        <a:ext cx="524674" cy="262337"/>
      </dsp:txXfrm>
    </dsp:sp>
    <dsp:sp modelId="{50040A1C-D961-4A90-9F57-B34776F19709}">
      <dsp:nvSpPr>
        <dsp:cNvPr id="0" name=""/>
        <dsp:cNvSpPr/>
      </dsp:nvSpPr>
      <dsp:spPr>
        <a:xfrm rot="148267">
          <a:off x="2809110" y="2457222"/>
          <a:ext cx="3364653" cy="12150"/>
        </a:xfrm>
        <a:custGeom>
          <a:avLst/>
          <a:gdLst/>
          <a:ahLst/>
          <a:cxnLst/>
          <a:rect l="0" t="0" r="0" b="0"/>
          <a:pathLst>
            <a:path>
              <a:moveTo>
                <a:pt x="0" y="6075"/>
              </a:moveTo>
              <a:lnTo>
                <a:pt x="3364653"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n>
              <a:noFill/>
            </a:ln>
            <a:noFill/>
          </a:endParaRPr>
        </a:p>
      </dsp:txBody>
      <dsp:txXfrm rot="148267">
        <a:off x="4407320" y="2379181"/>
        <a:ext cx="168232" cy="168232"/>
      </dsp:txXfrm>
    </dsp:sp>
    <dsp:sp modelId="{E3CE5594-F3F1-49F6-A7C8-E25853455CFA}">
      <dsp:nvSpPr>
        <dsp:cNvPr id="0" name=""/>
        <dsp:cNvSpPr/>
      </dsp:nvSpPr>
      <dsp:spPr>
        <a:xfrm>
          <a:off x="6172198" y="2404664"/>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D</a:t>
          </a:r>
          <a:endParaRPr lang="en-US" sz="1200" kern="1200" dirty="0">
            <a:ln>
              <a:noFill/>
            </a:ln>
            <a:noFill/>
          </a:endParaRPr>
        </a:p>
      </dsp:txBody>
      <dsp:txXfrm>
        <a:off x="6172198" y="2404664"/>
        <a:ext cx="524674" cy="262337"/>
      </dsp:txXfrm>
    </dsp:sp>
    <dsp:sp modelId="{5FCB55BA-7053-458B-8A88-8DD239DA6331}">
      <dsp:nvSpPr>
        <dsp:cNvPr id="0" name=""/>
        <dsp:cNvSpPr/>
      </dsp:nvSpPr>
      <dsp:spPr>
        <a:xfrm rot="19840087">
          <a:off x="6611548" y="2203726"/>
          <a:ext cx="1331101" cy="12150"/>
        </a:xfrm>
        <a:custGeom>
          <a:avLst/>
          <a:gdLst/>
          <a:ahLst/>
          <a:cxnLst/>
          <a:rect l="0" t="0" r="0" b="0"/>
          <a:pathLst>
            <a:path>
              <a:moveTo>
                <a:pt x="0" y="6075"/>
              </a:moveTo>
              <a:lnTo>
                <a:pt x="1331101"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9840087">
        <a:off x="7243821" y="2176523"/>
        <a:ext cx="66555" cy="66555"/>
      </dsp:txXfrm>
    </dsp:sp>
    <dsp:sp modelId="{E045DA16-E3DB-4C3A-9DC1-4314802E0B2D}">
      <dsp:nvSpPr>
        <dsp:cNvPr id="0" name=""/>
        <dsp:cNvSpPr/>
      </dsp:nvSpPr>
      <dsp:spPr>
        <a:xfrm>
          <a:off x="7857323" y="1752601"/>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7857323" y="1752601"/>
        <a:ext cx="524674" cy="262337"/>
      </dsp:txXfrm>
    </dsp:sp>
    <dsp:sp modelId="{906F5F46-922A-41D3-BC0C-AA6B408A8D4A}">
      <dsp:nvSpPr>
        <dsp:cNvPr id="0" name=""/>
        <dsp:cNvSpPr/>
      </dsp:nvSpPr>
      <dsp:spPr>
        <a:xfrm rot="20600406">
          <a:off x="6671450" y="2356124"/>
          <a:ext cx="1211295" cy="12150"/>
        </a:xfrm>
        <a:custGeom>
          <a:avLst/>
          <a:gdLst/>
          <a:ahLst/>
          <a:cxnLst/>
          <a:rect l="0" t="0" r="0" b="0"/>
          <a:pathLst>
            <a:path>
              <a:moveTo>
                <a:pt x="0" y="6075"/>
              </a:moveTo>
              <a:lnTo>
                <a:pt x="1211295"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600406">
        <a:off x="7246816" y="2331917"/>
        <a:ext cx="60564" cy="60564"/>
      </dsp:txXfrm>
    </dsp:sp>
    <dsp:sp modelId="{0FA03EE5-538B-45D7-AE54-164B087D5CC2}">
      <dsp:nvSpPr>
        <dsp:cNvPr id="0" name=""/>
        <dsp:cNvSpPr/>
      </dsp:nvSpPr>
      <dsp:spPr>
        <a:xfrm>
          <a:off x="7857323" y="2057397"/>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2057397"/>
        <a:ext cx="524674" cy="262337"/>
      </dsp:txXfrm>
    </dsp:sp>
    <dsp:sp modelId="{87EC5DDD-9F69-4B6C-95BE-68FC167C1752}">
      <dsp:nvSpPr>
        <dsp:cNvPr id="0" name=""/>
        <dsp:cNvSpPr/>
      </dsp:nvSpPr>
      <dsp:spPr>
        <a:xfrm rot="3160736">
          <a:off x="257930" y="2744882"/>
          <a:ext cx="2525174" cy="12150"/>
        </a:xfrm>
        <a:custGeom>
          <a:avLst/>
          <a:gdLst/>
          <a:ahLst/>
          <a:cxnLst/>
          <a:rect l="0" t="0" r="0" b="0"/>
          <a:pathLst>
            <a:path>
              <a:moveTo>
                <a:pt x="0" y="6075"/>
              </a:moveTo>
              <a:lnTo>
                <a:pt x="2525174" y="607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3160736">
        <a:off x="1457387" y="2687828"/>
        <a:ext cx="126258" cy="126258"/>
      </dsp:txXfrm>
    </dsp:sp>
    <dsp:sp modelId="{167F1204-AFBB-4464-B292-B7B9C368137A}">
      <dsp:nvSpPr>
        <dsp:cNvPr id="0" name=""/>
        <dsp:cNvSpPr/>
      </dsp:nvSpPr>
      <dsp:spPr>
        <a:xfrm>
          <a:off x="2285999" y="3623862"/>
          <a:ext cx="524674" cy="262337"/>
        </a:xfrm>
        <a:prstGeom prst="roundRect">
          <a:avLst>
            <a:gd name="adj" fmla="val 10000"/>
          </a:avLst>
        </a:prstGeom>
        <a:solidFill>
          <a:schemeClr val="accent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a:t>
          </a:r>
          <a:endParaRPr lang="en-US" sz="1200" kern="1200" dirty="0"/>
        </a:p>
      </dsp:txBody>
      <dsp:txXfrm>
        <a:off x="2285999" y="3623862"/>
        <a:ext cx="524674" cy="262337"/>
      </dsp:txXfrm>
    </dsp:sp>
    <dsp:sp modelId="{2FD12931-E91F-4883-ABCC-E2B4ACCC31CA}">
      <dsp:nvSpPr>
        <dsp:cNvPr id="0" name=""/>
        <dsp:cNvSpPr/>
      </dsp:nvSpPr>
      <dsp:spPr>
        <a:xfrm rot="20302814">
          <a:off x="2741147" y="3384824"/>
          <a:ext cx="1976580" cy="12150"/>
        </a:xfrm>
        <a:custGeom>
          <a:avLst/>
          <a:gdLst/>
          <a:ahLst/>
          <a:cxnLst/>
          <a:rect l="0" t="0" r="0" b="0"/>
          <a:pathLst>
            <a:path>
              <a:moveTo>
                <a:pt x="0" y="6075"/>
              </a:moveTo>
              <a:lnTo>
                <a:pt x="1976580"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0302814">
        <a:off x="3680023" y="3341485"/>
        <a:ext cx="98829" cy="98829"/>
      </dsp:txXfrm>
    </dsp:sp>
    <dsp:sp modelId="{A9C12F11-1210-4444-A1FD-68998DEE217C}">
      <dsp:nvSpPr>
        <dsp:cNvPr id="0" name=""/>
        <dsp:cNvSpPr/>
      </dsp:nvSpPr>
      <dsp:spPr>
        <a:xfrm>
          <a:off x="4648201" y="2895600"/>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A</a:t>
          </a:r>
          <a:endParaRPr lang="en-US" sz="1200" kern="1200" dirty="0">
            <a:ln>
              <a:noFill/>
            </a:ln>
            <a:noFill/>
          </a:endParaRPr>
        </a:p>
      </dsp:txBody>
      <dsp:txXfrm>
        <a:off x="4648201" y="2895600"/>
        <a:ext cx="524674" cy="262337"/>
      </dsp:txXfrm>
    </dsp:sp>
    <dsp:sp modelId="{80B075A0-6EED-4416-BD30-D34B7B6B244A}">
      <dsp:nvSpPr>
        <dsp:cNvPr id="0" name=""/>
        <dsp:cNvSpPr/>
      </dsp:nvSpPr>
      <dsp:spPr>
        <a:xfrm rot="345955">
          <a:off x="5166051" y="3156224"/>
          <a:ext cx="2698097" cy="12150"/>
        </a:xfrm>
        <a:custGeom>
          <a:avLst/>
          <a:gdLst/>
          <a:ahLst/>
          <a:cxnLst/>
          <a:rect l="0" t="0" r="0" b="0"/>
          <a:pathLst>
            <a:path>
              <a:moveTo>
                <a:pt x="0" y="6075"/>
              </a:moveTo>
              <a:lnTo>
                <a:pt x="269809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345955">
        <a:off x="6447647" y="3094847"/>
        <a:ext cx="134904" cy="134904"/>
      </dsp:txXfrm>
    </dsp:sp>
    <dsp:sp modelId="{593B41E3-CA5E-4DA9-AD44-1949E854049E}">
      <dsp:nvSpPr>
        <dsp:cNvPr id="0" name=""/>
        <dsp:cNvSpPr/>
      </dsp:nvSpPr>
      <dsp:spPr>
        <a:xfrm>
          <a:off x="7857323" y="31666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7857323" y="3166662"/>
        <a:ext cx="524674" cy="262337"/>
      </dsp:txXfrm>
    </dsp:sp>
    <dsp:sp modelId="{F74CEFCE-AE50-40FB-98E1-BD45C93AA385}">
      <dsp:nvSpPr>
        <dsp:cNvPr id="0" name=""/>
        <dsp:cNvSpPr/>
      </dsp:nvSpPr>
      <dsp:spPr>
        <a:xfrm rot="726449">
          <a:off x="5142340" y="3308624"/>
          <a:ext cx="2745518" cy="12150"/>
        </a:xfrm>
        <a:custGeom>
          <a:avLst/>
          <a:gdLst/>
          <a:ahLst/>
          <a:cxnLst/>
          <a:rect l="0" t="0" r="0" b="0"/>
          <a:pathLst>
            <a:path>
              <a:moveTo>
                <a:pt x="0" y="6075"/>
              </a:moveTo>
              <a:lnTo>
                <a:pt x="2745518"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n>
              <a:noFill/>
            </a:ln>
            <a:noFill/>
          </a:endParaRPr>
        </a:p>
      </dsp:txBody>
      <dsp:txXfrm rot="726449">
        <a:off x="6446462" y="3246062"/>
        <a:ext cx="137275" cy="137275"/>
      </dsp:txXfrm>
    </dsp:sp>
    <dsp:sp modelId="{37A875F9-3746-426A-8766-FFA1C0118C48}">
      <dsp:nvSpPr>
        <dsp:cNvPr id="0" name=""/>
        <dsp:cNvSpPr/>
      </dsp:nvSpPr>
      <dsp:spPr>
        <a:xfrm>
          <a:off x="7857323" y="34714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C</a:t>
          </a:r>
          <a:endParaRPr lang="en-US" sz="1200" kern="1200" dirty="0">
            <a:ln>
              <a:noFill/>
            </a:ln>
            <a:noFill/>
          </a:endParaRPr>
        </a:p>
      </dsp:txBody>
      <dsp:txXfrm>
        <a:off x="7857323" y="3471462"/>
        <a:ext cx="524674" cy="262337"/>
      </dsp:txXfrm>
    </dsp:sp>
    <dsp:sp modelId="{F065EB8E-04AE-4472-B39D-637CB520C526}">
      <dsp:nvSpPr>
        <dsp:cNvPr id="0" name=""/>
        <dsp:cNvSpPr/>
      </dsp:nvSpPr>
      <dsp:spPr>
        <a:xfrm rot="21034910">
          <a:off x="2798120" y="3596555"/>
          <a:ext cx="1862634" cy="12150"/>
        </a:xfrm>
        <a:custGeom>
          <a:avLst/>
          <a:gdLst/>
          <a:ahLst/>
          <a:cxnLst/>
          <a:rect l="0" t="0" r="0" b="0"/>
          <a:pathLst>
            <a:path>
              <a:moveTo>
                <a:pt x="0" y="6075"/>
              </a:moveTo>
              <a:lnTo>
                <a:pt x="1862634"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21034910">
        <a:off x="3682872" y="3556065"/>
        <a:ext cx="93131" cy="93131"/>
      </dsp:txXfrm>
    </dsp:sp>
    <dsp:sp modelId="{95523093-FECA-4419-A878-E6086CB8B61F}">
      <dsp:nvSpPr>
        <dsp:cNvPr id="0" name=""/>
        <dsp:cNvSpPr/>
      </dsp:nvSpPr>
      <dsp:spPr>
        <a:xfrm>
          <a:off x="4648201" y="3319062"/>
          <a:ext cx="524674" cy="262337"/>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n>
                <a:noFill/>
              </a:ln>
              <a:noFill/>
            </a:rPr>
            <a:t>B</a:t>
          </a:r>
          <a:endParaRPr lang="en-US" sz="1200" kern="1200" dirty="0">
            <a:ln>
              <a:noFill/>
            </a:ln>
            <a:noFill/>
          </a:endParaRPr>
        </a:p>
      </dsp:txBody>
      <dsp:txXfrm>
        <a:off x="4648201" y="3319062"/>
        <a:ext cx="524674" cy="262337"/>
      </dsp:txXfrm>
    </dsp:sp>
    <dsp:sp modelId="{BCC70EED-4AC6-47A8-97E4-A7D63A75F83B}">
      <dsp:nvSpPr>
        <dsp:cNvPr id="0" name=""/>
        <dsp:cNvSpPr/>
      </dsp:nvSpPr>
      <dsp:spPr>
        <a:xfrm rot="1">
          <a:off x="2810674" y="3748955"/>
          <a:ext cx="1837527" cy="12150"/>
        </a:xfrm>
        <a:custGeom>
          <a:avLst/>
          <a:gdLst/>
          <a:ahLst/>
          <a:cxnLst/>
          <a:rect l="0" t="0" r="0" b="0"/>
          <a:pathLst>
            <a:path>
              <a:moveTo>
                <a:pt x="0" y="6075"/>
              </a:moveTo>
              <a:lnTo>
                <a:pt x="1837527" y="6075"/>
              </a:lnTo>
            </a:path>
          </a:pathLst>
        </a:custGeom>
        <a:noFill/>
        <a:ln w="55000" cap="flat" cmpd="thickThin"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noFill/>
            </a:ln>
            <a:noFill/>
          </a:endParaRPr>
        </a:p>
      </dsp:txBody>
      <dsp:txXfrm rot="1">
        <a:off x="3683500" y="3709092"/>
        <a:ext cx="91876" cy="91876"/>
      </dsp:txXfrm>
    </dsp:sp>
    <dsp:sp modelId="{A0865725-8F13-4D66-9B6B-D81956252699}">
      <dsp:nvSpPr>
        <dsp:cNvPr id="0" name=""/>
        <dsp:cNvSpPr/>
      </dsp:nvSpPr>
      <dsp:spPr>
        <a:xfrm>
          <a:off x="4648201" y="3623862"/>
          <a:ext cx="524674" cy="262337"/>
        </a:xfrm>
        <a:prstGeom prst="roundRect">
          <a:avLst>
            <a:gd name="adj" fmla="val 10000"/>
          </a:avLst>
        </a:prstGeom>
        <a:no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noFill/>
            </a:rPr>
            <a:t>C</a:t>
          </a:r>
          <a:endParaRPr lang="en-US" sz="1200" kern="1200" dirty="0">
            <a:noFill/>
          </a:endParaRPr>
        </a:p>
      </dsp:txBody>
      <dsp:txXfrm>
        <a:off x="4648201" y="3623862"/>
        <a:ext cx="524674" cy="26233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54F90-0193-4FD0-B1EF-8CF4A9BB14A1}" type="datetimeFigureOut">
              <a:rPr lang="en-US" smtClean="0"/>
              <a:pPr/>
              <a:t>10/1/2012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09E11-2FDD-4E4A-8A6F-AEE0F728372F}" type="slidenum">
              <a:rPr lang="en-US" smtClean="0"/>
              <a:pPr/>
              <a:t>‹#›</a:t>
            </a:fld>
            <a:endParaRPr lang="en-US"/>
          </a:p>
        </p:txBody>
      </p:sp>
    </p:spTree>
    <p:extLst>
      <p:ext uri="{BB962C8B-B14F-4D97-AF65-F5344CB8AC3E}">
        <p14:creationId xmlns:p14="http://schemas.microsoft.com/office/powerpoint/2010/main" xmlns="" val="96022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024225F-5EA6-4556-8207-20C72C37F6B7}" type="slidenum">
              <a:rPr lang="en-US"/>
              <a:pPr/>
              <a:t>64</a:t>
            </a:fld>
            <a:endParaRPr lang="en-US"/>
          </a:p>
        </p:txBody>
      </p:sp>
      <p:sp>
        <p:nvSpPr>
          <p:cNvPr id="45059" name="Rectangle 2"/>
          <p:cNvSpPr>
            <a:spLocks noGrp="1" noRot="1" noChangeAspect="1" noChangeArrowheads="1" noTextEdit="1"/>
          </p:cNvSpPr>
          <p:nvPr>
            <p:ph type="sldImg"/>
          </p:nvPr>
        </p:nvSpPr>
        <p:spPr>
          <a:ln w="12700" cap="flat">
            <a:solidFill>
              <a:schemeClr val="tx1"/>
            </a:solidFill>
          </a:ln>
        </p:spPr>
      </p:sp>
      <p:sp>
        <p:nvSpPr>
          <p:cNvPr id="45060" name="Rectangle 3"/>
          <p:cNvSpPr>
            <a:spLocks noGrp="1" noChangeArrowheads="1"/>
          </p:cNvSpPr>
          <p:nvPr>
            <p:ph type="body" idx="1"/>
          </p:nvPr>
        </p:nvSpPr>
        <p:spPr>
          <a:noFill/>
          <a:ln/>
        </p:spPr>
        <p:txBody>
          <a:bodyPr lIns="92075" tIns="46038" rIns="92075" bIns="46038"/>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84</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85</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86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87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88</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89</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90</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3627A7F-D72F-4026-A7B7-64B91BBC6456}" type="slidenum">
              <a:rPr lang="en-US"/>
              <a:pPr/>
              <a:t>92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8177EF0-6B06-47F1-B173-06E4451EDB45}" type="slidenum">
              <a:rPr lang="en-US"/>
              <a:pPr/>
              <a:t>93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97</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98</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AA32F2B-C43D-4BE4-9F12-A81E9F4E4068}" type="slidenum">
              <a:rPr lang="en-US"/>
              <a:pPr/>
              <a:t>100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F156BCD-0A2C-48DE-827A-69CC8E1910E6}" type="slidenum">
              <a:rPr lang="en-US"/>
              <a:pPr/>
              <a:t>102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829E822-9DA7-4D8E-873E-FBE45C80FF84}" type="slidenum">
              <a:rPr lang="en-US"/>
              <a:pPr/>
              <a:t>103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105</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106</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107</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108</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109</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110</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111</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112</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113</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114</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115</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116</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117</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118</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119</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14</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120</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121</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122</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123</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124</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125</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126</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127</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128</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129</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15</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130</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131</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132</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133</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134</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135</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136</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139</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146</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44</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45</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62</a:t>
            </a:fld>
            <a:endParaRPr lang="en-US"/>
          </a:p>
        </p:txBody>
      </p:sp>
    </p:spTree>
    <p:extLst>
      <p:ext uri="{BB962C8B-B14F-4D97-AF65-F5344CB8AC3E}">
        <p14:creationId xmlns:p14="http://schemas.microsoft.com/office/powerpoint/2010/main" xmlns="" val="244560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63</a:t>
            </a:fld>
            <a:endParaRPr lang="en-US"/>
          </a:p>
        </p:txBody>
      </p:sp>
    </p:spTree>
    <p:extLst>
      <p:ext uri="{BB962C8B-B14F-4D97-AF65-F5344CB8AC3E}">
        <p14:creationId xmlns:p14="http://schemas.microsoft.com/office/powerpoint/2010/main" xmlns="" val="2445606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00B20F-67A9-48A2-80BA-79523D80BA17}" type="datetime1">
              <a:rPr lang="en-US" smtClean="0"/>
              <a:pPr/>
              <a:t>10/1/2012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1DB1205-1AA5-4776-9BEC-4E5ECA50DD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310B21-3D60-46E1-A5B3-843FC938345E}" type="datetime1">
              <a:rPr lang="en-US" smtClean="0"/>
              <a:pPr/>
              <a:t>10/1/2012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9D730C-B8D7-40A8-95CE-C04C85D17E85}" type="datetime1">
              <a:rPr lang="en-US" smtClean="0"/>
              <a:pPr/>
              <a:t>10/1/2012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593E0E-BEC0-4CF1-AF63-D3DC129E35B1}" type="datetime1">
              <a:rPr lang="en-US" smtClean="0"/>
              <a:pPr/>
              <a:t>10/1/2012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FA30DC-2BF1-44F5-A13E-72D9170A44D7}" type="datetime1">
              <a:rPr lang="en-US" smtClean="0"/>
              <a:pPr/>
              <a:t>10/1/2012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4A1C78-F837-4E9F-A92C-4D0323921A16}" type="datetime1">
              <a:rPr lang="en-US" smtClean="0"/>
              <a:pPr/>
              <a:t>10/1/2012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567455-6E74-4740-A578-AFA756D81FD9}" type="datetime1">
              <a:rPr lang="en-US" smtClean="0"/>
              <a:pPr/>
              <a:t>10/1/2012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A3FED96-5F95-4273-996E-2FEFAC0112F5}" type="datetime1">
              <a:rPr lang="en-US" smtClean="0"/>
              <a:pPr/>
              <a:t>10/1/2012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3DC68F-ED28-4625-83EF-22788430C01E}" type="datetime1">
              <a:rPr lang="en-US" smtClean="0"/>
              <a:pPr/>
              <a:t>10/1/2012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FEFA998-58BB-45BB-99AD-D4EB3243EC7A}" type="datetime1">
              <a:rPr lang="en-US" smtClean="0"/>
              <a:pPr/>
              <a:t>10/1/2012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4BE6B7-1D49-4BC8-9ED3-C24A6DA23429}" type="datetime1">
              <a:rPr lang="en-US" smtClean="0"/>
              <a:pPr/>
              <a:t>10/1/2012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1DB1205-1AA5-4776-9BEC-4E5ECA50DD3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5574A2-8FBA-4A15-B4FA-F2AE5BDC8C6E}" type="datetime1">
              <a:rPr lang="en-US" smtClean="0"/>
              <a:pPr/>
              <a:t>10/1/2012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B1205-1AA5-4776-9BEC-4E5ECA50DD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berkeley.edu/~vazirani/algorithms.html" TargetMode="External"/><Relationship Id="rId2" Type="http://schemas.openxmlformats.org/officeDocument/2006/relationships/hyperlink" Target="http://en.wikipedia.org/wiki/A_star" TargetMode="External"/><Relationship Id="rId1" Type="http://schemas.openxmlformats.org/officeDocument/2006/relationships/slideLayout" Target="../slideLayouts/slideLayout1.xml"/><Relationship Id="rId5" Type="http://schemas.openxmlformats.org/officeDocument/2006/relationships/hyperlink" Target="http://www.cs.colorado.edu/~grudic/" TargetMode="External"/><Relationship Id="rId4" Type="http://schemas.openxmlformats.org/officeDocument/2006/relationships/hyperlink" Target="http://www.sce.carleton.ca/faculty/chinneck/po.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486400"/>
          </a:xfrm>
        </p:spPr>
        <p:txBody>
          <a:bodyPr>
            <a:noAutofit/>
          </a:bodyPr>
          <a:lstStyle/>
          <a:p>
            <a:r>
              <a:rPr lang="en-US" sz="4400" dirty="0"/>
              <a:t>States and </a:t>
            </a:r>
            <a:r>
              <a:rPr lang="en-US" sz="4400" dirty="0" smtClean="0"/>
              <a:t>Searching</a:t>
            </a:r>
            <a:br>
              <a:rPr lang="en-US" sz="4400" dirty="0" smtClean="0"/>
            </a:br>
            <a:r>
              <a:rPr lang="en-US" sz="3200" dirty="0" smtClean="0"/>
              <a:t>based on</a:t>
            </a:r>
            <a:r>
              <a:rPr lang="en-US" sz="4400" dirty="0" smtClean="0"/>
              <a:t/>
            </a:r>
            <a:br>
              <a:rPr lang="en-US" sz="4400" dirty="0" smtClean="0"/>
            </a:br>
            <a:r>
              <a:rPr lang="en-US" sz="1200" dirty="0">
                <a:solidFill>
                  <a:schemeClr val="tx1"/>
                </a:solidFill>
              </a:rPr>
              <a:t>Chapter </a:t>
            </a:r>
            <a:r>
              <a:rPr lang="en-US" sz="1200" dirty="0" smtClean="0">
                <a:solidFill>
                  <a:schemeClr val="tx1"/>
                </a:solidFill>
              </a:rPr>
              <a:t>3</a:t>
            </a:r>
            <a:r>
              <a:rPr lang="en-US" sz="1200" i="1" dirty="0" smtClean="0">
                <a:solidFill>
                  <a:schemeClr val="tx1"/>
                </a:solidFill>
              </a:rPr>
              <a:t>. </a:t>
            </a:r>
            <a:r>
              <a:rPr lang="en-US" sz="1200" dirty="0" smtClean="0">
                <a:solidFill>
                  <a:schemeClr val="tx1"/>
                </a:solidFill>
              </a:rPr>
              <a:t>Poole &amp; Mackworth,</a:t>
            </a:r>
            <a:r>
              <a:rPr lang="en-US" sz="1200" i="1" dirty="0" smtClean="0">
                <a:solidFill>
                  <a:schemeClr val="tx1"/>
                </a:solidFill>
              </a:rPr>
              <a:t> </a:t>
            </a:r>
            <a:r>
              <a:rPr lang="en-US" sz="1200" i="1" dirty="0">
                <a:solidFill>
                  <a:schemeClr val="tx1"/>
                </a:solidFill>
              </a:rPr>
              <a:t>Artificial Intelligence. Foundations of Computational </a:t>
            </a:r>
            <a:r>
              <a:rPr lang="en-US" sz="1200" i="1" dirty="0" smtClean="0">
                <a:solidFill>
                  <a:schemeClr val="tx1"/>
                </a:solidFill>
              </a:rPr>
              <a:t>Agents. </a:t>
            </a:r>
            <a:r>
              <a:rPr lang="en-US" sz="1200" dirty="0" smtClean="0"/>
              <a:t>Cambridge University Press 2010</a:t>
            </a:r>
            <a:br>
              <a:rPr lang="en-US" sz="1200" dirty="0" smtClean="0"/>
            </a:br>
            <a:r>
              <a:rPr lang="en-US" sz="1200" dirty="0" smtClean="0"/>
              <a:t/>
            </a:r>
            <a:br>
              <a:rPr lang="en-US" sz="1200" dirty="0" smtClean="0"/>
            </a:br>
            <a:r>
              <a:rPr lang="en-US" sz="1200" dirty="0" smtClean="0"/>
              <a:t>Wikipedia: </a:t>
            </a:r>
            <a:r>
              <a:rPr lang="en-US" sz="1200" dirty="0" smtClean="0">
                <a:hlinkClick r:id="rId2"/>
              </a:rPr>
              <a:t>http://en.wikipedia.org/wiki/A_star</a:t>
            </a:r>
            <a:r>
              <a:rPr lang="en-US" sz="1200" dirty="0" smtClean="0"/>
              <a:t/>
            </a:r>
            <a:br>
              <a:rPr lang="en-US" sz="1200" dirty="0" smtClean="0"/>
            </a:br>
            <a:r>
              <a:rPr lang="en-US" sz="1200" dirty="0" smtClean="0"/>
              <a:t/>
            </a:r>
            <a:br>
              <a:rPr lang="en-US" sz="1200" dirty="0" smtClean="0"/>
            </a:br>
            <a:r>
              <a:rPr lang="en-US" sz="1200" dirty="0" smtClean="0"/>
              <a:t>S. </a:t>
            </a:r>
            <a:r>
              <a:rPr lang="en-US" sz="1200" dirty="0" err="1" smtClean="0"/>
              <a:t>Dasgupta</a:t>
            </a:r>
            <a:r>
              <a:rPr lang="en-US" sz="1200" dirty="0" smtClean="0"/>
              <a:t>, C.H. Papadimitriou, and U.V. </a:t>
            </a:r>
            <a:r>
              <a:rPr lang="en-US" sz="1200" dirty="0" err="1" smtClean="0"/>
              <a:t>Vazirani</a:t>
            </a:r>
            <a:r>
              <a:rPr lang="en-US" sz="1200" dirty="0" smtClean="0"/>
              <a:t>. Algorithms.</a:t>
            </a:r>
            <a:br>
              <a:rPr lang="en-US" sz="1200" dirty="0" smtClean="0"/>
            </a:br>
            <a:r>
              <a:rPr lang="en-US" sz="1200" dirty="0" smtClean="0"/>
              <a:t> </a:t>
            </a:r>
            <a:r>
              <a:rPr lang="en-US" sz="1200" dirty="0" smtClean="0">
                <a:hlinkClick r:id="rId3"/>
              </a:rPr>
              <a:t>http://www.cs.berkeley.edu/~vazirani/algorithms.html</a:t>
            </a:r>
            <a:r>
              <a:rPr lang="en-US" sz="1200" dirty="0" smtClean="0"/>
              <a:t/>
            </a:r>
            <a:br>
              <a:rPr lang="en-US" sz="1200" dirty="0" smtClean="0"/>
            </a:br>
            <a:r>
              <a:rPr lang="en-US" sz="1200" dirty="0" smtClean="0"/>
              <a:t/>
            </a:r>
            <a:br>
              <a:rPr lang="en-US" sz="1200" dirty="0" smtClean="0"/>
            </a:br>
            <a:r>
              <a:rPr lang="en-US" sz="1200" dirty="0" smtClean="0"/>
              <a:t>Andrew Moore, CMU</a:t>
            </a:r>
            <a:br>
              <a:rPr lang="en-US" sz="1200" dirty="0" smtClean="0"/>
            </a:br>
            <a:r>
              <a:rPr lang="en-US" sz="1200" dirty="0" smtClean="0"/>
              <a:t/>
            </a:r>
            <a:br>
              <a:rPr lang="en-US" sz="1200" dirty="0" smtClean="0"/>
            </a:br>
            <a:r>
              <a:rPr lang="en-US" sz="1200" dirty="0" smtClean="0"/>
              <a:t>B&amp;B animation, John W. </a:t>
            </a:r>
            <a:r>
              <a:rPr lang="en-US" sz="1200" dirty="0" err="1" smtClean="0"/>
              <a:t>Chinneck</a:t>
            </a:r>
            <a:r>
              <a:rPr lang="en-US" sz="1200" dirty="0" smtClean="0"/>
              <a:t>, Carleton University</a:t>
            </a:r>
            <a:br>
              <a:rPr lang="en-US" sz="1200" dirty="0" smtClean="0"/>
            </a:br>
            <a:r>
              <a:rPr lang="en-US" sz="1200" dirty="0" smtClean="0">
                <a:hlinkClick r:id="rId4"/>
              </a:rPr>
              <a:t>http://www.sce.carleton.ca/faculty/chinneck/po.html</a:t>
            </a:r>
            <a:r>
              <a:rPr lang="en-US" sz="1200" dirty="0" smtClean="0"/>
              <a:t/>
            </a:r>
            <a:br>
              <a:rPr lang="en-US" sz="1200" dirty="0" smtClean="0"/>
            </a:br>
            <a:r>
              <a:rPr lang="en-US" sz="1200" dirty="0" smtClean="0"/>
              <a:t/>
            </a:r>
            <a:br>
              <a:rPr lang="en-US" sz="1200" dirty="0" smtClean="0"/>
            </a:br>
            <a:r>
              <a:rPr lang="en-US" sz="1200" dirty="0" smtClean="0"/>
              <a:t>Greg </a:t>
            </a:r>
            <a:r>
              <a:rPr lang="en-US" sz="1200" dirty="0" err="1" smtClean="0"/>
              <a:t>Grudic</a:t>
            </a:r>
            <a:r>
              <a:rPr lang="en-US" sz="1200" dirty="0" smtClean="0"/>
              <a:t>, University of Colorado at Boulder</a:t>
            </a:r>
            <a:br>
              <a:rPr lang="en-US" sz="1200" dirty="0" smtClean="0"/>
            </a:br>
            <a:r>
              <a:rPr lang="en-US" sz="1200" dirty="0" smtClean="0">
                <a:hlinkClick r:id="rId5"/>
              </a:rPr>
              <a:t>http://www.cs.colorado.edu/~grudic/</a:t>
            </a:r>
            <a:r>
              <a:rPr lang="en-US" sz="1200" dirty="0" smtClean="0"/>
              <a:t/>
            </a:r>
            <a:br>
              <a:rPr lang="en-US" sz="1200" dirty="0" smtClean="0"/>
            </a:br>
            <a:r>
              <a:rPr lang="en-US" sz="1200" dirty="0" smtClean="0"/>
              <a:t/>
            </a:r>
            <a:br>
              <a:rPr lang="en-US" sz="1200" dirty="0" smtClean="0"/>
            </a:br>
            <a:r>
              <a:rPr lang="en-US" sz="1200" dirty="0" smtClean="0"/>
              <a:t> Charles R. Dyer, University of Wisconsin-Madison </a:t>
            </a:r>
            <a:br>
              <a:rPr lang="en-US" sz="1200" dirty="0" smtClean="0"/>
            </a:br>
            <a:endParaRPr lang="en-US" sz="1200" dirty="0">
              <a:solidFill>
                <a:schemeClr val="tx1"/>
              </a:solidFill>
            </a:endParaRPr>
          </a:p>
        </p:txBody>
      </p:sp>
      <p:sp>
        <p:nvSpPr>
          <p:cNvPr id="4" name="Slide Number Placeholder 3"/>
          <p:cNvSpPr>
            <a:spLocks noGrp="1"/>
          </p:cNvSpPr>
          <p:nvPr>
            <p:ph type="sldNum" sz="quarter" idx="12"/>
          </p:nvPr>
        </p:nvSpPr>
        <p:spPr/>
        <p:txBody>
          <a:bodyPr/>
          <a:lstStyle/>
          <a:p>
            <a:fld id="{B1DB1205-1AA5-4776-9BEC-4E5ECA50DD3C}" type="slidenum">
              <a:rPr lang="en-US" smtClean="0"/>
              <a:pPr/>
              <a:t>1</a:t>
            </a:fld>
            <a:endParaRPr lang="en-US"/>
          </a:p>
        </p:txBody>
      </p:sp>
    </p:spTree>
    <p:extLst>
      <p:ext uri="{BB962C8B-B14F-4D97-AF65-F5344CB8AC3E}">
        <p14:creationId xmlns:p14="http://schemas.microsoft.com/office/powerpoint/2010/main" xmlns="" val="3777677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28600" y="152400"/>
                <a:ext cx="8686800" cy="6248400"/>
              </a:xfrm>
            </p:spPr>
            <p:txBody>
              <a:bodyPr>
                <a:noAutofit/>
              </a:bodyPr>
              <a:lstStyle/>
              <a:p>
                <a:r>
                  <a:rPr lang="en-US" sz="2800" dirty="0" smtClean="0"/>
                  <a:t>The </a:t>
                </a:r>
                <a:r>
                  <a:rPr lang="en-US" sz="2800" dirty="0">
                    <a:solidFill>
                      <a:srgbClr val="FF0000"/>
                    </a:solidFill>
                  </a:rPr>
                  <a:t>forward branching factor </a:t>
                </a:r>
                <a:r>
                  <a:rPr lang="en-US" sz="2800" dirty="0"/>
                  <a:t>of a node is the number of arcs leaving the node. </a:t>
                </a:r>
                <a:endParaRPr lang="en-US" sz="2800" dirty="0" smtClean="0"/>
              </a:p>
              <a:p>
                <a:r>
                  <a:rPr lang="en-US" sz="2800" dirty="0" smtClean="0"/>
                  <a:t>The </a:t>
                </a:r>
                <a:r>
                  <a:rPr lang="en-US" sz="2800" dirty="0">
                    <a:solidFill>
                      <a:srgbClr val="FF0000"/>
                    </a:solidFill>
                  </a:rPr>
                  <a:t>backward branching factor </a:t>
                </a:r>
                <a:r>
                  <a:rPr lang="en-US" sz="2800" dirty="0"/>
                  <a:t>of a node is the number of arcs entering the node</a:t>
                </a:r>
                <a:r>
                  <a:rPr lang="en-US" sz="2800" dirty="0" smtClean="0"/>
                  <a:t>.</a:t>
                </a:r>
              </a:p>
              <a:p>
                <a:r>
                  <a:rPr lang="en-US" sz="2800" dirty="0"/>
                  <a:t>The branching factor is important because it is a key component in the </a:t>
                </a:r>
                <a:r>
                  <a:rPr lang="en-US" sz="2800" dirty="0">
                    <a:solidFill>
                      <a:srgbClr val="FF0000"/>
                    </a:solidFill>
                  </a:rPr>
                  <a:t>size</a:t>
                </a:r>
                <a:r>
                  <a:rPr lang="en-US" sz="2800" dirty="0"/>
                  <a:t> of the graph</a:t>
                </a:r>
                <a:r>
                  <a:rPr lang="en-US" sz="2800" dirty="0" smtClean="0"/>
                  <a:t>.</a:t>
                </a:r>
              </a:p>
              <a:p>
                <a:pPr lvl="1"/>
                <a:r>
                  <a:rPr lang="en-US" sz="2400" dirty="0"/>
                  <a:t>If the forward branching factor for each node is b, and the graph is a tree, there are </a:t>
                </a:r>
                <a14:m>
                  <m:oMath xmlns:m="http://schemas.openxmlformats.org/officeDocument/2006/math">
                    <m:sSup>
                      <m:sSupPr>
                        <m:ctrlPr>
                          <a:rPr lang="en-US" sz="2400" i="1" dirty="0" smtClean="0">
                            <a:latin typeface="Cambria Math"/>
                          </a:rPr>
                        </m:ctrlPr>
                      </m:sSupPr>
                      <m:e>
                        <m:r>
                          <a:rPr lang="en-US" sz="2400" b="0" i="1" dirty="0" smtClean="0">
                            <a:latin typeface="Cambria Math"/>
                          </a:rPr>
                          <m:t>𝑏</m:t>
                        </m:r>
                      </m:e>
                      <m:sup>
                        <m:r>
                          <a:rPr lang="en-US" sz="2400" b="0" i="1" dirty="0" smtClean="0">
                            <a:latin typeface="Cambria Math"/>
                          </a:rPr>
                          <m:t>𝑛</m:t>
                        </m:r>
                      </m:sup>
                    </m:sSup>
                  </m:oMath>
                </a14:m>
                <a:r>
                  <a:rPr lang="en-US" sz="2400" dirty="0"/>
                  <a:t> nodes that are </a:t>
                </a:r>
                <a:r>
                  <a:rPr lang="en-US" sz="2400" dirty="0" smtClean="0"/>
                  <a:t>n arcs </a:t>
                </a:r>
                <a:r>
                  <a:rPr lang="en-US" sz="2400" dirty="0"/>
                  <a:t>away from any node.</a:t>
                </a:r>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52400"/>
                <a:ext cx="8686800" cy="6248400"/>
              </a:xfrm>
              <a:blipFill rotWithShape="1">
                <a:blip r:embed="rId2" cstate="print"/>
                <a:stretch>
                  <a:fillRect t="-976" r="-21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1DB1205-1AA5-4776-9BEC-4E5ECA50DD3C}" type="slidenum">
              <a:rPr lang="en-US" smtClean="0"/>
              <a:pPr/>
              <a:t>10</a:t>
            </a:fld>
            <a:endParaRPr lang="en-US"/>
          </a:p>
        </p:txBody>
      </p:sp>
      <p:pic>
        <p:nvPicPr>
          <p:cNvPr id="4098" name="Picture 2" descr="File:Red-black tree example.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3889057"/>
            <a:ext cx="5105400" cy="2456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66741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76200"/>
            <a:ext cx="7772400" cy="914400"/>
          </a:xfrm>
        </p:spPr>
        <p:txBody>
          <a:bodyPr>
            <a:normAutofit/>
          </a:bodyPr>
          <a:lstStyle/>
          <a:p>
            <a:r>
              <a:rPr lang="en-US" sz="3200" dirty="0" smtClean="0"/>
              <a:t>Summary of A* properties</a:t>
            </a:r>
          </a:p>
        </p:txBody>
      </p:sp>
      <p:sp>
        <p:nvSpPr>
          <p:cNvPr id="46083" name="Rectangle 3"/>
          <p:cNvSpPr>
            <a:spLocks noGrp="1" noChangeArrowheads="1"/>
          </p:cNvSpPr>
          <p:nvPr>
            <p:ph type="body" idx="1"/>
          </p:nvPr>
        </p:nvSpPr>
        <p:spPr>
          <a:xfrm>
            <a:off x="533400" y="1447800"/>
            <a:ext cx="8064500" cy="4191000"/>
          </a:xfrm>
        </p:spPr>
        <p:txBody>
          <a:bodyPr>
            <a:normAutofit lnSpcReduction="10000"/>
          </a:bodyPr>
          <a:lstStyle/>
          <a:p>
            <a:r>
              <a:rPr lang="en-US" sz="2600" dirty="0" smtClean="0"/>
              <a:t>Described by Hart and Nilsson in 1968</a:t>
            </a:r>
          </a:p>
          <a:p>
            <a:r>
              <a:rPr lang="en-US" sz="2600" b="1" dirty="0" smtClean="0"/>
              <a:t>h*(n)</a:t>
            </a:r>
            <a:r>
              <a:rPr lang="en-US" sz="2600" dirty="0" smtClean="0"/>
              <a:t> = </a:t>
            </a:r>
            <a:r>
              <a:rPr lang="en-US" sz="2600" i="1" dirty="0" smtClean="0"/>
              <a:t>true cost</a:t>
            </a:r>
            <a:r>
              <a:rPr lang="en-US" sz="2600" dirty="0" smtClean="0"/>
              <a:t> of the minimal cost path from n to a goal </a:t>
            </a:r>
          </a:p>
          <a:p>
            <a:r>
              <a:rPr lang="en-US" sz="2600" dirty="0" smtClean="0"/>
              <a:t>A* is </a:t>
            </a:r>
            <a:r>
              <a:rPr lang="en-US" sz="2600" b="1" dirty="0" smtClean="0"/>
              <a:t>complete </a:t>
            </a:r>
            <a:r>
              <a:rPr lang="en-US" sz="2600" dirty="0" smtClean="0"/>
              <a:t>whenever the branching factor is finite, and every operator has a fixed positive cost </a:t>
            </a:r>
          </a:p>
          <a:p>
            <a:r>
              <a:rPr lang="en-US" sz="2600" dirty="0" smtClean="0"/>
              <a:t>A* is </a:t>
            </a:r>
            <a:r>
              <a:rPr lang="en-US" sz="2600" b="1" dirty="0" smtClean="0"/>
              <a:t>admissible</a:t>
            </a:r>
            <a:r>
              <a:rPr lang="en-US" sz="2600" dirty="0" smtClean="0"/>
              <a:t> if h(n) &lt;= h*(n) holds, meaning that h is admissible. </a:t>
            </a:r>
          </a:p>
          <a:p>
            <a:r>
              <a:rPr lang="en-US" sz="2600" dirty="0" smtClean="0"/>
              <a:t>Using an admissible heuristic guarantees that the first solution found will be an optimal one</a:t>
            </a:r>
          </a:p>
          <a:p>
            <a:endParaRPr lang="en-US" sz="2600" dirty="0" smtClean="0"/>
          </a:p>
        </p:txBody>
      </p:sp>
      <p:sp>
        <p:nvSpPr>
          <p:cNvPr id="46084" name="TextBox 3"/>
          <p:cNvSpPr txBox="1">
            <a:spLocks noChangeArrowheads="1"/>
          </p:cNvSpPr>
          <p:nvPr/>
        </p:nvSpPr>
        <p:spPr bwMode="auto">
          <a:xfrm>
            <a:off x="152400" y="5791200"/>
            <a:ext cx="8839200" cy="830997"/>
          </a:xfrm>
          <a:prstGeom prst="rect">
            <a:avLst/>
          </a:prstGeom>
          <a:noFill/>
          <a:ln w="9525">
            <a:noFill/>
            <a:miter lim="800000"/>
            <a:headEnd/>
            <a:tailEnd/>
          </a:ln>
        </p:spPr>
        <p:txBody>
          <a:bodyPr wrap="square">
            <a:spAutoFit/>
          </a:bodyPr>
          <a:lstStyle/>
          <a:p>
            <a:r>
              <a:rPr lang="en-US" sz="1600" dirty="0"/>
              <a:t>Hart, P. E.; Nilsson, N. J.; Raphael, B. (1968). "A Formal Basis for the Heuristic Determination of Minimum Cost Paths". </a:t>
            </a:r>
            <a:r>
              <a:rPr lang="en-US" sz="1600" i="1" dirty="0"/>
              <a:t>IEEE Transactions on Systems Science and Cybernetics SSC4</a:t>
            </a:r>
            <a:r>
              <a:rPr lang="en-US" sz="1600" dirty="0"/>
              <a:t> </a:t>
            </a:r>
            <a:r>
              <a:rPr lang="en-US" sz="1600" b="1" dirty="0"/>
              <a:t>4</a:t>
            </a:r>
            <a:r>
              <a:rPr lang="en-US" sz="1600" dirty="0"/>
              <a:t> (2): 100–107.</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4648200" cy="4525963"/>
          </a:xfrm>
        </p:spPr>
        <p:txBody>
          <a:bodyPr/>
          <a:lstStyle/>
          <a:p>
            <a:r>
              <a:rPr lang="en-US" dirty="0" smtClean="0"/>
              <a:t>How to represent the sates?</a:t>
            </a:r>
          </a:p>
          <a:p>
            <a:r>
              <a:rPr lang="en-US" dirty="0" smtClean="0"/>
              <a:t>What are neighbor states?</a:t>
            </a:r>
          </a:p>
          <a:p>
            <a:r>
              <a:rPr lang="en-US" dirty="0" smtClean="0"/>
              <a:t>What is h*(n)?</a:t>
            </a:r>
          </a:p>
          <a:p>
            <a:r>
              <a:rPr lang="en-US" dirty="0" smtClean="0"/>
              <a:t>What is f(n)?</a:t>
            </a:r>
          </a:p>
          <a:p>
            <a:r>
              <a:rPr lang="en-US" dirty="0" smtClean="0"/>
              <a:t>Examples of h(n)?</a:t>
            </a:r>
            <a:endParaRPr lang="en-US" dirty="0"/>
          </a:p>
        </p:txBody>
      </p:sp>
      <p:sp>
        <p:nvSpPr>
          <p:cNvPr id="3" name="Slide Number Placeholder 2"/>
          <p:cNvSpPr>
            <a:spLocks noGrp="1"/>
          </p:cNvSpPr>
          <p:nvPr>
            <p:ph type="sldNum" sz="quarter" idx="12"/>
          </p:nvPr>
        </p:nvSpPr>
        <p:spPr/>
        <p:txBody>
          <a:bodyPr/>
          <a:lstStyle/>
          <a:p>
            <a:fld id="{B1DB1205-1AA5-4776-9BEC-4E5ECA50DD3C}" type="slidenum">
              <a:rPr lang="en-US" smtClean="0"/>
              <a:pPr/>
              <a:t>101</a:t>
            </a:fld>
            <a:endParaRPr lang="en-US"/>
          </a:p>
        </p:txBody>
      </p:sp>
      <p:sp>
        <p:nvSpPr>
          <p:cNvPr id="4" name="Title 3"/>
          <p:cNvSpPr>
            <a:spLocks noGrp="1"/>
          </p:cNvSpPr>
          <p:nvPr>
            <p:ph type="title"/>
          </p:nvPr>
        </p:nvSpPr>
        <p:spPr/>
        <p:txBody>
          <a:bodyPr>
            <a:normAutofit/>
          </a:bodyPr>
          <a:lstStyle/>
          <a:p>
            <a:r>
              <a:rPr lang="en-US" sz="3600" dirty="0" smtClean="0"/>
              <a:t>Solving 8-Puzzle with A*</a:t>
            </a:r>
            <a:endParaRPr lang="en-US" sz="3600" dirty="0"/>
          </a:p>
        </p:txBody>
      </p:sp>
      <p:grpSp>
        <p:nvGrpSpPr>
          <p:cNvPr id="5" name="Group 6"/>
          <p:cNvGrpSpPr>
            <a:grpSpLocks/>
          </p:cNvGrpSpPr>
          <p:nvPr/>
        </p:nvGrpSpPr>
        <p:grpSpPr bwMode="auto">
          <a:xfrm>
            <a:off x="6553200" y="1905000"/>
            <a:ext cx="1752600" cy="1524000"/>
            <a:chOff x="4320" y="528"/>
            <a:chExt cx="1104" cy="960"/>
          </a:xfrm>
        </p:grpSpPr>
        <p:sp>
          <p:nvSpPr>
            <p:cNvPr id="6"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 name="Text Box 8"/>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3</a:t>
              </a:r>
              <a:endParaRPr lang="en-US"/>
            </a:p>
          </p:txBody>
        </p:sp>
        <p:sp>
          <p:nvSpPr>
            <p:cNvPr id="8" name="Text Box 9"/>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2</a:t>
              </a:r>
              <a:endParaRPr lang="en-US"/>
            </a:p>
          </p:txBody>
        </p:sp>
        <p:sp>
          <p:nvSpPr>
            <p:cNvPr id="9" name="Text Box 10"/>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8</a:t>
              </a:r>
              <a:endParaRPr lang="en-US"/>
            </a:p>
          </p:txBody>
        </p:sp>
        <p:sp>
          <p:nvSpPr>
            <p:cNvPr id="10" name="Text Box 11"/>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4</a:t>
              </a:r>
              <a:endParaRPr lang="en-US"/>
            </a:p>
          </p:txBody>
        </p:sp>
        <p:sp>
          <p:nvSpPr>
            <p:cNvPr id="11" name="Text Box 12"/>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5</a:t>
              </a:r>
              <a:endParaRPr lang="en-US"/>
            </a:p>
          </p:txBody>
        </p:sp>
        <p:sp>
          <p:nvSpPr>
            <p:cNvPr id="12" name="Text Box 13"/>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6</a:t>
              </a:r>
              <a:endParaRPr lang="en-US"/>
            </a:p>
          </p:txBody>
        </p:sp>
        <p:sp>
          <p:nvSpPr>
            <p:cNvPr id="13" name="Text Box 14"/>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7</a:t>
              </a:r>
              <a:endParaRPr lang="en-US"/>
            </a:p>
          </p:txBody>
        </p:sp>
        <p:sp>
          <p:nvSpPr>
            <p:cNvPr id="14" name="Text Box 15"/>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1</a:t>
              </a:r>
              <a:endParaRPr lang="en-US"/>
            </a:p>
          </p:txBody>
        </p:sp>
        <p:sp>
          <p:nvSpPr>
            <p:cNvPr id="15" name="Text Box 16"/>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p>
          </p:txBody>
        </p:sp>
      </p:grpSp>
      <p:grpSp>
        <p:nvGrpSpPr>
          <p:cNvPr id="16" name="Group 17"/>
          <p:cNvGrpSpPr>
            <a:grpSpLocks/>
          </p:cNvGrpSpPr>
          <p:nvPr/>
        </p:nvGrpSpPr>
        <p:grpSpPr bwMode="auto">
          <a:xfrm>
            <a:off x="6553200" y="3649663"/>
            <a:ext cx="1752600" cy="1524000"/>
            <a:chOff x="4320" y="528"/>
            <a:chExt cx="1104" cy="960"/>
          </a:xfrm>
        </p:grpSpPr>
        <p:sp>
          <p:nvSpPr>
            <p:cNvPr id="17"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 name="Text Box 19"/>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1</a:t>
              </a:r>
              <a:endParaRPr lang="en-US"/>
            </a:p>
          </p:txBody>
        </p:sp>
        <p:sp>
          <p:nvSpPr>
            <p:cNvPr id="19" name="Text Box 20"/>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2</a:t>
              </a:r>
              <a:endParaRPr lang="en-US"/>
            </a:p>
          </p:txBody>
        </p:sp>
        <p:sp>
          <p:nvSpPr>
            <p:cNvPr id="20" name="Text Box 21"/>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3</a:t>
              </a:r>
              <a:endParaRPr lang="en-US"/>
            </a:p>
          </p:txBody>
        </p:sp>
        <p:sp>
          <p:nvSpPr>
            <p:cNvPr id="21" name="Text Box 22"/>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4</a:t>
              </a:r>
              <a:endParaRPr lang="en-US"/>
            </a:p>
          </p:txBody>
        </p:sp>
        <p:sp>
          <p:nvSpPr>
            <p:cNvPr id="22" name="Text Box 23"/>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5</a:t>
              </a:r>
              <a:endParaRPr lang="en-US"/>
            </a:p>
          </p:txBody>
        </p:sp>
        <p:sp>
          <p:nvSpPr>
            <p:cNvPr id="23" name="Text Box 24"/>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6</a:t>
              </a:r>
              <a:endParaRPr lang="en-US"/>
            </a:p>
          </p:txBody>
        </p:sp>
        <p:sp>
          <p:nvSpPr>
            <p:cNvPr id="24" name="Text Box 25"/>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7</a:t>
              </a:r>
              <a:endParaRPr lang="en-US"/>
            </a:p>
          </p:txBody>
        </p:sp>
        <p:sp>
          <p:nvSpPr>
            <p:cNvPr id="25" name="Text Box 26"/>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8</a:t>
              </a:r>
              <a:endParaRPr lang="en-US"/>
            </a:p>
          </p:txBody>
        </p:sp>
        <p:sp>
          <p:nvSpPr>
            <p:cNvPr id="26" name="Text Box 27"/>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p>
          </p:txBody>
        </p:sp>
      </p:grpSp>
      <p:sp>
        <p:nvSpPr>
          <p:cNvPr id="27" name="Text Box 28"/>
          <p:cNvSpPr txBox="1">
            <a:spLocks noChangeArrowheads="1"/>
          </p:cNvSpPr>
          <p:nvPr/>
        </p:nvSpPr>
        <p:spPr bwMode="auto">
          <a:xfrm>
            <a:off x="5678488" y="4032250"/>
            <a:ext cx="1057275" cy="701675"/>
          </a:xfrm>
          <a:prstGeom prst="rect">
            <a:avLst/>
          </a:prstGeom>
          <a:noFill/>
          <a:ln w="9525">
            <a:noFill/>
            <a:miter lim="800000"/>
            <a:headEnd/>
            <a:tailEnd/>
          </a:ln>
        </p:spPr>
        <p:txBody>
          <a:bodyPr>
            <a:spAutoFit/>
          </a:bodyPr>
          <a:lstStyle/>
          <a:p>
            <a:r>
              <a:rPr lang="en-US" sz="2000"/>
              <a:t>Goal State</a:t>
            </a:r>
            <a:endParaRPr lang="en-US"/>
          </a:p>
        </p:txBody>
      </p:sp>
      <p:sp>
        <p:nvSpPr>
          <p:cNvPr id="28" name="Text Box 29"/>
          <p:cNvSpPr txBox="1">
            <a:spLocks noChangeArrowheads="1"/>
          </p:cNvSpPr>
          <p:nvPr/>
        </p:nvSpPr>
        <p:spPr bwMode="auto">
          <a:xfrm>
            <a:off x="5308600" y="2181225"/>
            <a:ext cx="1187450" cy="701675"/>
          </a:xfrm>
          <a:prstGeom prst="rect">
            <a:avLst/>
          </a:prstGeom>
          <a:noFill/>
          <a:ln w="9525">
            <a:noFill/>
            <a:miter lim="800000"/>
            <a:headEnd/>
            <a:tailEnd/>
          </a:ln>
        </p:spPr>
        <p:txBody>
          <a:bodyPr>
            <a:spAutoFit/>
          </a:bodyPr>
          <a:lstStyle/>
          <a:p>
            <a:r>
              <a:rPr lang="en-US" sz="2000" dirty="0"/>
              <a:t>Current State</a:t>
            </a:r>
            <a:endParaRPr lang="en-US" dirty="0"/>
          </a:p>
        </p:txBody>
      </p:sp>
      <p:sp>
        <p:nvSpPr>
          <p:cNvPr id="29" name="Down Arrow 28"/>
          <p:cNvSpPr/>
          <p:nvPr/>
        </p:nvSpPr>
        <p:spPr>
          <a:xfrm>
            <a:off x="5867400" y="2971800"/>
            <a:ext cx="304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200836" y="2971800"/>
            <a:ext cx="476412"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6275" y="-258763"/>
            <a:ext cx="7772400" cy="1143001"/>
          </a:xfrm>
        </p:spPr>
        <p:txBody>
          <a:bodyPr/>
          <a:lstStyle/>
          <a:p>
            <a:r>
              <a:rPr lang="en-US" dirty="0" smtClean="0">
                <a:solidFill>
                  <a:schemeClr val="bg1"/>
                </a:solidFill>
              </a:rPr>
              <a:t>Heuristics for 8-puzzle </a:t>
            </a:r>
          </a:p>
        </p:txBody>
      </p:sp>
      <p:sp>
        <p:nvSpPr>
          <p:cNvPr id="27651" name="Text Box 3"/>
          <p:cNvSpPr txBox="1">
            <a:spLocks noChangeArrowheads="1"/>
          </p:cNvSpPr>
          <p:nvPr/>
        </p:nvSpPr>
        <p:spPr bwMode="auto">
          <a:xfrm>
            <a:off x="254000" y="2259013"/>
            <a:ext cx="2139950" cy="1200329"/>
          </a:xfrm>
          <a:prstGeom prst="rect">
            <a:avLst/>
          </a:prstGeom>
          <a:noFill/>
          <a:ln w="9525">
            <a:noFill/>
            <a:miter lim="800000"/>
            <a:headEnd/>
            <a:tailEnd/>
          </a:ln>
        </p:spPr>
        <p:txBody>
          <a:bodyPr>
            <a:spAutoFit/>
          </a:bodyPr>
          <a:lstStyle/>
          <a:p>
            <a:r>
              <a:rPr lang="en-US" dirty="0">
                <a:solidFill>
                  <a:schemeClr val="bg1"/>
                </a:solidFill>
              </a:rPr>
              <a:t>The number of </a:t>
            </a:r>
            <a:r>
              <a:rPr lang="en-US" b="1" dirty="0">
                <a:solidFill>
                  <a:schemeClr val="bg1"/>
                </a:solidFill>
              </a:rPr>
              <a:t>misplaced tiles</a:t>
            </a:r>
            <a:r>
              <a:rPr lang="en-US" dirty="0">
                <a:solidFill>
                  <a:schemeClr val="bg1"/>
                </a:solidFill>
              </a:rPr>
              <a:t> (not including the blank)</a:t>
            </a:r>
          </a:p>
        </p:txBody>
      </p:sp>
      <p:grpSp>
        <p:nvGrpSpPr>
          <p:cNvPr id="2" name="Group 4"/>
          <p:cNvGrpSpPr>
            <a:grpSpLocks/>
          </p:cNvGrpSpPr>
          <p:nvPr/>
        </p:nvGrpSpPr>
        <p:grpSpPr bwMode="auto">
          <a:xfrm>
            <a:off x="3756025" y="1012825"/>
            <a:ext cx="1752600" cy="1524000"/>
            <a:chOff x="2366" y="638"/>
            <a:chExt cx="1104" cy="960"/>
          </a:xfrm>
        </p:grpSpPr>
        <p:sp>
          <p:nvSpPr>
            <p:cNvPr id="27703" name="Rectangle 5"/>
            <p:cNvSpPr>
              <a:spLocks noChangeArrowheads="1"/>
            </p:cNvSpPr>
            <p:nvPr/>
          </p:nvSpPr>
          <p:spPr bwMode="auto">
            <a:xfrm>
              <a:off x="2366" y="638"/>
              <a:ext cx="1104" cy="96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7704" name="Text Box 6"/>
            <p:cNvSpPr txBox="1">
              <a:spLocks noChangeArrowheads="1"/>
            </p:cNvSpPr>
            <p:nvPr/>
          </p:nvSpPr>
          <p:spPr bwMode="auto">
            <a:xfrm>
              <a:off x="2414" y="68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1</a:t>
              </a:r>
              <a:endParaRPr lang="en-US">
                <a:solidFill>
                  <a:schemeClr val="bg1"/>
                </a:solidFill>
              </a:endParaRPr>
            </a:p>
          </p:txBody>
        </p:sp>
        <p:sp>
          <p:nvSpPr>
            <p:cNvPr id="27705" name="Text Box 7"/>
            <p:cNvSpPr txBox="1">
              <a:spLocks noChangeArrowheads="1"/>
            </p:cNvSpPr>
            <p:nvPr/>
          </p:nvSpPr>
          <p:spPr bwMode="auto">
            <a:xfrm>
              <a:off x="2750" y="68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2</a:t>
              </a:r>
              <a:endParaRPr lang="en-US">
                <a:solidFill>
                  <a:schemeClr val="bg1"/>
                </a:solidFill>
              </a:endParaRPr>
            </a:p>
          </p:txBody>
        </p:sp>
        <p:sp>
          <p:nvSpPr>
            <p:cNvPr id="27706" name="Text Box 8"/>
            <p:cNvSpPr txBox="1">
              <a:spLocks noChangeArrowheads="1"/>
            </p:cNvSpPr>
            <p:nvPr/>
          </p:nvSpPr>
          <p:spPr bwMode="auto">
            <a:xfrm>
              <a:off x="3086" y="68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3</a:t>
              </a:r>
              <a:endParaRPr lang="en-US">
                <a:solidFill>
                  <a:schemeClr val="bg1"/>
                </a:solidFill>
              </a:endParaRPr>
            </a:p>
          </p:txBody>
        </p:sp>
        <p:sp>
          <p:nvSpPr>
            <p:cNvPr id="27707" name="Text Box 9"/>
            <p:cNvSpPr txBox="1">
              <a:spLocks noChangeArrowheads="1"/>
            </p:cNvSpPr>
            <p:nvPr/>
          </p:nvSpPr>
          <p:spPr bwMode="auto">
            <a:xfrm>
              <a:off x="2414" y="97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4</a:t>
              </a:r>
              <a:endParaRPr lang="en-US">
                <a:solidFill>
                  <a:schemeClr val="bg1"/>
                </a:solidFill>
              </a:endParaRPr>
            </a:p>
          </p:txBody>
        </p:sp>
        <p:sp>
          <p:nvSpPr>
            <p:cNvPr id="27708" name="Text Box 10"/>
            <p:cNvSpPr txBox="1">
              <a:spLocks noChangeArrowheads="1"/>
            </p:cNvSpPr>
            <p:nvPr/>
          </p:nvSpPr>
          <p:spPr bwMode="auto">
            <a:xfrm>
              <a:off x="2750" y="97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5</a:t>
              </a:r>
              <a:endParaRPr lang="en-US">
                <a:solidFill>
                  <a:schemeClr val="bg1"/>
                </a:solidFill>
              </a:endParaRPr>
            </a:p>
          </p:txBody>
        </p:sp>
        <p:sp>
          <p:nvSpPr>
            <p:cNvPr id="27709" name="Text Box 11"/>
            <p:cNvSpPr txBox="1">
              <a:spLocks noChangeArrowheads="1"/>
            </p:cNvSpPr>
            <p:nvPr/>
          </p:nvSpPr>
          <p:spPr bwMode="auto">
            <a:xfrm>
              <a:off x="3086" y="97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6</a:t>
              </a:r>
              <a:endParaRPr lang="en-US">
                <a:solidFill>
                  <a:schemeClr val="bg1"/>
                </a:solidFill>
              </a:endParaRPr>
            </a:p>
          </p:txBody>
        </p:sp>
        <p:sp>
          <p:nvSpPr>
            <p:cNvPr id="27710" name="Text Box 12"/>
            <p:cNvSpPr txBox="1">
              <a:spLocks noChangeArrowheads="1"/>
            </p:cNvSpPr>
            <p:nvPr/>
          </p:nvSpPr>
          <p:spPr bwMode="auto">
            <a:xfrm>
              <a:off x="2414" y="126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7</a:t>
              </a:r>
              <a:endParaRPr lang="en-US">
                <a:solidFill>
                  <a:schemeClr val="bg1"/>
                </a:solidFill>
              </a:endParaRPr>
            </a:p>
          </p:txBody>
        </p:sp>
        <p:sp>
          <p:nvSpPr>
            <p:cNvPr id="27711" name="Text Box 13"/>
            <p:cNvSpPr txBox="1">
              <a:spLocks noChangeArrowheads="1"/>
            </p:cNvSpPr>
            <p:nvPr/>
          </p:nvSpPr>
          <p:spPr bwMode="auto">
            <a:xfrm>
              <a:off x="3086" y="126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8</a:t>
              </a:r>
              <a:endParaRPr lang="en-US">
                <a:solidFill>
                  <a:schemeClr val="bg1"/>
                </a:solidFill>
              </a:endParaRPr>
            </a:p>
          </p:txBody>
        </p:sp>
        <p:sp>
          <p:nvSpPr>
            <p:cNvPr id="27712" name="Text Box 14"/>
            <p:cNvSpPr txBox="1">
              <a:spLocks noChangeArrowheads="1"/>
            </p:cNvSpPr>
            <p:nvPr/>
          </p:nvSpPr>
          <p:spPr bwMode="auto">
            <a:xfrm>
              <a:off x="2744" y="1264"/>
              <a:ext cx="336" cy="233"/>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grpSp>
      <p:grpSp>
        <p:nvGrpSpPr>
          <p:cNvPr id="3" name="Group 15"/>
          <p:cNvGrpSpPr>
            <a:grpSpLocks/>
          </p:cNvGrpSpPr>
          <p:nvPr/>
        </p:nvGrpSpPr>
        <p:grpSpPr bwMode="auto">
          <a:xfrm>
            <a:off x="3756025" y="2757488"/>
            <a:ext cx="1752600" cy="1524000"/>
            <a:chOff x="4320" y="528"/>
            <a:chExt cx="1104" cy="960"/>
          </a:xfrm>
        </p:grpSpPr>
        <p:sp>
          <p:nvSpPr>
            <p:cNvPr id="27693" name="Rectangle 16"/>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7694" name="Text Box 17"/>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1</a:t>
              </a:r>
              <a:endParaRPr lang="en-US">
                <a:solidFill>
                  <a:schemeClr val="bg1"/>
                </a:solidFill>
              </a:endParaRPr>
            </a:p>
          </p:txBody>
        </p:sp>
        <p:sp>
          <p:nvSpPr>
            <p:cNvPr id="27695" name="Text Box 18"/>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2</a:t>
              </a:r>
              <a:endParaRPr lang="en-US">
                <a:solidFill>
                  <a:schemeClr val="bg1"/>
                </a:solidFill>
              </a:endParaRPr>
            </a:p>
          </p:txBody>
        </p:sp>
        <p:sp>
          <p:nvSpPr>
            <p:cNvPr id="27696" name="Text Box 19"/>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3</a:t>
              </a:r>
              <a:endParaRPr lang="en-US">
                <a:solidFill>
                  <a:schemeClr val="bg1"/>
                </a:solidFill>
              </a:endParaRPr>
            </a:p>
          </p:txBody>
        </p:sp>
        <p:sp>
          <p:nvSpPr>
            <p:cNvPr id="27697" name="Text Box 20"/>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4</a:t>
              </a:r>
              <a:endParaRPr lang="en-US">
                <a:solidFill>
                  <a:schemeClr val="bg1"/>
                </a:solidFill>
              </a:endParaRPr>
            </a:p>
          </p:txBody>
        </p:sp>
        <p:sp>
          <p:nvSpPr>
            <p:cNvPr id="27698" name="Text Box 21"/>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5</a:t>
              </a:r>
              <a:endParaRPr lang="en-US">
                <a:solidFill>
                  <a:schemeClr val="bg1"/>
                </a:solidFill>
              </a:endParaRPr>
            </a:p>
          </p:txBody>
        </p:sp>
        <p:sp>
          <p:nvSpPr>
            <p:cNvPr id="27699" name="Text Box 22"/>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6</a:t>
              </a:r>
              <a:endParaRPr lang="en-US">
                <a:solidFill>
                  <a:schemeClr val="bg1"/>
                </a:solidFill>
              </a:endParaRPr>
            </a:p>
          </p:txBody>
        </p:sp>
        <p:sp>
          <p:nvSpPr>
            <p:cNvPr id="27700" name="Text Box 23"/>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7</a:t>
              </a:r>
              <a:endParaRPr lang="en-US">
                <a:solidFill>
                  <a:schemeClr val="bg1"/>
                </a:solidFill>
              </a:endParaRPr>
            </a:p>
          </p:txBody>
        </p:sp>
        <p:sp>
          <p:nvSpPr>
            <p:cNvPr id="27701" name="Text Box 24"/>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8</a:t>
              </a:r>
              <a:endParaRPr lang="en-US">
                <a:solidFill>
                  <a:schemeClr val="bg1"/>
                </a:solidFill>
              </a:endParaRPr>
            </a:p>
          </p:txBody>
        </p:sp>
        <p:sp>
          <p:nvSpPr>
            <p:cNvPr id="27702" name="Text Box 25"/>
            <p:cNvSpPr txBox="1">
              <a:spLocks noChangeArrowheads="1"/>
            </p:cNvSpPr>
            <p:nvPr/>
          </p:nvSpPr>
          <p:spPr bwMode="auto">
            <a:xfrm>
              <a:off x="5040" y="1152"/>
              <a:ext cx="336" cy="233"/>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grpSp>
      <p:sp>
        <p:nvSpPr>
          <p:cNvPr id="27654" name="Text Box 26"/>
          <p:cNvSpPr txBox="1">
            <a:spLocks noChangeArrowheads="1"/>
          </p:cNvSpPr>
          <p:nvPr/>
        </p:nvSpPr>
        <p:spPr bwMode="auto">
          <a:xfrm>
            <a:off x="279400" y="4532313"/>
            <a:ext cx="5638800" cy="1846659"/>
          </a:xfrm>
          <a:prstGeom prst="rect">
            <a:avLst/>
          </a:prstGeom>
          <a:noFill/>
          <a:ln w="9525">
            <a:noFill/>
            <a:miter lim="800000"/>
            <a:headEnd/>
            <a:tailEnd/>
          </a:ln>
        </p:spPr>
        <p:txBody>
          <a:bodyPr>
            <a:spAutoFit/>
          </a:bodyPr>
          <a:lstStyle/>
          <a:p>
            <a:r>
              <a:rPr lang="en-US" sz="2000">
                <a:solidFill>
                  <a:schemeClr val="bg1"/>
                </a:solidFill>
              </a:rPr>
              <a:t>In this case, only “</a:t>
            </a:r>
            <a:r>
              <a:rPr lang="en-US" sz="2000" b="1">
                <a:solidFill>
                  <a:schemeClr val="bg1"/>
                </a:solidFill>
              </a:rPr>
              <a:t>8</a:t>
            </a:r>
            <a:r>
              <a:rPr lang="en-US" sz="2000">
                <a:solidFill>
                  <a:schemeClr val="bg1"/>
                </a:solidFill>
              </a:rPr>
              <a:t>” is misplaced, so the heuristic function evaluates to 1.</a:t>
            </a:r>
          </a:p>
          <a:p>
            <a:endParaRPr lang="en-US" sz="2000">
              <a:solidFill>
                <a:schemeClr val="bg1"/>
              </a:solidFill>
            </a:endParaRPr>
          </a:p>
          <a:p>
            <a:r>
              <a:rPr lang="en-US" sz="1800">
                <a:solidFill>
                  <a:schemeClr val="bg1"/>
                </a:solidFill>
              </a:rPr>
              <a:t>In other words, the heuristic is </a:t>
            </a:r>
            <a:r>
              <a:rPr lang="en-US" sz="1800" i="1">
                <a:solidFill>
                  <a:schemeClr val="bg1"/>
                </a:solidFill>
              </a:rPr>
              <a:t>telling</a:t>
            </a:r>
            <a:r>
              <a:rPr lang="en-US" sz="1800">
                <a:solidFill>
                  <a:schemeClr val="bg1"/>
                </a:solidFill>
              </a:rPr>
              <a:t> us, that it </a:t>
            </a:r>
            <a:r>
              <a:rPr lang="en-US" sz="1800" i="1">
                <a:solidFill>
                  <a:schemeClr val="bg1"/>
                </a:solidFill>
              </a:rPr>
              <a:t>thinks</a:t>
            </a:r>
            <a:r>
              <a:rPr lang="en-US" sz="1800">
                <a:solidFill>
                  <a:schemeClr val="bg1"/>
                </a:solidFill>
              </a:rPr>
              <a:t> a solution might be available in just 1 more move.</a:t>
            </a:r>
            <a:endParaRPr lang="en-US">
              <a:solidFill>
                <a:schemeClr val="bg1"/>
              </a:solidFill>
            </a:endParaRPr>
          </a:p>
        </p:txBody>
      </p:sp>
      <p:sp>
        <p:nvSpPr>
          <p:cNvPr id="27655" name="Text Box 27"/>
          <p:cNvSpPr txBox="1">
            <a:spLocks noChangeArrowheads="1"/>
          </p:cNvSpPr>
          <p:nvPr/>
        </p:nvSpPr>
        <p:spPr bwMode="auto">
          <a:xfrm>
            <a:off x="2881313" y="3140075"/>
            <a:ext cx="1057275" cy="701675"/>
          </a:xfrm>
          <a:prstGeom prst="rect">
            <a:avLst/>
          </a:prstGeom>
          <a:noFill/>
          <a:ln w="9525">
            <a:noFill/>
            <a:miter lim="800000"/>
            <a:headEnd/>
            <a:tailEnd/>
          </a:ln>
        </p:spPr>
        <p:txBody>
          <a:bodyPr>
            <a:spAutoFit/>
          </a:bodyPr>
          <a:lstStyle/>
          <a:p>
            <a:r>
              <a:rPr lang="en-US" sz="2000">
                <a:solidFill>
                  <a:schemeClr val="bg1"/>
                </a:solidFill>
              </a:rPr>
              <a:t>Goal State</a:t>
            </a:r>
            <a:endParaRPr lang="en-US">
              <a:solidFill>
                <a:schemeClr val="bg1"/>
              </a:solidFill>
            </a:endParaRPr>
          </a:p>
        </p:txBody>
      </p:sp>
      <p:sp>
        <p:nvSpPr>
          <p:cNvPr id="27656" name="Text Box 28"/>
          <p:cNvSpPr txBox="1">
            <a:spLocks noChangeArrowheads="1"/>
          </p:cNvSpPr>
          <p:nvPr/>
        </p:nvSpPr>
        <p:spPr bwMode="auto">
          <a:xfrm>
            <a:off x="2801938" y="1370013"/>
            <a:ext cx="1187450" cy="701675"/>
          </a:xfrm>
          <a:prstGeom prst="rect">
            <a:avLst/>
          </a:prstGeom>
          <a:noFill/>
          <a:ln w="9525">
            <a:noFill/>
            <a:miter lim="800000"/>
            <a:headEnd/>
            <a:tailEnd/>
          </a:ln>
        </p:spPr>
        <p:txBody>
          <a:bodyPr>
            <a:spAutoFit/>
          </a:bodyPr>
          <a:lstStyle/>
          <a:p>
            <a:r>
              <a:rPr lang="en-US" sz="2000" dirty="0">
                <a:solidFill>
                  <a:schemeClr val="bg1"/>
                </a:solidFill>
              </a:rPr>
              <a:t>Current State</a:t>
            </a:r>
            <a:endParaRPr lang="en-US" dirty="0">
              <a:solidFill>
                <a:schemeClr val="bg1"/>
              </a:solidFill>
            </a:endParaRPr>
          </a:p>
        </p:txBody>
      </p:sp>
      <p:grpSp>
        <p:nvGrpSpPr>
          <p:cNvPr id="4" name="Group 29"/>
          <p:cNvGrpSpPr>
            <a:grpSpLocks/>
          </p:cNvGrpSpPr>
          <p:nvPr/>
        </p:nvGrpSpPr>
        <p:grpSpPr bwMode="auto">
          <a:xfrm>
            <a:off x="6983413" y="1989138"/>
            <a:ext cx="1862137" cy="1597025"/>
            <a:chOff x="3998" y="1162"/>
            <a:chExt cx="1173" cy="1006"/>
          </a:xfrm>
        </p:grpSpPr>
        <p:grpSp>
          <p:nvGrpSpPr>
            <p:cNvPr id="5" name="Group 30"/>
            <p:cNvGrpSpPr>
              <a:grpSpLocks/>
            </p:cNvGrpSpPr>
            <p:nvPr/>
          </p:nvGrpSpPr>
          <p:grpSpPr bwMode="auto">
            <a:xfrm>
              <a:off x="3998" y="1162"/>
              <a:ext cx="1104" cy="960"/>
              <a:chOff x="4320" y="528"/>
              <a:chExt cx="1104" cy="960"/>
            </a:xfrm>
          </p:grpSpPr>
          <p:sp>
            <p:nvSpPr>
              <p:cNvPr id="27683" name="Rectangle 31"/>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7684" name="Text Box 32"/>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1</a:t>
                </a:r>
                <a:endParaRPr lang="en-US">
                  <a:solidFill>
                    <a:schemeClr val="bg1"/>
                  </a:solidFill>
                </a:endParaRPr>
              </a:p>
            </p:txBody>
          </p:sp>
          <p:sp>
            <p:nvSpPr>
              <p:cNvPr id="27685" name="Text Box 33"/>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2</a:t>
                </a:r>
                <a:endParaRPr lang="en-US">
                  <a:solidFill>
                    <a:schemeClr val="bg1"/>
                  </a:solidFill>
                </a:endParaRPr>
              </a:p>
            </p:txBody>
          </p:sp>
          <p:sp>
            <p:nvSpPr>
              <p:cNvPr id="27686" name="Text Box 34"/>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3</a:t>
                </a:r>
                <a:endParaRPr lang="en-US">
                  <a:solidFill>
                    <a:schemeClr val="bg1"/>
                  </a:solidFill>
                </a:endParaRPr>
              </a:p>
            </p:txBody>
          </p:sp>
          <p:sp>
            <p:nvSpPr>
              <p:cNvPr id="27687" name="Text Box 35"/>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4</a:t>
                </a:r>
                <a:endParaRPr lang="en-US">
                  <a:solidFill>
                    <a:schemeClr val="bg1"/>
                  </a:solidFill>
                </a:endParaRPr>
              </a:p>
            </p:txBody>
          </p:sp>
          <p:sp>
            <p:nvSpPr>
              <p:cNvPr id="27688" name="Text Box 36"/>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5</a:t>
                </a:r>
                <a:endParaRPr lang="en-US">
                  <a:solidFill>
                    <a:schemeClr val="bg1"/>
                  </a:solidFill>
                </a:endParaRPr>
              </a:p>
            </p:txBody>
          </p:sp>
          <p:sp>
            <p:nvSpPr>
              <p:cNvPr id="27689" name="Text Box 37"/>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6</a:t>
                </a:r>
                <a:endParaRPr lang="en-US">
                  <a:solidFill>
                    <a:schemeClr val="bg1"/>
                  </a:solidFill>
                </a:endParaRPr>
              </a:p>
            </p:txBody>
          </p:sp>
          <p:sp>
            <p:nvSpPr>
              <p:cNvPr id="27690" name="Text Box 38"/>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7</a:t>
                </a:r>
                <a:endParaRPr lang="en-US">
                  <a:solidFill>
                    <a:schemeClr val="bg1"/>
                  </a:solidFill>
                </a:endParaRPr>
              </a:p>
            </p:txBody>
          </p:sp>
          <p:sp>
            <p:nvSpPr>
              <p:cNvPr id="27691" name="Text Box 39"/>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8</a:t>
                </a:r>
                <a:endParaRPr lang="en-US">
                  <a:solidFill>
                    <a:schemeClr val="bg1"/>
                  </a:solidFill>
                </a:endParaRPr>
              </a:p>
            </p:txBody>
          </p:sp>
          <p:sp>
            <p:nvSpPr>
              <p:cNvPr id="27692" name="Text Box 40"/>
              <p:cNvSpPr txBox="1">
                <a:spLocks noChangeArrowheads="1"/>
              </p:cNvSpPr>
              <p:nvPr/>
            </p:nvSpPr>
            <p:spPr bwMode="auto">
              <a:xfrm>
                <a:off x="5040" y="1152"/>
                <a:ext cx="336" cy="233"/>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grpSp>
        <p:grpSp>
          <p:nvGrpSpPr>
            <p:cNvPr id="6" name="Group 41"/>
            <p:cNvGrpSpPr>
              <a:grpSpLocks/>
            </p:cNvGrpSpPr>
            <p:nvPr/>
          </p:nvGrpSpPr>
          <p:grpSpPr bwMode="auto">
            <a:xfrm>
              <a:off x="4067" y="1208"/>
              <a:ext cx="1104" cy="960"/>
              <a:chOff x="720" y="1344"/>
              <a:chExt cx="1104" cy="960"/>
            </a:xfrm>
          </p:grpSpPr>
          <p:sp>
            <p:nvSpPr>
              <p:cNvPr id="27673" name="Rectangle 42"/>
              <p:cNvSpPr>
                <a:spLocks noChangeArrowheads="1"/>
              </p:cNvSpPr>
              <p:nvPr/>
            </p:nvSpPr>
            <p:spPr bwMode="auto">
              <a:xfrm>
                <a:off x="720" y="1344"/>
                <a:ext cx="1104" cy="960"/>
              </a:xfrm>
              <a:prstGeom prst="rect">
                <a:avLst/>
              </a:prstGeom>
              <a:solidFill>
                <a:schemeClr val="tx1">
                  <a:alpha val="50195"/>
                </a:schemeClr>
              </a:solidFill>
              <a:ln w="9525">
                <a:solidFill>
                  <a:schemeClr val="tx1"/>
                </a:solidFill>
                <a:miter lim="800000"/>
                <a:headEnd/>
                <a:tailEnd/>
              </a:ln>
            </p:spPr>
            <p:txBody>
              <a:bodyPr wrap="none" anchor="ctr"/>
              <a:lstStyle/>
              <a:p>
                <a:endParaRPr lang="en-US">
                  <a:solidFill>
                    <a:schemeClr val="bg1"/>
                  </a:solidFill>
                </a:endParaRPr>
              </a:p>
            </p:txBody>
          </p:sp>
          <p:sp>
            <p:nvSpPr>
              <p:cNvPr id="27674" name="Text Box 43"/>
              <p:cNvSpPr txBox="1">
                <a:spLocks noChangeArrowheads="1"/>
              </p:cNvSpPr>
              <p:nvPr/>
            </p:nvSpPr>
            <p:spPr bwMode="auto">
              <a:xfrm>
                <a:off x="768" y="1392"/>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dirty="0">
                    <a:solidFill>
                      <a:schemeClr val="bg1"/>
                    </a:solidFill>
                  </a:rPr>
                  <a:t>1</a:t>
                </a:r>
                <a:endParaRPr lang="en-US" dirty="0">
                  <a:solidFill>
                    <a:schemeClr val="bg1"/>
                  </a:solidFill>
                </a:endParaRPr>
              </a:p>
            </p:txBody>
          </p:sp>
          <p:sp>
            <p:nvSpPr>
              <p:cNvPr id="27675" name="Text Box 44"/>
              <p:cNvSpPr txBox="1">
                <a:spLocks noChangeArrowheads="1"/>
              </p:cNvSpPr>
              <p:nvPr/>
            </p:nvSpPr>
            <p:spPr bwMode="auto">
              <a:xfrm>
                <a:off x="1104" y="1392"/>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a:solidFill>
                      <a:schemeClr val="bg1"/>
                    </a:solidFill>
                  </a:rPr>
                  <a:t>2</a:t>
                </a:r>
                <a:endParaRPr lang="en-US">
                  <a:solidFill>
                    <a:schemeClr val="bg1"/>
                  </a:solidFill>
                </a:endParaRPr>
              </a:p>
            </p:txBody>
          </p:sp>
          <p:sp>
            <p:nvSpPr>
              <p:cNvPr id="27676" name="Text Box 45"/>
              <p:cNvSpPr txBox="1">
                <a:spLocks noChangeArrowheads="1"/>
              </p:cNvSpPr>
              <p:nvPr/>
            </p:nvSpPr>
            <p:spPr bwMode="auto">
              <a:xfrm>
                <a:off x="1440" y="1392"/>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a:solidFill>
                      <a:schemeClr val="bg1"/>
                    </a:solidFill>
                  </a:rPr>
                  <a:t>3</a:t>
                </a:r>
                <a:endParaRPr lang="en-US">
                  <a:solidFill>
                    <a:schemeClr val="bg1"/>
                  </a:solidFill>
                </a:endParaRPr>
              </a:p>
            </p:txBody>
          </p:sp>
          <p:sp>
            <p:nvSpPr>
              <p:cNvPr id="27677" name="Text Box 46"/>
              <p:cNvSpPr txBox="1">
                <a:spLocks noChangeArrowheads="1"/>
              </p:cNvSpPr>
              <p:nvPr/>
            </p:nvSpPr>
            <p:spPr bwMode="auto">
              <a:xfrm>
                <a:off x="768" y="1680"/>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a:solidFill>
                      <a:schemeClr val="bg1"/>
                    </a:solidFill>
                  </a:rPr>
                  <a:t>4</a:t>
                </a:r>
                <a:endParaRPr lang="en-US">
                  <a:solidFill>
                    <a:schemeClr val="bg1"/>
                  </a:solidFill>
                </a:endParaRPr>
              </a:p>
            </p:txBody>
          </p:sp>
          <p:sp>
            <p:nvSpPr>
              <p:cNvPr id="27678" name="Text Box 47"/>
              <p:cNvSpPr txBox="1">
                <a:spLocks noChangeArrowheads="1"/>
              </p:cNvSpPr>
              <p:nvPr/>
            </p:nvSpPr>
            <p:spPr bwMode="auto">
              <a:xfrm>
                <a:off x="1104" y="1680"/>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a:solidFill>
                      <a:schemeClr val="bg1"/>
                    </a:solidFill>
                  </a:rPr>
                  <a:t>5</a:t>
                </a:r>
              </a:p>
            </p:txBody>
          </p:sp>
          <p:sp>
            <p:nvSpPr>
              <p:cNvPr id="27679" name="Text Box 48"/>
              <p:cNvSpPr txBox="1">
                <a:spLocks noChangeArrowheads="1"/>
              </p:cNvSpPr>
              <p:nvPr/>
            </p:nvSpPr>
            <p:spPr bwMode="auto">
              <a:xfrm>
                <a:off x="1440" y="1680"/>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a:solidFill>
                      <a:schemeClr val="bg1"/>
                    </a:solidFill>
                  </a:rPr>
                  <a:t>6</a:t>
                </a:r>
                <a:endParaRPr lang="en-US">
                  <a:solidFill>
                    <a:schemeClr val="bg1"/>
                  </a:solidFill>
                </a:endParaRPr>
              </a:p>
            </p:txBody>
          </p:sp>
          <p:sp>
            <p:nvSpPr>
              <p:cNvPr id="27680" name="Text Box 49"/>
              <p:cNvSpPr txBox="1">
                <a:spLocks noChangeArrowheads="1"/>
              </p:cNvSpPr>
              <p:nvPr/>
            </p:nvSpPr>
            <p:spPr bwMode="auto">
              <a:xfrm>
                <a:off x="768" y="1968"/>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dirty="0">
                    <a:solidFill>
                      <a:schemeClr val="bg1"/>
                    </a:solidFill>
                  </a:rPr>
                  <a:t>7</a:t>
                </a:r>
                <a:endParaRPr lang="en-US" dirty="0">
                  <a:solidFill>
                    <a:schemeClr val="bg1"/>
                  </a:solidFill>
                </a:endParaRPr>
              </a:p>
            </p:txBody>
          </p:sp>
          <p:sp>
            <p:nvSpPr>
              <p:cNvPr id="27681" name="Text Box 50"/>
              <p:cNvSpPr txBox="1">
                <a:spLocks noChangeArrowheads="1"/>
              </p:cNvSpPr>
              <p:nvPr/>
            </p:nvSpPr>
            <p:spPr bwMode="auto">
              <a:xfrm>
                <a:off x="1440" y="1968"/>
                <a:ext cx="336" cy="233"/>
              </a:xfrm>
              <a:prstGeom prst="rect">
                <a:avLst/>
              </a:prstGeom>
              <a:solidFill>
                <a:srgbClr val="EAEAEA">
                  <a:alpha val="50195"/>
                </a:srgbClr>
              </a:solidFill>
              <a:ln w="25400">
                <a:solidFill>
                  <a:srgbClr val="808080"/>
                </a:solidFill>
                <a:miter lim="800000"/>
                <a:headEnd/>
                <a:tailEnd/>
              </a:ln>
            </p:spPr>
            <p:txBody>
              <a:bodyPr>
                <a:spAutoFit/>
              </a:bodyPr>
              <a:lstStyle/>
              <a:p>
                <a:pPr algn="ctr">
                  <a:spcBef>
                    <a:spcPct val="50000"/>
                  </a:spcBef>
                </a:pPr>
                <a:r>
                  <a:rPr lang="en-US" b="1">
                    <a:solidFill>
                      <a:schemeClr val="bg1"/>
                    </a:solidFill>
                  </a:rPr>
                  <a:t>8</a:t>
                </a:r>
                <a:endParaRPr lang="en-US">
                  <a:solidFill>
                    <a:schemeClr val="bg1"/>
                  </a:solidFill>
                </a:endParaRPr>
              </a:p>
            </p:txBody>
          </p:sp>
          <p:sp>
            <p:nvSpPr>
              <p:cNvPr id="27682" name="Text Box 51"/>
              <p:cNvSpPr txBox="1">
                <a:spLocks noChangeArrowheads="1"/>
              </p:cNvSpPr>
              <p:nvPr/>
            </p:nvSpPr>
            <p:spPr bwMode="auto">
              <a:xfrm>
                <a:off x="1104" y="1968"/>
                <a:ext cx="336" cy="233"/>
              </a:xfrm>
              <a:prstGeom prst="rect">
                <a:avLst/>
              </a:prstGeom>
              <a:solidFill>
                <a:schemeClr val="bg1">
                  <a:alpha val="50195"/>
                </a:schemeClr>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grpSp>
      </p:grpSp>
      <p:sp>
        <p:nvSpPr>
          <p:cNvPr id="110644" name="AutoShape 52"/>
          <p:cNvSpPr>
            <a:spLocks noChangeArrowheads="1"/>
          </p:cNvSpPr>
          <p:nvPr/>
        </p:nvSpPr>
        <p:spPr bwMode="auto">
          <a:xfrm rot="2684388">
            <a:off x="5767388" y="1449388"/>
            <a:ext cx="1111250" cy="552450"/>
          </a:xfrm>
          <a:prstGeom prst="rightArrow">
            <a:avLst>
              <a:gd name="adj1" fmla="val 50000"/>
              <a:gd name="adj2" fmla="val 50287"/>
            </a:avLst>
          </a:prstGeom>
          <a:solidFill>
            <a:schemeClr val="tx1">
              <a:lumMod val="50000"/>
              <a:lumOff val="50000"/>
            </a:schemeClr>
          </a:solidFill>
          <a:ln w="9525">
            <a:noFill/>
            <a:miter lim="800000"/>
            <a:headEnd/>
            <a:tailEnd/>
          </a:ln>
          <a:effectLst/>
        </p:spPr>
        <p:txBody>
          <a:bodyPr wrap="none" anchor="ctr"/>
          <a:lstStyle/>
          <a:p>
            <a:endParaRPr lang="en-US">
              <a:solidFill>
                <a:schemeClr val="bg1"/>
              </a:solidFill>
            </a:endParaRPr>
          </a:p>
        </p:txBody>
      </p:sp>
      <p:sp>
        <p:nvSpPr>
          <p:cNvPr id="110645" name="AutoShape 53"/>
          <p:cNvSpPr>
            <a:spLocks noChangeArrowheads="1"/>
          </p:cNvSpPr>
          <p:nvPr/>
        </p:nvSpPr>
        <p:spPr bwMode="auto">
          <a:xfrm rot="-2715612">
            <a:off x="5689600" y="3468688"/>
            <a:ext cx="1111250" cy="552450"/>
          </a:xfrm>
          <a:prstGeom prst="rightArrow">
            <a:avLst>
              <a:gd name="adj1" fmla="val 50000"/>
              <a:gd name="adj2" fmla="val 50287"/>
            </a:avLst>
          </a:prstGeom>
          <a:solidFill>
            <a:schemeClr val="tx1">
              <a:lumMod val="50000"/>
              <a:lumOff val="50000"/>
            </a:schemeClr>
          </a:solidFill>
          <a:ln w="9525">
            <a:noFill/>
            <a:miter lim="800000"/>
            <a:headEnd/>
            <a:tailEnd/>
          </a:ln>
          <a:effectLst/>
        </p:spPr>
        <p:txBody>
          <a:bodyPr wrap="none" anchor="ctr"/>
          <a:lstStyle/>
          <a:p>
            <a:endParaRPr lang="en-US">
              <a:solidFill>
                <a:schemeClr val="bg1"/>
              </a:solidFill>
            </a:endParaRPr>
          </a:p>
        </p:txBody>
      </p:sp>
      <p:grpSp>
        <p:nvGrpSpPr>
          <p:cNvPr id="7" name="Group 54"/>
          <p:cNvGrpSpPr>
            <a:grpSpLocks/>
          </p:cNvGrpSpPr>
          <p:nvPr/>
        </p:nvGrpSpPr>
        <p:grpSpPr bwMode="auto">
          <a:xfrm>
            <a:off x="7070725" y="4227515"/>
            <a:ext cx="1601788" cy="1292225"/>
            <a:chOff x="4136" y="3119"/>
            <a:chExt cx="1009" cy="814"/>
          </a:xfrm>
        </p:grpSpPr>
        <p:sp>
          <p:nvSpPr>
            <p:cNvPr id="27661" name="Text Box 55"/>
            <p:cNvSpPr txBox="1">
              <a:spLocks noChangeArrowheads="1"/>
            </p:cNvSpPr>
            <p:nvPr/>
          </p:nvSpPr>
          <p:spPr bwMode="auto">
            <a:xfrm>
              <a:off x="4136" y="3119"/>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N</a:t>
              </a:r>
              <a:endParaRPr lang="en-US">
                <a:solidFill>
                  <a:schemeClr val="bg1"/>
                </a:solidFill>
              </a:endParaRPr>
            </a:p>
          </p:txBody>
        </p:sp>
        <p:sp>
          <p:nvSpPr>
            <p:cNvPr id="27662" name="Text Box 56"/>
            <p:cNvSpPr txBox="1">
              <a:spLocks noChangeArrowheads="1"/>
            </p:cNvSpPr>
            <p:nvPr/>
          </p:nvSpPr>
          <p:spPr bwMode="auto">
            <a:xfrm>
              <a:off x="4472" y="3119"/>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N</a:t>
              </a:r>
              <a:endParaRPr lang="en-US">
                <a:solidFill>
                  <a:schemeClr val="bg1"/>
                </a:solidFill>
              </a:endParaRPr>
            </a:p>
          </p:txBody>
        </p:sp>
        <p:sp>
          <p:nvSpPr>
            <p:cNvPr id="27663" name="Text Box 57"/>
            <p:cNvSpPr txBox="1">
              <a:spLocks noChangeArrowheads="1"/>
            </p:cNvSpPr>
            <p:nvPr/>
          </p:nvSpPr>
          <p:spPr bwMode="auto">
            <a:xfrm>
              <a:off x="4808" y="3119"/>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N</a:t>
              </a:r>
              <a:endParaRPr lang="en-US">
                <a:solidFill>
                  <a:schemeClr val="bg1"/>
                </a:solidFill>
              </a:endParaRPr>
            </a:p>
          </p:txBody>
        </p:sp>
        <p:sp>
          <p:nvSpPr>
            <p:cNvPr id="27664" name="Text Box 58"/>
            <p:cNvSpPr txBox="1">
              <a:spLocks noChangeArrowheads="1"/>
            </p:cNvSpPr>
            <p:nvPr/>
          </p:nvSpPr>
          <p:spPr bwMode="auto">
            <a:xfrm>
              <a:off x="4136" y="3407"/>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N</a:t>
              </a:r>
              <a:endParaRPr lang="en-US">
                <a:solidFill>
                  <a:schemeClr val="bg1"/>
                </a:solidFill>
              </a:endParaRPr>
            </a:p>
          </p:txBody>
        </p:sp>
        <p:sp>
          <p:nvSpPr>
            <p:cNvPr id="27665" name="Text Box 59"/>
            <p:cNvSpPr txBox="1">
              <a:spLocks noChangeArrowheads="1"/>
            </p:cNvSpPr>
            <p:nvPr/>
          </p:nvSpPr>
          <p:spPr bwMode="auto">
            <a:xfrm>
              <a:off x="4472" y="3407"/>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N</a:t>
              </a:r>
              <a:endParaRPr lang="en-US">
                <a:solidFill>
                  <a:schemeClr val="bg1"/>
                </a:solidFill>
              </a:endParaRPr>
            </a:p>
          </p:txBody>
        </p:sp>
        <p:sp>
          <p:nvSpPr>
            <p:cNvPr id="27666" name="Text Box 60"/>
            <p:cNvSpPr txBox="1">
              <a:spLocks noChangeArrowheads="1"/>
            </p:cNvSpPr>
            <p:nvPr/>
          </p:nvSpPr>
          <p:spPr bwMode="auto">
            <a:xfrm>
              <a:off x="4808" y="3407"/>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N</a:t>
              </a:r>
              <a:endParaRPr lang="en-US">
                <a:solidFill>
                  <a:schemeClr val="bg1"/>
                </a:solidFill>
              </a:endParaRPr>
            </a:p>
          </p:txBody>
        </p:sp>
        <p:grpSp>
          <p:nvGrpSpPr>
            <p:cNvPr id="8" name="Group 61"/>
            <p:cNvGrpSpPr>
              <a:grpSpLocks/>
            </p:cNvGrpSpPr>
            <p:nvPr/>
          </p:nvGrpSpPr>
          <p:grpSpPr bwMode="auto">
            <a:xfrm>
              <a:off x="4137" y="3700"/>
              <a:ext cx="1008" cy="233"/>
              <a:chOff x="4132" y="3694"/>
              <a:chExt cx="1008" cy="233"/>
            </a:xfrm>
          </p:grpSpPr>
          <p:sp>
            <p:nvSpPr>
              <p:cNvPr id="27668" name="Text Box 62"/>
              <p:cNvSpPr txBox="1">
                <a:spLocks noChangeArrowheads="1"/>
              </p:cNvSpPr>
              <p:nvPr/>
            </p:nvSpPr>
            <p:spPr bwMode="auto">
              <a:xfrm>
                <a:off x="4132" y="3694"/>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N</a:t>
                </a:r>
                <a:endParaRPr lang="en-US">
                  <a:solidFill>
                    <a:schemeClr val="bg1"/>
                  </a:solidFill>
                </a:endParaRPr>
              </a:p>
            </p:txBody>
          </p:sp>
          <p:sp>
            <p:nvSpPr>
              <p:cNvPr id="27669" name="Text Box 63"/>
              <p:cNvSpPr txBox="1">
                <a:spLocks noChangeArrowheads="1"/>
              </p:cNvSpPr>
              <p:nvPr/>
            </p:nvSpPr>
            <p:spPr bwMode="auto">
              <a:xfrm>
                <a:off x="4468" y="3694"/>
                <a:ext cx="336" cy="233"/>
              </a:xfrm>
              <a:prstGeom prst="rect">
                <a:avLst/>
              </a:prstGeom>
              <a:noFill/>
              <a:ln w="9525">
                <a:solidFill>
                  <a:srgbClr val="808080"/>
                </a:solidFill>
                <a:miter lim="800000"/>
                <a:headEnd/>
                <a:tailEnd/>
              </a:ln>
            </p:spPr>
            <p:txBody>
              <a:bodyPr>
                <a:spAutoFit/>
              </a:bodyPr>
              <a:lstStyle/>
              <a:p>
                <a:pPr algn="ctr">
                  <a:spcBef>
                    <a:spcPct val="50000"/>
                  </a:spcBef>
                </a:pPr>
                <a:r>
                  <a:rPr lang="en-US" b="1">
                    <a:solidFill>
                      <a:schemeClr val="bg1"/>
                    </a:solidFill>
                  </a:rPr>
                  <a:t>Y</a:t>
                </a:r>
                <a:endParaRPr lang="en-US">
                  <a:solidFill>
                    <a:schemeClr val="bg1"/>
                  </a:solidFill>
                </a:endParaRPr>
              </a:p>
            </p:txBody>
          </p:sp>
          <p:sp>
            <p:nvSpPr>
              <p:cNvPr id="27670" name="Text Box 64"/>
              <p:cNvSpPr txBox="1">
                <a:spLocks noChangeArrowheads="1"/>
              </p:cNvSpPr>
              <p:nvPr/>
            </p:nvSpPr>
            <p:spPr bwMode="auto">
              <a:xfrm>
                <a:off x="4804" y="3694"/>
                <a:ext cx="336" cy="233"/>
              </a:xfrm>
              <a:prstGeom prst="rect">
                <a:avLst/>
              </a:prstGeom>
              <a:noFill/>
              <a:ln w="9525">
                <a:solidFill>
                  <a:srgbClr val="808080"/>
                </a:solidFill>
                <a:miter lim="800000"/>
                <a:headEnd/>
                <a:tailEnd/>
              </a:ln>
            </p:spPr>
            <p:txBody>
              <a:bodyPr>
                <a:spAutoFit/>
              </a:bodyPr>
              <a:lstStyle/>
              <a:p>
                <a:pPr algn="ctr">
                  <a:spcBef>
                    <a:spcPct val="50000"/>
                  </a:spcBef>
                </a:pPr>
                <a:endParaRPr lang="en-US">
                  <a:solidFill>
                    <a:schemeClr val="bg1"/>
                  </a:solidFill>
                </a:endParaRPr>
              </a:p>
            </p:txBody>
          </p:sp>
        </p:gr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665163" y="-211138"/>
            <a:ext cx="7772400" cy="1143001"/>
          </a:xfrm>
        </p:spPr>
        <p:txBody>
          <a:bodyPr/>
          <a:lstStyle/>
          <a:p>
            <a:r>
              <a:rPr lang="en-US" smtClean="0">
                <a:solidFill>
                  <a:schemeClr val="bg1"/>
                </a:solidFill>
              </a:rPr>
              <a:t>Heuristics for 8-puzzle </a:t>
            </a:r>
          </a:p>
        </p:txBody>
      </p:sp>
      <p:sp>
        <p:nvSpPr>
          <p:cNvPr id="29699" name="Text Box 4"/>
          <p:cNvSpPr txBox="1">
            <a:spLocks noChangeArrowheads="1"/>
          </p:cNvSpPr>
          <p:nvPr/>
        </p:nvSpPr>
        <p:spPr bwMode="auto">
          <a:xfrm>
            <a:off x="157163" y="1227138"/>
            <a:ext cx="2114550" cy="1200329"/>
          </a:xfrm>
          <a:prstGeom prst="rect">
            <a:avLst/>
          </a:prstGeom>
          <a:noFill/>
          <a:ln w="9525">
            <a:noFill/>
            <a:miter lim="800000"/>
            <a:headEnd/>
            <a:tailEnd/>
          </a:ln>
        </p:spPr>
        <p:txBody>
          <a:bodyPr>
            <a:spAutoFit/>
          </a:bodyPr>
          <a:lstStyle/>
          <a:p>
            <a:r>
              <a:rPr lang="en-US" b="1">
                <a:solidFill>
                  <a:schemeClr val="bg1"/>
                </a:solidFill>
              </a:rPr>
              <a:t>Manhattan Distance</a:t>
            </a:r>
            <a:r>
              <a:rPr lang="en-US">
                <a:solidFill>
                  <a:schemeClr val="bg1"/>
                </a:solidFill>
              </a:rPr>
              <a:t> (not including the blank)</a:t>
            </a:r>
            <a:endParaRPr lang="en-US" sz="2800">
              <a:solidFill>
                <a:schemeClr val="bg1"/>
              </a:solidFill>
            </a:endParaRPr>
          </a:p>
        </p:txBody>
      </p:sp>
      <p:sp>
        <p:nvSpPr>
          <p:cNvPr id="29700" name="Text Box 5"/>
          <p:cNvSpPr txBox="1">
            <a:spLocks noChangeArrowheads="1"/>
          </p:cNvSpPr>
          <p:nvPr/>
        </p:nvSpPr>
        <p:spPr bwMode="auto">
          <a:xfrm>
            <a:off x="157163" y="4614863"/>
            <a:ext cx="5786437" cy="2031325"/>
          </a:xfrm>
          <a:prstGeom prst="rect">
            <a:avLst/>
          </a:prstGeom>
          <a:noFill/>
          <a:ln w="9525">
            <a:noFill/>
            <a:miter lim="800000"/>
            <a:headEnd/>
            <a:tailEnd/>
          </a:ln>
        </p:spPr>
        <p:txBody>
          <a:bodyPr>
            <a:spAutoFit/>
          </a:bodyPr>
          <a:lstStyle/>
          <a:p>
            <a:pPr marL="231775" indent="-231775">
              <a:buFontTx/>
              <a:buChar char="•"/>
            </a:pPr>
            <a:r>
              <a:rPr lang="en-US" dirty="0">
                <a:solidFill>
                  <a:schemeClr val="bg1"/>
                </a:solidFill>
              </a:rPr>
              <a:t>In this case, only the “</a:t>
            </a:r>
            <a:r>
              <a:rPr lang="en-US" b="1" dirty="0">
                <a:solidFill>
                  <a:schemeClr val="bg1"/>
                </a:solidFill>
              </a:rPr>
              <a:t>3</a:t>
            </a:r>
            <a:r>
              <a:rPr lang="en-US" dirty="0">
                <a:solidFill>
                  <a:schemeClr val="bg1"/>
                </a:solidFill>
              </a:rPr>
              <a:t>”, “</a:t>
            </a:r>
            <a:r>
              <a:rPr lang="en-US" b="1" dirty="0">
                <a:solidFill>
                  <a:schemeClr val="bg1"/>
                </a:solidFill>
              </a:rPr>
              <a:t>8</a:t>
            </a:r>
            <a:r>
              <a:rPr lang="en-US" dirty="0">
                <a:solidFill>
                  <a:schemeClr val="bg1"/>
                </a:solidFill>
              </a:rPr>
              <a:t>” and “</a:t>
            </a:r>
            <a:r>
              <a:rPr lang="en-US" b="1" dirty="0">
                <a:solidFill>
                  <a:schemeClr val="bg1"/>
                </a:solidFill>
              </a:rPr>
              <a:t>1</a:t>
            </a:r>
            <a:r>
              <a:rPr lang="en-US" dirty="0">
                <a:solidFill>
                  <a:schemeClr val="bg1"/>
                </a:solidFill>
              </a:rPr>
              <a:t>” tiles are misplaced, by 2, 3, and 3 squares respectively,  so the heuristic function evaluates to 8.</a:t>
            </a:r>
          </a:p>
          <a:p>
            <a:pPr marL="231775" indent="-231775">
              <a:buFontTx/>
              <a:buChar char="•"/>
            </a:pPr>
            <a:r>
              <a:rPr lang="en-US" dirty="0">
                <a:solidFill>
                  <a:schemeClr val="bg1"/>
                </a:solidFill>
              </a:rPr>
              <a:t>In other words, the heuristic is </a:t>
            </a:r>
            <a:r>
              <a:rPr lang="en-US" i="1" dirty="0">
                <a:solidFill>
                  <a:schemeClr val="bg1"/>
                </a:solidFill>
              </a:rPr>
              <a:t>telling</a:t>
            </a:r>
            <a:r>
              <a:rPr lang="en-US" dirty="0">
                <a:solidFill>
                  <a:schemeClr val="bg1"/>
                </a:solidFill>
              </a:rPr>
              <a:t> us, that it </a:t>
            </a:r>
            <a:r>
              <a:rPr lang="en-US" i="1" dirty="0">
                <a:solidFill>
                  <a:schemeClr val="bg1"/>
                </a:solidFill>
              </a:rPr>
              <a:t>thinks</a:t>
            </a:r>
            <a:r>
              <a:rPr lang="en-US" dirty="0">
                <a:solidFill>
                  <a:schemeClr val="bg1"/>
                </a:solidFill>
              </a:rPr>
              <a:t> a solution is available in just 8 more moves.</a:t>
            </a:r>
          </a:p>
          <a:p>
            <a:pPr marL="231775" indent="-231775">
              <a:buFontTx/>
              <a:buChar char="•"/>
            </a:pPr>
            <a:r>
              <a:rPr lang="en-US" dirty="0">
                <a:solidFill>
                  <a:schemeClr val="bg1"/>
                </a:solidFill>
              </a:rPr>
              <a:t>The misplaced heuristic’s value is 3.</a:t>
            </a:r>
          </a:p>
        </p:txBody>
      </p:sp>
      <p:grpSp>
        <p:nvGrpSpPr>
          <p:cNvPr id="2" name="Group 6"/>
          <p:cNvGrpSpPr>
            <a:grpSpLocks/>
          </p:cNvGrpSpPr>
          <p:nvPr/>
        </p:nvGrpSpPr>
        <p:grpSpPr bwMode="auto">
          <a:xfrm>
            <a:off x="3225800" y="1095375"/>
            <a:ext cx="1752600" cy="1524000"/>
            <a:chOff x="4320" y="528"/>
            <a:chExt cx="1104" cy="960"/>
          </a:xfrm>
        </p:grpSpPr>
        <p:sp>
          <p:nvSpPr>
            <p:cNvPr id="29754"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55" name="Text Box 8"/>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3</a:t>
              </a:r>
              <a:endParaRPr lang="en-US">
                <a:solidFill>
                  <a:schemeClr val="bg1"/>
                </a:solidFill>
              </a:endParaRPr>
            </a:p>
          </p:txBody>
        </p:sp>
        <p:sp>
          <p:nvSpPr>
            <p:cNvPr id="29756" name="Text Box 9"/>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2</a:t>
              </a:r>
              <a:endParaRPr lang="en-US">
                <a:solidFill>
                  <a:schemeClr val="bg1"/>
                </a:solidFill>
              </a:endParaRPr>
            </a:p>
          </p:txBody>
        </p:sp>
        <p:sp>
          <p:nvSpPr>
            <p:cNvPr id="29757" name="Text Box 10"/>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8</a:t>
              </a:r>
              <a:endParaRPr lang="en-US">
                <a:solidFill>
                  <a:schemeClr val="bg1"/>
                </a:solidFill>
              </a:endParaRPr>
            </a:p>
          </p:txBody>
        </p:sp>
        <p:sp>
          <p:nvSpPr>
            <p:cNvPr id="29758" name="Text Box 11"/>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4</a:t>
              </a:r>
              <a:endParaRPr lang="en-US">
                <a:solidFill>
                  <a:schemeClr val="bg1"/>
                </a:solidFill>
              </a:endParaRPr>
            </a:p>
          </p:txBody>
        </p:sp>
        <p:sp>
          <p:nvSpPr>
            <p:cNvPr id="29759" name="Text Box 12"/>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5</a:t>
              </a:r>
              <a:endParaRPr lang="en-US">
                <a:solidFill>
                  <a:schemeClr val="bg1"/>
                </a:solidFill>
              </a:endParaRPr>
            </a:p>
          </p:txBody>
        </p:sp>
        <p:sp>
          <p:nvSpPr>
            <p:cNvPr id="29760" name="Text Box 13"/>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6</a:t>
              </a:r>
              <a:endParaRPr lang="en-US">
                <a:solidFill>
                  <a:schemeClr val="bg1"/>
                </a:solidFill>
              </a:endParaRPr>
            </a:p>
          </p:txBody>
        </p:sp>
        <p:sp>
          <p:nvSpPr>
            <p:cNvPr id="29761" name="Text Box 14"/>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7</a:t>
              </a:r>
              <a:endParaRPr lang="en-US">
                <a:solidFill>
                  <a:schemeClr val="bg1"/>
                </a:solidFill>
              </a:endParaRPr>
            </a:p>
          </p:txBody>
        </p:sp>
        <p:sp>
          <p:nvSpPr>
            <p:cNvPr id="29762" name="Text Box 15"/>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1</a:t>
              </a:r>
              <a:endParaRPr lang="en-US">
                <a:solidFill>
                  <a:schemeClr val="bg1"/>
                </a:solidFill>
              </a:endParaRPr>
            </a:p>
          </p:txBody>
        </p:sp>
        <p:sp>
          <p:nvSpPr>
            <p:cNvPr id="29763" name="Text Box 16"/>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grpSp>
      <p:grpSp>
        <p:nvGrpSpPr>
          <p:cNvPr id="3" name="Group 17"/>
          <p:cNvGrpSpPr>
            <a:grpSpLocks/>
          </p:cNvGrpSpPr>
          <p:nvPr/>
        </p:nvGrpSpPr>
        <p:grpSpPr bwMode="auto">
          <a:xfrm>
            <a:off x="3225800" y="2840038"/>
            <a:ext cx="1752600" cy="1524000"/>
            <a:chOff x="4320" y="528"/>
            <a:chExt cx="1104" cy="960"/>
          </a:xfrm>
        </p:grpSpPr>
        <p:sp>
          <p:nvSpPr>
            <p:cNvPr id="29744"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45" name="Text Box 19"/>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1</a:t>
              </a:r>
              <a:endParaRPr lang="en-US">
                <a:solidFill>
                  <a:schemeClr val="bg1"/>
                </a:solidFill>
              </a:endParaRPr>
            </a:p>
          </p:txBody>
        </p:sp>
        <p:sp>
          <p:nvSpPr>
            <p:cNvPr id="29746" name="Text Box 20"/>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2</a:t>
              </a:r>
              <a:endParaRPr lang="en-US">
                <a:solidFill>
                  <a:schemeClr val="bg1"/>
                </a:solidFill>
              </a:endParaRPr>
            </a:p>
          </p:txBody>
        </p:sp>
        <p:sp>
          <p:nvSpPr>
            <p:cNvPr id="29747" name="Text Box 21"/>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3</a:t>
              </a:r>
              <a:endParaRPr lang="en-US">
                <a:solidFill>
                  <a:schemeClr val="bg1"/>
                </a:solidFill>
              </a:endParaRPr>
            </a:p>
          </p:txBody>
        </p:sp>
        <p:sp>
          <p:nvSpPr>
            <p:cNvPr id="29748" name="Text Box 22"/>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4</a:t>
              </a:r>
              <a:endParaRPr lang="en-US">
                <a:solidFill>
                  <a:schemeClr val="bg1"/>
                </a:solidFill>
              </a:endParaRPr>
            </a:p>
          </p:txBody>
        </p:sp>
        <p:sp>
          <p:nvSpPr>
            <p:cNvPr id="29749" name="Text Box 23"/>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5</a:t>
              </a:r>
              <a:endParaRPr lang="en-US">
                <a:solidFill>
                  <a:schemeClr val="bg1"/>
                </a:solidFill>
              </a:endParaRPr>
            </a:p>
          </p:txBody>
        </p:sp>
        <p:sp>
          <p:nvSpPr>
            <p:cNvPr id="29750" name="Text Box 24"/>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6</a:t>
              </a:r>
              <a:endParaRPr lang="en-US">
                <a:solidFill>
                  <a:schemeClr val="bg1"/>
                </a:solidFill>
              </a:endParaRPr>
            </a:p>
          </p:txBody>
        </p:sp>
        <p:sp>
          <p:nvSpPr>
            <p:cNvPr id="29751" name="Text Box 25"/>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7</a:t>
              </a:r>
              <a:endParaRPr lang="en-US">
                <a:solidFill>
                  <a:schemeClr val="bg1"/>
                </a:solidFill>
              </a:endParaRPr>
            </a:p>
          </p:txBody>
        </p:sp>
        <p:sp>
          <p:nvSpPr>
            <p:cNvPr id="29752" name="Text Box 26"/>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8</a:t>
              </a:r>
              <a:endParaRPr lang="en-US">
                <a:solidFill>
                  <a:schemeClr val="bg1"/>
                </a:solidFill>
              </a:endParaRPr>
            </a:p>
          </p:txBody>
        </p:sp>
        <p:sp>
          <p:nvSpPr>
            <p:cNvPr id="29753" name="Text Box 27"/>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grpSp>
      <p:sp>
        <p:nvSpPr>
          <p:cNvPr id="29703" name="Text Box 28"/>
          <p:cNvSpPr txBox="1">
            <a:spLocks noChangeArrowheads="1"/>
          </p:cNvSpPr>
          <p:nvPr/>
        </p:nvSpPr>
        <p:spPr bwMode="auto">
          <a:xfrm>
            <a:off x="2351088" y="3222625"/>
            <a:ext cx="1057275" cy="701675"/>
          </a:xfrm>
          <a:prstGeom prst="rect">
            <a:avLst/>
          </a:prstGeom>
          <a:noFill/>
          <a:ln w="9525">
            <a:noFill/>
            <a:miter lim="800000"/>
            <a:headEnd/>
            <a:tailEnd/>
          </a:ln>
        </p:spPr>
        <p:txBody>
          <a:bodyPr>
            <a:spAutoFit/>
          </a:bodyPr>
          <a:lstStyle/>
          <a:p>
            <a:r>
              <a:rPr lang="en-US" sz="2000">
                <a:solidFill>
                  <a:schemeClr val="bg1"/>
                </a:solidFill>
              </a:rPr>
              <a:t>Goal State</a:t>
            </a:r>
            <a:endParaRPr lang="en-US">
              <a:solidFill>
                <a:schemeClr val="bg1"/>
              </a:solidFill>
            </a:endParaRPr>
          </a:p>
        </p:txBody>
      </p:sp>
      <p:sp>
        <p:nvSpPr>
          <p:cNvPr id="29704" name="Text Box 29"/>
          <p:cNvSpPr txBox="1">
            <a:spLocks noChangeArrowheads="1"/>
          </p:cNvSpPr>
          <p:nvPr/>
        </p:nvSpPr>
        <p:spPr bwMode="auto">
          <a:xfrm>
            <a:off x="1981200" y="1371600"/>
            <a:ext cx="1187450" cy="701675"/>
          </a:xfrm>
          <a:prstGeom prst="rect">
            <a:avLst/>
          </a:prstGeom>
          <a:noFill/>
          <a:ln w="9525">
            <a:noFill/>
            <a:miter lim="800000"/>
            <a:headEnd/>
            <a:tailEnd/>
          </a:ln>
        </p:spPr>
        <p:txBody>
          <a:bodyPr>
            <a:spAutoFit/>
          </a:bodyPr>
          <a:lstStyle/>
          <a:p>
            <a:r>
              <a:rPr lang="en-US" sz="2000" dirty="0">
                <a:solidFill>
                  <a:schemeClr val="bg1"/>
                </a:solidFill>
              </a:rPr>
              <a:t>Current State</a:t>
            </a:r>
            <a:endParaRPr lang="en-US" dirty="0">
              <a:solidFill>
                <a:schemeClr val="bg1"/>
              </a:solidFill>
            </a:endParaRPr>
          </a:p>
        </p:txBody>
      </p:sp>
      <p:sp>
        <p:nvSpPr>
          <p:cNvPr id="29705" name="Rectangle 30"/>
          <p:cNvSpPr>
            <a:spLocks noChangeArrowheads="1"/>
          </p:cNvSpPr>
          <p:nvPr/>
        </p:nvSpPr>
        <p:spPr bwMode="auto">
          <a:xfrm>
            <a:off x="5965825" y="1012825"/>
            <a:ext cx="1752600" cy="152400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06" name="Text Box 31"/>
          <p:cNvSpPr txBox="1">
            <a:spLocks noChangeArrowheads="1"/>
          </p:cNvSpPr>
          <p:nvPr/>
        </p:nvSpPr>
        <p:spPr bwMode="auto">
          <a:xfrm>
            <a:off x="6042025" y="1089025"/>
            <a:ext cx="533400" cy="369332"/>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3</a:t>
            </a:r>
            <a:endParaRPr lang="en-US">
              <a:solidFill>
                <a:schemeClr val="bg1"/>
              </a:solidFill>
            </a:endParaRPr>
          </a:p>
        </p:txBody>
      </p:sp>
      <p:sp>
        <p:nvSpPr>
          <p:cNvPr id="29707" name="Text Box 32"/>
          <p:cNvSpPr txBox="1">
            <a:spLocks noChangeArrowheads="1"/>
          </p:cNvSpPr>
          <p:nvPr/>
        </p:nvSpPr>
        <p:spPr bwMode="auto">
          <a:xfrm>
            <a:off x="6575425" y="1089025"/>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08" name="Text Box 33"/>
          <p:cNvSpPr txBox="1">
            <a:spLocks noChangeArrowheads="1"/>
          </p:cNvSpPr>
          <p:nvPr/>
        </p:nvSpPr>
        <p:spPr bwMode="auto">
          <a:xfrm>
            <a:off x="7108825" y="1089025"/>
            <a:ext cx="533400" cy="369332"/>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u="sng">
                <a:solidFill>
                  <a:schemeClr val="bg1"/>
                </a:solidFill>
              </a:rPr>
              <a:t>3</a:t>
            </a:r>
            <a:endParaRPr lang="en-US">
              <a:solidFill>
                <a:schemeClr val="bg1"/>
              </a:solidFill>
            </a:endParaRPr>
          </a:p>
        </p:txBody>
      </p:sp>
      <p:sp>
        <p:nvSpPr>
          <p:cNvPr id="29709" name="Text Box 34"/>
          <p:cNvSpPr txBox="1">
            <a:spLocks noChangeArrowheads="1"/>
          </p:cNvSpPr>
          <p:nvPr/>
        </p:nvSpPr>
        <p:spPr bwMode="auto">
          <a:xfrm>
            <a:off x="6042025" y="1546225"/>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0" name="Text Box 35"/>
          <p:cNvSpPr txBox="1">
            <a:spLocks noChangeArrowheads="1"/>
          </p:cNvSpPr>
          <p:nvPr/>
        </p:nvSpPr>
        <p:spPr bwMode="auto">
          <a:xfrm>
            <a:off x="6575425" y="1546225"/>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1" name="Text Box 36"/>
          <p:cNvSpPr txBox="1">
            <a:spLocks noChangeArrowheads="1"/>
          </p:cNvSpPr>
          <p:nvPr/>
        </p:nvSpPr>
        <p:spPr bwMode="auto">
          <a:xfrm>
            <a:off x="7108825" y="1546225"/>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2" name="Text Box 37"/>
          <p:cNvSpPr txBox="1">
            <a:spLocks noChangeArrowheads="1"/>
          </p:cNvSpPr>
          <p:nvPr/>
        </p:nvSpPr>
        <p:spPr bwMode="auto">
          <a:xfrm>
            <a:off x="6042025" y="2003425"/>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3" name="Text Box 38"/>
          <p:cNvSpPr txBox="1">
            <a:spLocks noChangeArrowheads="1"/>
          </p:cNvSpPr>
          <p:nvPr/>
        </p:nvSpPr>
        <p:spPr bwMode="auto">
          <a:xfrm>
            <a:off x="6575425" y="2003425"/>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4" name="Text Box 39"/>
          <p:cNvSpPr txBox="1">
            <a:spLocks noChangeArrowheads="1"/>
          </p:cNvSpPr>
          <p:nvPr/>
        </p:nvSpPr>
        <p:spPr bwMode="auto">
          <a:xfrm>
            <a:off x="7108825" y="2003425"/>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5" name="Rectangle 40"/>
          <p:cNvSpPr>
            <a:spLocks noChangeArrowheads="1"/>
          </p:cNvSpPr>
          <p:nvPr/>
        </p:nvSpPr>
        <p:spPr bwMode="auto">
          <a:xfrm>
            <a:off x="5965825" y="2622550"/>
            <a:ext cx="1752600" cy="152400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16" name="Text Box 41"/>
          <p:cNvSpPr txBox="1">
            <a:spLocks noChangeArrowheads="1"/>
          </p:cNvSpPr>
          <p:nvPr/>
        </p:nvSpPr>
        <p:spPr bwMode="auto">
          <a:xfrm>
            <a:off x="6042025" y="2698750"/>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7" name="Text Box 42"/>
          <p:cNvSpPr txBox="1">
            <a:spLocks noChangeArrowheads="1"/>
          </p:cNvSpPr>
          <p:nvPr/>
        </p:nvSpPr>
        <p:spPr bwMode="auto">
          <a:xfrm>
            <a:off x="6575425" y="2698750"/>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18" name="Text Box 43"/>
          <p:cNvSpPr txBox="1">
            <a:spLocks noChangeArrowheads="1"/>
          </p:cNvSpPr>
          <p:nvPr/>
        </p:nvSpPr>
        <p:spPr bwMode="auto">
          <a:xfrm>
            <a:off x="7108825" y="2698750"/>
            <a:ext cx="533400" cy="369332"/>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8</a:t>
            </a:r>
            <a:endParaRPr lang="en-US">
              <a:solidFill>
                <a:schemeClr val="bg1"/>
              </a:solidFill>
            </a:endParaRPr>
          </a:p>
        </p:txBody>
      </p:sp>
      <p:sp>
        <p:nvSpPr>
          <p:cNvPr id="29719" name="Text Box 44"/>
          <p:cNvSpPr txBox="1">
            <a:spLocks noChangeArrowheads="1"/>
          </p:cNvSpPr>
          <p:nvPr/>
        </p:nvSpPr>
        <p:spPr bwMode="auto">
          <a:xfrm>
            <a:off x="6042025" y="3155950"/>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20" name="Text Box 45"/>
          <p:cNvSpPr txBox="1">
            <a:spLocks noChangeArrowheads="1"/>
          </p:cNvSpPr>
          <p:nvPr/>
        </p:nvSpPr>
        <p:spPr bwMode="auto">
          <a:xfrm>
            <a:off x="6575425" y="3155950"/>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21" name="Text Box 46"/>
          <p:cNvSpPr txBox="1">
            <a:spLocks noChangeArrowheads="1"/>
          </p:cNvSpPr>
          <p:nvPr/>
        </p:nvSpPr>
        <p:spPr bwMode="auto">
          <a:xfrm>
            <a:off x="7108825" y="3155950"/>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22" name="Text Box 47"/>
          <p:cNvSpPr txBox="1">
            <a:spLocks noChangeArrowheads="1"/>
          </p:cNvSpPr>
          <p:nvPr/>
        </p:nvSpPr>
        <p:spPr bwMode="auto">
          <a:xfrm>
            <a:off x="6042025" y="3613150"/>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23" name="Text Box 48"/>
          <p:cNvSpPr txBox="1">
            <a:spLocks noChangeArrowheads="1"/>
          </p:cNvSpPr>
          <p:nvPr/>
        </p:nvSpPr>
        <p:spPr bwMode="auto">
          <a:xfrm>
            <a:off x="6575425" y="3613150"/>
            <a:ext cx="533400" cy="369332"/>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u="sng">
                <a:solidFill>
                  <a:schemeClr val="bg1"/>
                </a:solidFill>
              </a:rPr>
              <a:t>8</a:t>
            </a:r>
            <a:endParaRPr lang="en-US">
              <a:solidFill>
                <a:schemeClr val="bg1"/>
              </a:solidFill>
            </a:endParaRPr>
          </a:p>
        </p:txBody>
      </p:sp>
      <p:sp>
        <p:nvSpPr>
          <p:cNvPr id="29724" name="Text Box 49"/>
          <p:cNvSpPr txBox="1">
            <a:spLocks noChangeArrowheads="1"/>
          </p:cNvSpPr>
          <p:nvPr/>
        </p:nvSpPr>
        <p:spPr bwMode="auto">
          <a:xfrm>
            <a:off x="7108825" y="3613150"/>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25" name="Rectangle 50"/>
          <p:cNvSpPr>
            <a:spLocks noChangeArrowheads="1"/>
          </p:cNvSpPr>
          <p:nvPr/>
        </p:nvSpPr>
        <p:spPr bwMode="auto">
          <a:xfrm>
            <a:off x="5965825" y="4233863"/>
            <a:ext cx="1752600" cy="1524000"/>
          </a:xfrm>
          <a:prstGeom prst="rect">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26" name="Text Box 51"/>
          <p:cNvSpPr txBox="1">
            <a:spLocks noChangeArrowheads="1"/>
          </p:cNvSpPr>
          <p:nvPr/>
        </p:nvSpPr>
        <p:spPr bwMode="auto">
          <a:xfrm>
            <a:off x="6042025" y="4310063"/>
            <a:ext cx="533400" cy="369332"/>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u="sng">
                <a:solidFill>
                  <a:schemeClr val="bg1"/>
                </a:solidFill>
              </a:rPr>
              <a:t>1</a:t>
            </a:r>
            <a:endParaRPr lang="en-US">
              <a:solidFill>
                <a:schemeClr val="bg1"/>
              </a:solidFill>
            </a:endParaRPr>
          </a:p>
        </p:txBody>
      </p:sp>
      <p:sp>
        <p:nvSpPr>
          <p:cNvPr id="29727" name="Text Box 52"/>
          <p:cNvSpPr txBox="1">
            <a:spLocks noChangeArrowheads="1"/>
          </p:cNvSpPr>
          <p:nvPr/>
        </p:nvSpPr>
        <p:spPr bwMode="auto">
          <a:xfrm>
            <a:off x="6575425" y="4310063"/>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28" name="Text Box 53"/>
          <p:cNvSpPr txBox="1">
            <a:spLocks noChangeArrowheads="1"/>
          </p:cNvSpPr>
          <p:nvPr/>
        </p:nvSpPr>
        <p:spPr bwMode="auto">
          <a:xfrm>
            <a:off x="7108825" y="4310063"/>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29" name="Text Box 54"/>
          <p:cNvSpPr txBox="1">
            <a:spLocks noChangeArrowheads="1"/>
          </p:cNvSpPr>
          <p:nvPr/>
        </p:nvSpPr>
        <p:spPr bwMode="auto">
          <a:xfrm>
            <a:off x="6042025" y="4767263"/>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30" name="Text Box 55"/>
          <p:cNvSpPr txBox="1">
            <a:spLocks noChangeArrowheads="1"/>
          </p:cNvSpPr>
          <p:nvPr/>
        </p:nvSpPr>
        <p:spPr bwMode="auto">
          <a:xfrm>
            <a:off x="6575425" y="4767263"/>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31" name="Text Box 56"/>
          <p:cNvSpPr txBox="1">
            <a:spLocks noChangeArrowheads="1"/>
          </p:cNvSpPr>
          <p:nvPr/>
        </p:nvSpPr>
        <p:spPr bwMode="auto">
          <a:xfrm>
            <a:off x="7108825" y="4767263"/>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32" name="Text Box 57"/>
          <p:cNvSpPr txBox="1">
            <a:spLocks noChangeArrowheads="1"/>
          </p:cNvSpPr>
          <p:nvPr/>
        </p:nvSpPr>
        <p:spPr bwMode="auto">
          <a:xfrm>
            <a:off x="6042025" y="5224463"/>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33" name="Text Box 58"/>
          <p:cNvSpPr txBox="1">
            <a:spLocks noChangeArrowheads="1"/>
          </p:cNvSpPr>
          <p:nvPr/>
        </p:nvSpPr>
        <p:spPr bwMode="auto">
          <a:xfrm>
            <a:off x="6575425" y="5224463"/>
            <a:ext cx="533400" cy="369332"/>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solidFill>
                  <a:schemeClr val="bg1"/>
                </a:solidFill>
              </a:rPr>
              <a:t>1</a:t>
            </a:r>
            <a:endParaRPr lang="en-US">
              <a:solidFill>
                <a:schemeClr val="bg1"/>
              </a:solidFill>
            </a:endParaRPr>
          </a:p>
        </p:txBody>
      </p:sp>
      <p:sp>
        <p:nvSpPr>
          <p:cNvPr id="29734" name="Text Box 59"/>
          <p:cNvSpPr txBox="1">
            <a:spLocks noChangeArrowheads="1"/>
          </p:cNvSpPr>
          <p:nvPr/>
        </p:nvSpPr>
        <p:spPr bwMode="auto">
          <a:xfrm>
            <a:off x="7108825" y="5224463"/>
            <a:ext cx="533400" cy="369332"/>
          </a:xfrm>
          <a:prstGeom prst="rect">
            <a:avLst/>
          </a:prstGeom>
          <a:solidFill>
            <a:schemeClr val="bg1"/>
          </a:solidFill>
          <a:ln w="25400">
            <a:solidFill>
              <a:srgbClr val="808080"/>
            </a:solidFill>
            <a:miter lim="800000"/>
            <a:headEnd/>
            <a:tailEnd/>
          </a:ln>
        </p:spPr>
        <p:txBody>
          <a:bodyPr>
            <a:spAutoFit/>
          </a:bodyPr>
          <a:lstStyle/>
          <a:p>
            <a:pPr algn="ctr">
              <a:spcBef>
                <a:spcPct val="50000"/>
              </a:spcBef>
            </a:pPr>
            <a:endParaRPr lang="en-US">
              <a:solidFill>
                <a:schemeClr val="bg1"/>
              </a:solidFill>
            </a:endParaRPr>
          </a:p>
        </p:txBody>
      </p:sp>
      <p:sp>
        <p:nvSpPr>
          <p:cNvPr id="29735" name="AutoShape 60"/>
          <p:cNvSpPr>
            <a:spLocks noChangeArrowheads="1"/>
          </p:cNvSpPr>
          <p:nvPr/>
        </p:nvSpPr>
        <p:spPr bwMode="auto">
          <a:xfrm>
            <a:off x="6678613" y="120173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36" name="AutoShape 61"/>
          <p:cNvSpPr>
            <a:spLocks noChangeArrowheads="1"/>
          </p:cNvSpPr>
          <p:nvPr/>
        </p:nvSpPr>
        <p:spPr bwMode="auto">
          <a:xfrm rot="16200000" flipV="1">
            <a:off x="6688138" y="4870450"/>
            <a:ext cx="293687" cy="246063"/>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37" name="AutoShape 62"/>
          <p:cNvSpPr>
            <a:spLocks noChangeArrowheads="1"/>
          </p:cNvSpPr>
          <p:nvPr/>
        </p:nvSpPr>
        <p:spPr bwMode="auto">
          <a:xfrm rot="10800000">
            <a:off x="6665913" y="445928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38" name="AutoShape 63"/>
          <p:cNvSpPr>
            <a:spLocks noChangeArrowheads="1"/>
          </p:cNvSpPr>
          <p:nvPr/>
        </p:nvSpPr>
        <p:spPr bwMode="auto">
          <a:xfrm rot="5400000">
            <a:off x="6677025" y="3271838"/>
            <a:ext cx="293688" cy="246062"/>
          </a:xfrm>
          <a:prstGeom prst="rightArrow">
            <a:avLst>
              <a:gd name="adj1" fmla="val 41935"/>
              <a:gd name="adj2" fmla="val 48389"/>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39" name="AutoShape 64"/>
          <p:cNvSpPr>
            <a:spLocks noChangeArrowheads="1"/>
          </p:cNvSpPr>
          <p:nvPr/>
        </p:nvSpPr>
        <p:spPr bwMode="auto">
          <a:xfrm rot="10800000">
            <a:off x="6700838" y="2824163"/>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solidFill>
                <a:schemeClr val="bg1"/>
              </a:solidFill>
            </a:endParaRPr>
          </a:p>
        </p:txBody>
      </p:sp>
      <p:sp>
        <p:nvSpPr>
          <p:cNvPr id="29740" name="Text Box 65"/>
          <p:cNvSpPr txBox="1">
            <a:spLocks noChangeArrowheads="1"/>
          </p:cNvSpPr>
          <p:nvPr/>
        </p:nvSpPr>
        <p:spPr bwMode="auto">
          <a:xfrm>
            <a:off x="7727950" y="1565275"/>
            <a:ext cx="1159292" cy="369332"/>
          </a:xfrm>
          <a:prstGeom prst="rect">
            <a:avLst/>
          </a:prstGeom>
          <a:noFill/>
          <a:ln w="9525">
            <a:noFill/>
            <a:miter lim="800000"/>
            <a:headEnd/>
            <a:tailEnd/>
          </a:ln>
        </p:spPr>
        <p:txBody>
          <a:bodyPr wrap="none">
            <a:spAutoFit/>
          </a:bodyPr>
          <a:lstStyle/>
          <a:p>
            <a:r>
              <a:rPr lang="en-US">
                <a:solidFill>
                  <a:schemeClr val="bg1"/>
                </a:solidFill>
              </a:rPr>
              <a:t>2 spaces</a:t>
            </a:r>
          </a:p>
        </p:txBody>
      </p:sp>
      <p:sp>
        <p:nvSpPr>
          <p:cNvPr id="29741" name="Text Box 66"/>
          <p:cNvSpPr txBox="1">
            <a:spLocks noChangeArrowheads="1"/>
          </p:cNvSpPr>
          <p:nvPr/>
        </p:nvSpPr>
        <p:spPr bwMode="auto">
          <a:xfrm>
            <a:off x="7750175" y="3176588"/>
            <a:ext cx="1159292" cy="369332"/>
          </a:xfrm>
          <a:prstGeom prst="rect">
            <a:avLst/>
          </a:prstGeom>
          <a:noFill/>
          <a:ln w="9525">
            <a:noFill/>
            <a:miter lim="800000"/>
            <a:headEnd/>
            <a:tailEnd/>
          </a:ln>
        </p:spPr>
        <p:txBody>
          <a:bodyPr wrap="none">
            <a:spAutoFit/>
          </a:bodyPr>
          <a:lstStyle/>
          <a:p>
            <a:r>
              <a:rPr lang="en-US">
                <a:solidFill>
                  <a:schemeClr val="bg1"/>
                </a:solidFill>
              </a:rPr>
              <a:t>3 spaces</a:t>
            </a:r>
          </a:p>
        </p:txBody>
      </p:sp>
      <p:sp>
        <p:nvSpPr>
          <p:cNvPr id="29742" name="Text Box 67"/>
          <p:cNvSpPr txBox="1">
            <a:spLocks noChangeArrowheads="1"/>
          </p:cNvSpPr>
          <p:nvPr/>
        </p:nvSpPr>
        <p:spPr bwMode="auto">
          <a:xfrm>
            <a:off x="7737475" y="4751388"/>
            <a:ext cx="1159292" cy="369332"/>
          </a:xfrm>
          <a:prstGeom prst="rect">
            <a:avLst/>
          </a:prstGeom>
          <a:noFill/>
          <a:ln w="9525">
            <a:noFill/>
            <a:miter lim="800000"/>
            <a:headEnd/>
            <a:tailEnd/>
          </a:ln>
        </p:spPr>
        <p:txBody>
          <a:bodyPr wrap="none">
            <a:spAutoFit/>
          </a:bodyPr>
          <a:lstStyle/>
          <a:p>
            <a:r>
              <a:rPr lang="en-US">
                <a:solidFill>
                  <a:schemeClr val="bg1"/>
                </a:solidFill>
              </a:rPr>
              <a:t>3 spaces</a:t>
            </a:r>
          </a:p>
        </p:txBody>
      </p:sp>
      <p:sp>
        <p:nvSpPr>
          <p:cNvPr id="29743" name="Text Box 68"/>
          <p:cNvSpPr txBox="1">
            <a:spLocks noChangeArrowheads="1"/>
          </p:cNvSpPr>
          <p:nvPr/>
        </p:nvSpPr>
        <p:spPr bwMode="auto">
          <a:xfrm>
            <a:off x="7718425" y="6078538"/>
            <a:ext cx="974947" cy="369332"/>
          </a:xfrm>
          <a:prstGeom prst="rect">
            <a:avLst/>
          </a:prstGeom>
          <a:noFill/>
          <a:ln w="9525">
            <a:noFill/>
            <a:miter lim="800000"/>
            <a:headEnd/>
            <a:tailEnd/>
          </a:ln>
        </p:spPr>
        <p:txBody>
          <a:bodyPr wrap="none">
            <a:spAutoFit/>
          </a:bodyPr>
          <a:lstStyle/>
          <a:p>
            <a:r>
              <a:rPr lang="en-US" b="1">
                <a:solidFill>
                  <a:schemeClr val="bg1"/>
                </a:solidFill>
              </a:rPr>
              <a:t>Total 8</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DB1205-1AA5-4776-9BEC-4E5ECA50DD3C}" type="slidenum">
              <a:rPr lang="en-US" smtClean="0"/>
              <a:pPr/>
              <a:t>104</a:t>
            </a:fld>
            <a:endParaRPr lang="en-US"/>
          </a:p>
        </p:txBody>
      </p:sp>
      <p:sp>
        <p:nvSpPr>
          <p:cNvPr id="4" name="Title 3"/>
          <p:cNvSpPr>
            <a:spLocks noGrp="1"/>
          </p:cNvSpPr>
          <p:nvPr>
            <p:ph type="title"/>
          </p:nvPr>
        </p:nvSpPr>
        <p:spPr>
          <a:xfrm>
            <a:off x="457200" y="152400"/>
            <a:ext cx="8229600" cy="685800"/>
          </a:xfrm>
        </p:spPr>
        <p:txBody>
          <a:bodyPr>
            <a:normAutofit/>
          </a:bodyPr>
          <a:lstStyle/>
          <a:p>
            <a:r>
              <a:rPr lang="en-US" sz="3600" dirty="0" smtClean="0"/>
              <a:t>Solving 8-Puzzle with A</a:t>
            </a:r>
            <a:r>
              <a:rPr lang="en-US" sz="3600" dirty="0" smtClean="0"/>
              <a:t>* Example</a:t>
            </a:r>
            <a:endParaRPr lang="en-US" sz="3600" dirty="0"/>
          </a:p>
        </p:txBody>
      </p:sp>
      <p:sp>
        <p:nvSpPr>
          <p:cNvPr id="28" name="Text Box 29"/>
          <p:cNvSpPr txBox="1">
            <a:spLocks noChangeArrowheads="1"/>
          </p:cNvSpPr>
          <p:nvPr/>
        </p:nvSpPr>
        <p:spPr bwMode="auto">
          <a:xfrm>
            <a:off x="228600" y="1066800"/>
            <a:ext cx="8610600" cy="400110"/>
          </a:xfrm>
          <a:prstGeom prst="rect">
            <a:avLst/>
          </a:prstGeom>
          <a:noFill/>
          <a:ln w="9525">
            <a:noFill/>
            <a:miter lim="800000"/>
            <a:headEnd/>
            <a:tailEnd/>
          </a:ln>
        </p:spPr>
        <p:txBody>
          <a:bodyPr wrap="square">
            <a:spAutoFit/>
          </a:bodyPr>
          <a:lstStyle/>
          <a:p>
            <a:r>
              <a:rPr lang="en-US" sz="2000" dirty="0" smtClean="0"/>
              <a:t>Current State n0	</a:t>
            </a:r>
            <a:r>
              <a:rPr lang="en-US" dirty="0" smtClean="0"/>
              <a:t> State </a:t>
            </a:r>
            <a:r>
              <a:rPr lang="en-US" dirty="0" smtClean="0"/>
              <a:t>n1	 </a:t>
            </a:r>
            <a:r>
              <a:rPr lang="en-US" dirty="0" smtClean="0"/>
              <a:t>State </a:t>
            </a:r>
            <a:r>
              <a:rPr lang="en-US" dirty="0" smtClean="0"/>
              <a:t>n2	    </a:t>
            </a:r>
            <a:r>
              <a:rPr lang="en-US" dirty="0" smtClean="0"/>
              <a:t>State </a:t>
            </a:r>
            <a:r>
              <a:rPr lang="en-US" dirty="0" smtClean="0"/>
              <a:t>n3 = goal</a:t>
            </a:r>
            <a:endParaRPr lang="en-US" dirty="0"/>
          </a:p>
        </p:txBody>
      </p:sp>
      <p:grpSp>
        <p:nvGrpSpPr>
          <p:cNvPr id="2" name="Group 17"/>
          <p:cNvGrpSpPr>
            <a:grpSpLocks/>
          </p:cNvGrpSpPr>
          <p:nvPr/>
        </p:nvGrpSpPr>
        <p:grpSpPr bwMode="auto">
          <a:xfrm>
            <a:off x="5029200" y="1600200"/>
            <a:ext cx="1752600" cy="1524000"/>
            <a:chOff x="4320" y="528"/>
            <a:chExt cx="1104" cy="960"/>
          </a:xfrm>
        </p:grpSpPr>
        <p:sp>
          <p:nvSpPr>
            <p:cNvPr id="34"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5" name="Text Box 19"/>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1</a:t>
              </a:r>
              <a:endParaRPr lang="en-US" dirty="0"/>
            </a:p>
          </p:txBody>
        </p:sp>
        <p:sp>
          <p:nvSpPr>
            <p:cNvPr id="36" name="Text Box 20"/>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2</a:t>
              </a:r>
              <a:endParaRPr lang="en-US" dirty="0"/>
            </a:p>
          </p:txBody>
        </p:sp>
        <p:sp>
          <p:nvSpPr>
            <p:cNvPr id="37" name="Text Box 21"/>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3</a:t>
              </a:r>
              <a:endParaRPr lang="en-US"/>
            </a:p>
          </p:txBody>
        </p:sp>
        <p:sp>
          <p:nvSpPr>
            <p:cNvPr id="38" name="Text Box 22"/>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4</a:t>
              </a:r>
              <a:endParaRPr lang="en-US"/>
            </a:p>
          </p:txBody>
        </p:sp>
        <p:sp>
          <p:nvSpPr>
            <p:cNvPr id="39" name="Text Box 23"/>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5</a:t>
              </a:r>
              <a:endParaRPr lang="en-US"/>
            </a:p>
          </p:txBody>
        </p:sp>
        <p:sp>
          <p:nvSpPr>
            <p:cNvPr id="40" name="Text Box 24"/>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6</a:t>
              </a:r>
              <a:endParaRPr lang="en-US"/>
            </a:p>
          </p:txBody>
        </p:sp>
        <p:sp>
          <p:nvSpPr>
            <p:cNvPr id="41" name="Text Box 25"/>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7</a:t>
              </a:r>
              <a:endParaRPr lang="en-US"/>
            </a:p>
          </p:txBody>
        </p:sp>
        <p:sp>
          <p:nvSpPr>
            <p:cNvPr id="42" name="Text Box 26"/>
            <p:cNvSpPr txBox="1">
              <a:spLocks noChangeArrowheads="1"/>
            </p:cNvSpPr>
            <p:nvPr/>
          </p:nvSpPr>
          <p:spPr bwMode="auto">
            <a:xfrm>
              <a:off x="5040"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8</a:t>
              </a:r>
              <a:endParaRPr lang="en-US" dirty="0"/>
            </a:p>
          </p:txBody>
        </p:sp>
        <p:sp>
          <p:nvSpPr>
            <p:cNvPr id="43" name="Text Box 27"/>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p>
          </p:txBody>
        </p:sp>
      </p:grpSp>
      <p:grpSp>
        <p:nvGrpSpPr>
          <p:cNvPr id="5" name="Group 17"/>
          <p:cNvGrpSpPr>
            <a:grpSpLocks/>
          </p:cNvGrpSpPr>
          <p:nvPr/>
        </p:nvGrpSpPr>
        <p:grpSpPr bwMode="auto">
          <a:xfrm>
            <a:off x="7162800" y="1600200"/>
            <a:ext cx="1752600" cy="1524000"/>
            <a:chOff x="4320" y="528"/>
            <a:chExt cx="1104" cy="960"/>
          </a:xfrm>
        </p:grpSpPr>
        <p:sp>
          <p:nvSpPr>
            <p:cNvPr id="45"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6" name="Text Box 19"/>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1</a:t>
              </a:r>
              <a:endParaRPr lang="en-US" dirty="0"/>
            </a:p>
          </p:txBody>
        </p:sp>
        <p:sp>
          <p:nvSpPr>
            <p:cNvPr id="47" name="Text Box 20"/>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2</a:t>
              </a:r>
              <a:endParaRPr lang="en-US" dirty="0"/>
            </a:p>
          </p:txBody>
        </p:sp>
        <p:sp>
          <p:nvSpPr>
            <p:cNvPr id="48" name="Text Box 21"/>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3</a:t>
              </a:r>
              <a:endParaRPr lang="en-US"/>
            </a:p>
          </p:txBody>
        </p:sp>
        <p:sp>
          <p:nvSpPr>
            <p:cNvPr id="49" name="Text Box 22"/>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4</a:t>
              </a:r>
              <a:endParaRPr lang="en-US"/>
            </a:p>
          </p:txBody>
        </p:sp>
        <p:sp>
          <p:nvSpPr>
            <p:cNvPr id="50" name="Text Box 23"/>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5</a:t>
              </a:r>
              <a:endParaRPr lang="en-US"/>
            </a:p>
          </p:txBody>
        </p:sp>
        <p:sp>
          <p:nvSpPr>
            <p:cNvPr id="51" name="Text Box 24"/>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6</a:t>
              </a:r>
              <a:endParaRPr lang="en-US"/>
            </a:p>
          </p:txBody>
        </p:sp>
        <p:sp>
          <p:nvSpPr>
            <p:cNvPr id="52" name="Text Box 25"/>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7</a:t>
              </a:r>
              <a:endParaRPr lang="en-US"/>
            </a:p>
          </p:txBody>
        </p:sp>
        <p:sp>
          <p:nvSpPr>
            <p:cNvPr id="53" name="Text Box 26"/>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8</a:t>
              </a:r>
              <a:endParaRPr lang="en-US"/>
            </a:p>
          </p:txBody>
        </p:sp>
        <p:sp>
          <p:nvSpPr>
            <p:cNvPr id="54" name="Text Box 27"/>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p>
          </p:txBody>
        </p:sp>
      </p:grpSp>
      <p:grpSp>
        <p:nvGrpSpPr>
          <p:cNvPr id="6" name="Group 17"/>
          <p:cNvGrpSpPr>
            <a:grpSpLocks/>
          </p:cNvGrpSpPr>
          <p:nvPr/>
        </p:nvGrpSpPr>
        <p:grpSpPr bwMode="auto">
          <a:xfrm>
            <a:off x="2743200" y="1600200"/>
            <a:ext cx="1752600" cy="1524000"/>
            <a:chOff x="4320" y="528"/>
            <a:chExt cx="1104" cy="960"/>
          </a:xfrm>
        </p:grpSpPr>
        <p:sp>
          <p:nvSpPr>
            <p:cNvPr id="56"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 name="Text Box 19"/>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1</a:t>
              </a:r>
              <a:endParaRPr lang="en-US" dirty="0"/>
            </a:p>
          </p:txBody>
        </p:sp>
        <p:sp>
          <p:nvSpPr>
            <p:cNvPr id="58" name="Text Box 20"/>
            <p:cNvSpPr txBox="1">
              <a:spLocks noChangeArrowheads="1"/>
            </p:cNvSpPr>
            <p:nvPr/>
          </p:nvSpPr>
          <p:spPr bwMode="auto">
            <a:xfrm>
              <a:off x="4704"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2</a:t>
              </a:r>
              <a:endParaRPr lang="en-US" dirty="0"/>
            </a:p>
          </p:txBody>
        </p:sp>
        <p:sp>
          <p:nvSpPr>
            <p:cNvPr id="59" name="Text Box 21"/>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3</a:t>
              </a:r>
              <a:endParaRPr lang="en-US"/>
            </a:p>
          </p:txBody>
        </p:sp>
        <p:sp>
          <p:nvSpPr>
            <p:cNvPr id="60" name="Text Box 22"/>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4</a:t>
              </a:r>
              <a:endParaRPr lang="en-US"/>
            </a:p>
          </p:txBody>
        </p:sp>
        <p:sp>
          <p:nvSpPr>
            <p:cNvPr id="61" name="Text Box 23"/>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5</a:t>
              </a:r>
              <a:endParaRPr lang="en-US" dirty="0"/>
            </a:p>
          </p:txBody>
        </p:sp>
        <p:sp>
          <p:nvSpPr>
            <p:cNvPr id="62" name="Text Box 24"/>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6</a:t>
              </a:r>
              <a:endParaRPr lang="en-US"/>
            </a:p>
          </p:txBody>
        </p:sp>
        <p:sp>
          <p:nvSpPr>
            <p:cNvPr id="63" name="Text Box 25"/>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7</a:t>
              </a:r>
              <a:endParaRPr lang="en-US"/>
            </a:p>
          </p:txBody>
        </p:sp>
        <p:sp>
          <p:nvSpPr>
            <p:cNvPr id="64" name="Text Box 26"/>
            <p:cNvSpPr txBox="1">
              <a:spLocks noChangeArrowheads="1"/>
            </p:cNvSpPr>
            <p:nvPr/>
          </p:nvSpPr>
          <p:spPr bwMode="auto">
            <a:xfrm>
              <a:off x="5040"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8</a:t>
              </a:r>
              <a:endParaRPr lang="en-US" dirty="0"/>
            </a:p>
          </p:txBody>
        </p:sp>
        <p:sp>
          <p:nvSpPr>
            <p:cNvPr id="65" name="Text Box 27"/>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p>
          </p:txBody>
        </p:sp>
      </p:grpSp>
      <p:grpSp>
        <p:nvGrpSpPr>
          <p:cNvPr id="7" name="Group 17"/>
          <p:cNvGrpSpPr>
            <a:grpSpLocks/>
          </p:cNvGrpSpPr>
          <p:nvPr/>
        </p:nvGrpSpPr>
        <p:grpSpPr bwMode="auto">
          <a:xfrm>
            <a:off x="381000" y="1600200"/>
            <a:ext cx="1752600" cy="1524000"/>
            <a:chOff x="4320" y="528"/>
            <a:chExt cx="1104" cy="960"/>
          </a:xfrm>
        </p:grpSpPr>
        <p:sp>
          <p:nvSpPr>
            <p:cNvPr id="67"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 name="Text Box 19"/>
            <p:cNvSpPr txBox="1">
              <a:spLocks noChangeArrowheads="1"/>
            </p:cNvSpPr>
            <p:nvPr/>
          </p:nvSpPr>
          <p:spPr bwMode="auto">
            <a:xfrm>
              <a:off x="4368"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1</a:t>
              </a:r>
              <a:endParaRPr lang="en-US" dirty="0"/>
            </a:p>
          </p:txBody>
        </p:sp>
        <p:sp>
          <p:nvSpPr>
            <p:cNvPr id="69" name="Text Box 20"/>
            <p:cNvSpPr txBox="1">
              <a:spLocks noChangeArrowheads="1"/>
            </p:cNvSpPr>
            <p:nvPr/>
          </p:nvSpPr>
          <p:spPr bwMode="auto">
            <a:xfrm>
              <a:off x="4704"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2</a:t>
              </a:r>
              <a:endParaRPr lang="en-US" dirty="0"/>
            </a:p>
          </p:txBody>
        </p:sp>
        <p:sp>
          <p:nvSpPr>
            <p:cNvPr id="70" name="Text Box 21"/>
            <p:cNvSpPr txBox="1">
              <a:spLocks noChangeArrowheads="1"/>
            </p:cNvSpPr>
            <p:nvPr/>
          </p:nvSpPr>
          <p:spPr bwMode="auto">
            <a:xfrm>
              <a:off x="5040" y="576"/>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3</a:t>
              </a:r>
              <a:endParaRPr lang="en-US"/>
            </a:p>
          </p:txBody>
        </p:sp>
        <p:sp>
          <p:nvSpPr>
            <p:cNvPr id="71" name="Text Box 22"/>
            <p:cNvSpPr txBox="1">
              <a:spLocks noChangeArrowheads="1"/>
            </p:cNvSpPr>
            <p:nvPr/>
          </p:nvSpPr>
          <p:spPr bwMode="auto">
            <a:xfrm>
              <a:off x="4368"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4</a:t>
              </a:r>
              <a:endParaRPr lang="en-US"/>
            </a:p>
          </p:txBody>
        </p:sp>
        <p:sp>
          <p:nvSpPr>
            <p:cNvPr id="72" name="Text Box 23"/>
            <p:cNvSpPr txBox="1">
              <a:spLocks noChangeArrowheads="1"/>
            </p:cNvSpPr>
            <p:nvPr/>
          </p:nvSpPr>
          <p:spPr bwMode="auto">
            <a:xfrm>
              <a:off x="4704"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5</a:t>
              </a:r>
              <a:endParaRPr lang="en-US" dirty="0"/>
            </a:p>
          </p:txBody>
        </p:sp>
        <p:sp>
          <p:nvSpPr>
            <p:cNvPr id="73" name="Text Box 24"/>
            <p:cNvSpPr txBox="1">
              <a:spLocks noChangeArrowheads="1"/>
            </p:cNvSpPr>
            <p:nvPr/>
          </p:nvSpPr>
          <p:spPr bwMode="auto">
            <a:xfrm>
              <a:off x="5040" y="864"/>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6</a:t>
              </a:r>
              <a:endParaRPr lang="en-US"/>
            </a:p>
          </p:txBody>
        </p:sp>
        <p:sp>
          <p:nvSpPr>
            <p:cNvPr id="74" name="Text Box 25"/>
            <p:cNvSpPr txBox="1">
              <a:spLocks noChangeArrowheads="1"/>
            </p:cNvSpPr>
            <p:nvPr/>
          </p:nvSpPr>
          <p:spPr bwMode="auto">
            <a:xfrm>
              <a:off x="4368"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a:t>7</a:t>
              </a:r>
              <a:endParaRPr lang="en-US"/>
            </a:p>
          </p:txBody>
        </p:sp>
        <p:sp>
          <p:nvSpPr>
            <p:cNvPr id="75" name="Text Box 26"/>
            <p:cNvSpPr txBox="1">
              <a:spLocks noChangeArrowheads="1"/>
            </p:cNvSpPr>
            <p:nvPr/>
          </p:nvSpPr>
          <p:spPr bwMode="auto">
            <a:xfrm>
              <a:off x="5040" y="1152"/>
              <a:ext cx="336" cy="233"/>
            </a:xfrm>
            <a:prstGeom prst="rect">
              <a:avLst/>
            </a:prstGeom>
            <a:solidFill>
              <a:srgbClr val="EAEAEA"/>
            </a:solidFill>
            <a:ln w="25400">
              <a:solidFill>
                <a:srgbClr val="808080"/>
              </a:solidFill>
              <a:miter lim="800000"/>
              <a:headEnd/>
              <a:tailEnd/>
            </a:ln>
          </p:spPr>
          <p:txBody>
            <a:bodyPr>
              <a:spAutoFit/>
            </a:bodyPr>
            <a:lstStyle/>
            <a:p>
              <a:pPr algn="ctr">
                <a:spcBef>
                  <a:spcPct val="50000"/>
                </a:spcBef>
              </a:pPr>
              <a:r>
                <a:rPr lang="en-US" b="1" dirty="0"/>
                <a:t>8</a:t>
              </a:r>
              <a:endParaRPr lang="en-US" dirty="0"/>
            </a:p>
          </p:txBody>
        </p:sp>
        <p:sp>
          <p:nvSpPr>
            <p:cNvPr id="76" name="Text Box 27"/>
            <p:cNvSpPr txBox="1">
              <a:spLocks noChangeArrowheads="1"/>
            </p:cNvSpPr>
            <p:nvPr/>
          </p:nvSpPr>
          <p:spPr bwMode="auto">
            <a:xfrm>
              <a:off x="5040" y="1152"/>
              <a:ext cx="336" cy="233"/>
            </a:xfrm>
            <a:prstGeom prst="rect">
              <a:avLst/>
            </a:prstGeom>
            <a:noFill/>
            <a:ln w="25400">
              <a:solidFill>
                <a:srgbClr val="808080"/>
              </a:solidFill>
              <a:miter lim="800000"/>
              <a:headEnd/>
              <a:tailEnd/>
            </a:ln>
          </p:spPr>
          <p:txBody>
            <a:bodyPr>
              <a:spAutoFit/>
            </a:bodyPr>
            <a:lstStyle/>
            <a:p>
              <a:pPr algn="ctr">
                <a:spcBef>
                  <a:spcPct val="50000"/>
                </a:spcBef>
              </a:pPr>
              <a:endParaRPr lang="en-US"/>
            </a:p>
          </p:txBody>
        </p:sp>
      </p:grpSp>
      <p:sp>
        <p:nvSpPr>
          <p:cNvPr id="77" name="Right Arrow 76"/>
          <p:cNvSpPr/>
          <p:nvPr/>
        </p:nvSpPr>
        <p:spPr>
          <a:xfrm>
            <a:off x="4648200" y="22098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a:off x="6858000" y="21336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p:cNvSpPr/>
          <p:nvPr/>
        </p:nvSpPr>
        <p:spPr>
          <a:xfrm>
            <a:off x="2286000" y="2286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09600" y="3581400"/>
            <a:ext cx="1353256" cy="369332"/>
          </a:xfrm>
          <a:prstGeom prst="rect">
            <a:avLst/>
          </a:prstGeom>
        </p:spPr>
        <p:txBody>
          <a:bodyPr wrap="none">
            <a:spAutoFit/>
          </a:bodyPr>
          <a:lstStyle/>
          <a:p>
            <a:r>
              <a:rPr lang="en-US" dirty="0" smtClean="0"/>
              <a:t>h*(</a:t>
            </a:r>
            <a:r>
              <a:rPr lang="en-US" dirty="0" smtClean="0"/>
              <a:t>n0) = 3</a:t>
            </a:r>
            <a:endParaRPr lang="en-US" dirty="0"/>
          </a:p>
        </p:txBody>
      </p:sp>
      <p:sp>
        <p:nvSpPr>
          <p:cNvPr id="81" name="Rectangle 80"/>
          <p:cNvSpPr/>
          <p:nvPr/>
        </p:nvSpPr>
        <p:spPr>
          <a:xfrm>
            <a:off x="609600" y="4114800"/>
            <a:ext cx="6284093" cy="923330"/>
          </a:xfrm>
          <a:prstGeom prst="rect">
            <a:avLst/>
          </a:prstGeom>
        </p:spPr>
        <p:txBody>
          <a:bodyPr wrap="none">
            <a:spAutoFit/>
          </a:bodyPr>
          <a:lstStyle/>
          <a:p>
            <a:r>
              <a:rPr lang="en-US" dirty="0" smtClean="0"/>
              <a:t>h1 - misplaced tiles, h2 – sum of Manhattan distances</a:t>
            </a:r>
          </a:p>
          <a:p>
            <a:endParaRPr lang="en-US" dirty="0" smtClean="0"/>
          </a:p>
          <a:p>
            <a:r>
              <a:rPr lang="en-US" dirty="0" smtClean="0"/>
              <a:t>h1(n0) = 3		h2(n0)=3</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a:t>Depth-first </a:t>
            </a:r>
            <a:r>
              <a:rPr lang="en-US" sz="2800" dirty="0" smtClean="0">
                <a:solidFill>
                  <a:srgbClr val="FF0000"/>
                </a:solidFill>
              </a:rPr>
              <a:t>branch and bound </a:t>
            </a:r>
            <a:r>
              <a:rPr lang="en-US" sz="2800" dirty="0" smtClean="0"/>
              <a:t>(</a:t>
            </a:r>
            <a:r>
              <a:rPr lang="en-US" sz="2800" dirty="0" smtClean="0">
                <a:solidFill>
                  <a:srgbClr val="FF0000"/>
                </a:solidFill>
              </a:rPr>
              <a:t>B&amp;B</a:t>
            </a:r>
            <a:r>
              <a:rPr lang="en-US" sz="2800" dirty="0" smtClean="0"/>
              <a:t>) </a:t>
            </a:r>
            <a:r>
              <a:rPr lang="en-US" sz="2800" dirty="0"/>
              <a:t>search is a way to combine the space saving of depth-first search with heuristic information</a:t>
            </a:r>
            <a:r>
              <a:rPr lang="en-US" sz="2800" dirty="0" smtClean="0"/>
              <a:t>.</a:t>
            </a:r>
          </a:p>
          <a:p>
            <a:endParaRPr lang="en-US" sz="2800" dirty="0" smtClean="0"/>
          </a:p>
          <a:p>
            <a:r>
              <a:rPr lang="en-US" sz="2800" dirty="0" smtClean="0"/>
              <a:t>B&amp;B is </a:t>
            </a:r>
            <a:r>
              <a:rPr lang="en-US" sz="2800" dirty="0"/>
              <a:t>a systematic method for solving optimization </a:t>
            </a:r>
            <a:r>
              <a:rPr lang="en-US" sz="2800" dirty="0" smtClean="0"/>
              <a:t>problems.</a:t>
            </a:r>
          </a:p>
          <a:p>
            <a:endParaRPr lang="en-US" sz="2800" dirty="0"/>
          </a:p>
          <a:p>
            <a:r>
              <a:rPr lang="en-US" sz="2800" dirty="0"/>
              <a:t>B&amp;B is a rather general optimization technique that applies where the greedy method and dynamic programming fail.</a:t>
            </a:r>
            <a:endParaRPr lang="en-US" sz="2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105</a:t>
            </a:fld>
            <a:endParaRPr lang="en-US"/>
          </a:p>
        </p:txBody>
      </p:sp>
      <p:sp>
        <p:nvSpPr>
          <p:cNvPr id="5" name="Rectangle 1"/>
          <p:cNvSpPr>
            <a:spLocks noChangeArrowheads="1"/>
          </p:cNvSpPr>
          <p:nvPr/>
        </p:nvSpPr>
        <p:spPr bwMode="auto">
          <a:xfrm>
            <a:off x="457200" y="1778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947922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000" dirty="0"/>
              <a:t>A company is assembling a team to carry out a series of operations. </a:t>
            </a:r>
            <a:endParaRPr lang="en-US" sz="2000" dirty="0" smtClean="0"/>
          </a:p>
          <a:p>
            <a:r>
              <a:rPr lang="en-US" sz="2000" dirty="0" smtClean="0"/>
              <a:t>There </a:t>
            </a:r>
            <a:r>
              <a:rPr lang="en-US" sz="2000" dirty="0"/>
              <a:t>are four members of the team: A, B, C and D, and four operations to be carried out. </a:t>
            </a:r>
            <a:endParaRPr lang="en-US" sz="2000" dirty="0" smtClean="0"/>
          </a:p>
          <a:p>
            <a:r>
              <a:rPr lang="en-US" sz="2000" dirty="0" smtClean="0"/>
              <a:t>Each </a:t>
            </a:r>
            <a:r>
              <a:rPr lang="en-US" sz="2000" dirty="0"/>
              <a:t>team member can carry out exactly one operation. </a:t>
            </a:r>
            <a:endParaRPr lang="en-US" sz="2000" dirty="0" smtClean="0"/>
          </a:p>
          <a:p>
            <a:r>
              <a:rPr lang="en-US" sz="2000" dirty="0" smtClean="0"/>
              <a:t>All </a:t>
            </a:r>
            <a:r>
              <a:rPr lang="en-US" sz="2000" dirty="0"/>
              <a:t>four operations must be carried out successfully for the overall project to succeed, however the probability of a particular team member succeeding in a particular operation varies, as shown in the table below. </a:t>
            </a:r>
            <a:endParaRPr lang="en-US" sz="2000" dirty="0" smtClean="0"/>
          </a:p>
          <a:p>
            <a:r>
              <a:rPr lang="en-US" sz="2000" dirty="0" smtClean="0"/>
              <a:t>For </a:t>
            </a:r>
            <a:r>
              <a:rPr lang="en-US" sz="2000" dirty="0"/>
              <a:t>example, if the team members were assigned to operations in the order </a:t>
            </a:r>
            <a:r>
              <a:rPr lang="en-US" sz="2000" dirty="0" err="1"/>
              <a:t>ABCD</a:t>
            </a:r>
            <a:r>
              <a:rPr lang="en-US" sz="2000" dirty="0"/>
              <a:t>, then the overall probability of successful completion of the project is (0.9)(0.6)(0.85)(0.7) = 0.3213.</a:t>
            </a:r>
          </a:p>
        </p:txBody>
      </p:sp>
      <p:sp>
        <p:nvSpPr>
          <p:cNvPr id="4" name="Slide Number Placeholder 3"/>
          <p:cNvSpPr>
            <a:spLocks noGrp="1"/>
          </p:cNvSpPr>
          <p:nvPr>
            <p:ph type="sldNum" sz="quarter" idx="12"/>
          </p:nvPr>
        </p:nvSpPr>
        <p:spPr/>
        <p:txBody>
          <a:bodyPr/>
          <a:lstStyle/>
          <a:p>
            <a:fld id="{B1DB1205-1AA5-4776-9BEC-4E5ECA50DD3C}" type="slidenum">
              <a:rPr lang="en-US" smtClean="0"/>
              <a:pPr/>
              <a:t>106</a:t>
            </a:fld>
            <a:endParaRPr lang="en-US"/>
          </a:p>
        </p:txBody>
      </p:sp>
      <p:sp>
        <p:nvSpPr>
          <p:cNvPr id="5" name="Rectangle 1"/>
          <p:cNvSpPr>
            <a:spLocks noChangeArrowheads="1"/>
          </p:cNvSpPr>
          <p:nvPr/>
        </p:nvSpPr>
        <p:spPr bwMode="auto">
          <a:xfrm>
            <a:off x="457200" y="1778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2" name="Picture 2" descr="http://optlab-server.sce.carleton.ca/POAnimations2007/BandB.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4435561"/>
            <a:ext cx="4191000" cy="13365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26216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a:t>If there is any possible way that the team can be arranged such that the overall probability of success exceeds 45%, then the manager will approve the project. </a:t>
            </a:r>
            <a:endParaRPr lang="en-US" sz="2800" dirty="0" smtClean="0"/>
          </a:p>
          <a:p>
            <a:r>
              <a:rPr lang="en-US" sz="2800" dirty="0" smtClean="0"/>
              <a:t>Will </a:t>
            </a:r>
            <a:r>
              <a:rPr lang="en-US" sz="2800" dirty="0"/>
              <a:t>the manager approve the project? </a:t>
            </a:r>
            <a:endParaRPr lang="en-US" sz="2800" dirty="0" smtClean="0"/>
          </a:p>
          <a:p>
            <a:pPr lvl="1"/>
            <a:r>
              <a:rPr lang="en-US" sz="2000" dirty="0" smtClean="0"/>
              <a:t>If </a:t>
            </a:r>
            <a:r>
              <a:rPr lang="en-US" sz="2000" dirty="0"/>
              <a:t>yes, what is the arrangement of the team that gives the highest probability of success?</a:t>
            </a:r>
          </a:p>
        </p:txBody>
      </p:sp>
      <p:sp>
        <p:nvSpPr>
          <p:cNvPr id="4" name="Slide Number Placeholder 3"/>
          <p:cNvSpPr>
            <a:spLocks noGrp="1"/>
          </p:cNvSpPr>
          <p:nvPr>
            <p:ph type="sldNum" sz="quarter" idx="12"/>
          </p:nvPr>
        </p:nvSpPr>
        <p:spPr/>
        <p:txBody>
          <a:bodyPr/>
          <a:lstStyle/>
          <a:p>
            <a:fld id="{B1DB1205-1AA5-4776-9BEC-4E5ECA50DD3C}" type="slidenum">
              <a:rPr lang="en-US" smtClean="0"/>
              <a:pPr/>
              <a:t>107</a:t>
            </a:fld>
            <a:endParaRPr lang="en-US"/>
          </a:p>
        </p:txBody>
      </p:sp>
      <p:sp>
        <p:nvSpPr>
          <p:cNvPr id="5" name="Rectangle 1"/>
          <p:cNvSpPr>
            <a:spLocks noChangeArrowheads="1"/>
          </p:cNvSpPr>
          <p:nvPr/>
        </p:nvSpPr>
        <p:spPr bwMode="auto">
          <a:xfrm>
            <a:off x="457200" y="1778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367407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152400"/>
            <a:ext cx="8686800" cy="6248400"/>
          </a:xfrm>
        </p:spPr>
        <p:txBody>
          <a:bodyPr>
            <a:noAutofit/>
          </a:bodyPr>
          <a:lstStyle/>
          <a:p>
            <a:r>
              <a:rPr lang="en-US" sz="2000" dirty="0" smtClean="0"/>
              <a:t>At the root node, no decisions have been made. We will simply choose the best person for each of the jobs. </a:t>
            </a:r>
          </a:p>
          <a:p>
            <a:r>
              <a:rPr lang="en-US" sz="2000" dirty="0" smtClean="0"/>
              <a:t>In this case, person A has the best probability of success for each of the 4 operations. </a:t>
            </a:r>
          </a:p>
          <a:p>
            <a:r>
              <a:rPr lang="en-US" sz="2000" dirty="0" smtClean="0"/>
              <a:t>This gives a bounding value of: (0.9)*(0.8)*(0.9)*(0.85)= 0.5508</a:t>
            </a:r>
          </a:p>
          <a:p>
            <a:r>
              <a:rPr lang="en-US" sz="2000" dirty="0" smtClean="0"/>
              <a:t>We will label the root node with this solution and the bounding function value.</a:t>
            </a:r>
            <a:endParaRPr lang="en-US" sz="2000" dirty="0"/>
          </a:p>
        </p:txBody>
      </p:sp>
      <p:graphicFrame>
        <p:nvGraphicFramePr>
          <p:cNvPr id="34" name="Diagram 33"/>
          <p:cNvGraphicFramePr/>
          <p:nvPr>
            <p:extLst>
              <p:ext uri="{D42A27DB-BD31-4B8C-83A1-F6EECF244321}">
                <p14:modId xmlns:p14="http://schemas.microsoft.com/office/powerpoint/2010/main" xmlns="" val="2492938473"/>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173900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109</a:t>
            </a:fld>
            <a:endParaRPr lang="en-US"/>
          </a:p>
        </p:txBody>
      </p:sp>
      <p:sp>
        <p:nvSpPr>
          <p:cNvPr id="5" name="Rectangle 1"/>
          <p:cNvSpPr>
            <a:spLocks noChangeArrowheads="1"/>
          </p:cNvSpPr>
          <p:nvPr/>
        </p:nvSpPr>
        <p:spPr bwMode="auto">
          <a:xfrm>
            <a:off x="457200" y="1778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2"/>
          <p:cNvSpPr>
            <a:spLocks noGrp="1"/>
          </p:cNvSpPr>
          <p:nvPr>
            <p:ph idx="1"/>
          </p:nvPr>
        </p:nvSpPr>
        <p:spPr>
          <a:xfrm>
            <a:off x="228600" y="152400"/>
            <a:ext cx="8686800" cy="6248400"/>
          </a:xfrm>
        </p:spPr>
        <p:txBody>
          <a:bodyPr>
            <a:noAutofit/>
          </a:bodyPr>
          <a:lstStyle/>
          <a:p>
            <a:r>
              <a:rPr lang="en-US" sz="2000" dirty="0" smtClean="0"/>
              <a:t>Now, we will expand this node by branching on the first operation.</a:t>
            </a:r>
          </a:p>
          <a:p>
            <a:r>
              <a:rPr lang="en-US" sz="2000" dirty="0" smtClean="0"/>
              <a:t>Each node is labeled with the person who is assigned to operation 1 at that node.</a:t>
            </a:r>
          </a:p>
          <a:p>
            <a:r>
              <a:rPr lang="en-US" sz="2000" dirty="0" smtClean="0"/>
              <a:t>We will now evaluate the bounding function at each of these nodes.</a:t>
            </a:r>
          </a:p>
          <a:p>
            <a:endParaRPr lang="en-US" sz="2000" dirty="0"/>
          </a:p>
        </p:txBody>
      </p:sp>
      <p:graphicFrame>
        <p:nvGraphicFramePr>
          <p:cNvPr id="9" name="Diagram 8"/>
          <p:cNvGraphicFramePr/>
          <p:nvPr>
            <p:extLst>
              <p:ext uri="{D42A27DB-BD31-4B8C-83A1-F6EECF244321}">
                <p14:modId xmlns:p14="http://schemas.microsoft.com/office/powerpoint/2010/main" xmlns="" val="605378969"/>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Tree>
    <p:extLst>
      <p:ext uri="{BB962C8B-B14F-4D97-AF65-F5344CB8AC3E}">
        <p14:creationId xmlns:p14="http://schemas.microsoft.com/office/powerpoint/2010/main" xmlns="" val="231134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a:t>A </a:t>
            </a:r>
            <a:r>
              <a:rPr lang="en-US" sz="2800" dirty="0">
                <a:solidFill>
                  <a:srgbClr val="FF0000"/>
                </a:solidFill>
              </a:rPr>
              <a:t>Generic Searching Algorithm </a:t>
            </a:r>
            <a:r>
              <a:rPr lang="en-US" sz="2800" dirty="0" smtClean="0"/>
              <a:t>is an independent </a:t>
            </a:r>
            <a:r>
              <a:rPr lang="en-US" sz="2800" dirty="0"/>
              <a:t>algorithm</a:t>
            </a:r>
            <a:r>
              <a:rPr lang="en-US" sz="2800" dirty="0" smtClean="0"/>
              <a:t> </a:t>
            </a:r>
            <a:r>
              <a:rPr lang="en-US" sz="2800" dirty="0"/>
              <a:t>of any particular search strategy and any particular graph</a:t>
            </a:r>
            <a:r>
              <a:rPr lang="en-US" sz="2800" dirty="0" smtClean="0"/>
              <a:t>. </a:t>
            </a:r>
          </a:p>
          <a:p>
            <a:r>
              <a:rPr lang="en-US" sz="2800" dirty="0" smtClean="0"/>
              <a:t>Given </a:t>
            </a:r>
            <a:r>
              <a:rPr lang="en-US" sz="2800" dirty="0"/>
              <a:t>a graph, a set of start nodes, and a set of goal nodes, is to </a:t>
            </a:r>
            <a:r>
              <a:rPr lang="en-US" sz="2800" dirty="0">
                <a:solidFill>
                  <a:srgbClr val="FF0000"/>
                </a:solidFill>
              </a:rPr>
              <a:t>incrementally explore </a:t>
            </a:r>
            <a:r>
              <a:rPr lang="en-US" sz="2800" dirty="0"/>
              <a:t>paths from the start nodes</a:t>
            </a:r>
            <a:r>
              <a:rPr lang="en-US" sz="2800" dirty="0" smtClean="0"/>
              <a: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11</a:t>
            </a:fld>
            <a:endParaRPr lang="en-US"/>
          </a:p>
        </p:txBody>
      </p:sp>
      <p:pic>
        <p:nvPicPr>
          <p:cNvPr id="6146" name="Picture 2" descr="C:\Users\SOSCOMP\Desktop\searchs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2581275"/>
            <a:ext cx="4714875" cy="42767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228600" y="2819400"/>
            <a:ext cx="4267200" cy="2362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smtClean="0"/>
              <a:t>This is done by maintaining a </a:t>
            </a:r>
            <a:r>
              <a:rPr lang="en-US" sz="2800" dirty="0" smtClean="0">
                <a:solidFill>
                  <a:srgbClr val="FF0000"/>
                </a:solidFill>
              </a:rPr>
              <a:t>frontier</a:t>
            </a:r>
            <a:r>
              <a:rPr lang="en-US" sz="2800" dirty="0" smtClean="0"/>
              <a:t> (or </a:t>
            </a:r>
            <a:r>
              <a:rPr lang="en-US" sz="2800" dirty="0" smtClean="0">
                <a:solidFill>
                  <a:srgbClr val="FF0000"/>
                </a:solidFill>
              </a:rPr>
              <a:t>fringe</a:t>
            </a:r>
            <a:r>
              <a:rPr lang="en-US" sz="2800" dirty="0" smtClean="0"/>
              <a:t>) of paths from the start </a:t>
            </a:r>
            <a:r>
              <a:rPr lang="en-US" sz="3200" dirty="0" smtClean="0"/>
              <a:t>node</a:t>
            </a:r>
            <a:r>
              <a:rPr lang="en-US" sz="2800" dirty="0" smtClean="0"/>
              <a:t> that have been explored.</a:t>
            </a:r>
          </a:p>
          <a:p>
            <a:endParaRPr lang="en-US" sz="2400" dirty="0" smtClean="0"/>
          </a:p>
        </p:txBody>
      </p:sp>
    </p:spTree>
    <p:extLst>
      <p:ext uri="{BB962C8B-B14F-4D97-AF65-F5344CB8AC3E}">
        <p14:creationId xmlns:p14="http://schemas.microsoft.com/office/powerpoint/2010/main" xmlns="" val="33260314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110</a:t>
            </a:fld>
            <a:endParaRPr lang="en-US"/>
          </a:p>
        </p:txBody>
      </p:sp>
      <p:sp>
        <p:nvSpPr>
          <p:cNvPr id="5" name="Rectangle 1"/>
          <p:cNvSpPr>
            <a:spLocks noChangeArrowheads="1"/>
          </p:cNvSpPr>
          <p:nvPr/>
        </p:nvSpPr>
        <p:spPr bwMode="auto">
          <a:xfrm>
            <a:off x="457200" y="1778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2"/>
          <p:cNvSpPr>
            <a:spLocks noGrp="1"/>
          </p:cNvSpPr>
          <p:nvPr>
            <p:ph idx="1"/>
          </p:nvPr>
        </p:nvSpPr>
        <p:spPr>
          <a:xfrm>
            <a:off x="228600" y="152400"/>
            <a:ext cx="8686800" cy="6248400"/>
          </a:xfrm>
        </p:spPr>
        <p:txBody>
          <a:bodyPr>
            <a:noAutofit/>
          </a:bodyPr>
          <a:lstStyle/>
          <a:p>
            <a:r>
              <a:rPr lang="en-US" sz="2000" dirty="0" smtClean="0"/>
              <a:t>At this node, the decision has been made that person A will perform operation 1. we will indicate this by coloring A in green.</a:t>
            </a:r>
          </a:p>
          <a:p>
            <a:r>
              <a:rPr lang="en-US" sz="2000" dirty="0" smtClean="0"/>
              <a:t>Person A cannot be selected to perform any other operation because it has already been chosen.</a:t>
            </a:r>
          </a:p>
          <a:p>
            <a:endParaRPr lang="en-US" sz="2000" dirty="0"/>
          </a:p>
        </p:txBody>
      </p:sp>
      <p:sp>
        <p:nvSpPr>
          <p:cNvPr id="9" name="Slide Number Placeholder 3"/>
          <p:cNvSpPr txBox="1">
            <a:spLocks/>
          </p:cNvSpPr>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DB1205-1AA5-4776-9BEC-4E5ECA50DD3C}" type="slidenum">
              <a:rPr lang="en-US" smtClean="0"/>
              <a:pPr/>
              <a:t>110</a:t>
            </a:fld>
            <a:endParaRPr lang="en-US"/>
          </a:p>
        </p:txBody>
      </p:sp>
      <p:graphicFrame>
        <p:nvGraphicFramePr>
          <p:cNvPr id="10" name="Diagram 9"/>
          <p:cNvGraphicFramePr/>
          <p:nvPr>
            <p:extLst>
              <p:ext uri="{D42A27DB-BD31-4B8C-83A1-F6EECF244321}">
                <p14:modId xmlns:p14="http://schemas.microsoft.com/office/powerpoint/2010/main" xmlns="" val="1085194019"/>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Tree>
    <p:extLst>
      <p:ext uri="{BB962C8B-B14F-4D97-AF65-F5344CB8AC3E}">
        <p14:creationId xmlns:p14="http://schemas.microsoft.com/office/powerpoint/2010/main" xmlns="" val="6096194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111</a:t>
            </a:fld>
            <a:endParaRPr lang="en-US"/>
          </a:p>
        </p:txBody>
      </p:sp>
      <p:sp>
        <p:nvSpPr>
          <p:cNvPr id="8" name="Content Placeholder 2"/>
          <p:cNvSpPr>
            <a:spLocks noGrp="1"/>
          </p:cNvSpPr>
          <p:nvPr>
            <p:ph idx="1"/>
          </p:nvPr>
        </p:nvSpPr>
        <p:spPr>
          <a:xfrm>
            <a:off x="228600" y="152400"/>
            <a:ext cx="8686800" cy="2286000"/>
          </a:xfrm>
        </p:spPr>
        <p:txBody>
          <a:bodyPr>
            <a:noAutofit/>
          </a:bodyPr>
          <a:lstStyle/>
          <a:p>
            <a:r>
              <a:rPr lang="en-US" sz="2000" dirty="0" smtClean="0"/>
              <a:t>The remaining people will be assigned to the remaining jobs.</a:t>
            </a:r>
          </a:p>
          <a:p>
            <a:r>
              <a:rPr lang="en-US" sz="2000" dirty="0" smtClean="0"/>
              <a:t>This is done in the same way that we have done it before. The person with the best probability for success will be chosen for the job.</a:t>
            </a:r>
          </a:p>
          <a:p>
            <a:r>
              <a:rPr lang="en-US" sz="2000" dirty="0" smtClean="0"/>
              <a:t>In the case of a tie, choose one arbitrarily.</a:t>
            </a:r>
          </a:p>
          <a:p>
            <a:r>
              <a:rPr lang="en-US" sz="2000" dirty="0" smtClean="0"/>
              <a:t>This assignment gives a bounding function value of: (0.9)*(0.7)*(0.85)*(0.8)=0.4284</a:t>
            </a:r>
          </a:p>
          <a:p>
            <a:endParaRPr lang="en-US" sz="2000" dirty="0" smtClean="0"/>
          </a:p>
          <a:p>
            <a:endParaRPr lang="en-US" sz="2000" dirty="0"/>
          </a:p>
        </p:txBody>
      </p:sp>
      <p:sp>
        <p:nvSpPr>
          <p:cNvPr id="10" name="Slide Number Placeholder 3"/>
          <p:cNvSpPr txBox="1">
            <a:spLocks/>
          </p:cNvSpPr>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DB1205-1AA5-4776-9BEC-4E5ECA50DD3C}" type="slidenum">
              <a:rPr lang="en-US" smtClean="0"/>
              <a:pPr/>
              <a:t>111</a:t>
            </a:fld>
            <a:endParaRPr lang="en-US"/>
          </a:p>
        </p:txBody>
      </p:sp>
      <p:sp>
        <p:nvSpPr>
          <p:cNvPr id="11" name="Slide Number Placeholder 3"/>
          <p:cNvSpPr txBox="1">
            <a:spLocks/>
          </p:cNvSpPr>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DB1205-1AA5-4776-9BEC-4E5ECA50DD3C}" type="slidenum">
              <a:rPr lang="en-US" smtClean="0"/>
              <a:pPr/>
              <a:t>111</a:t>
            </a:fld>
            <a:endParaRPr lang="en-US"/>
          </a:p>
        </p:txBody>
      </p:sp>
      <p:graphicFrame>
        <p:nvGraphicFramePr>
          <p:cNvPr id="12" name="Diagram 11"/>
          <p:cNvGraphicFramePr/>
          <p:nvPr>
            <p:extLst>
              <p:ext uri="{D42A27DB-BD31-4B8C-83A1-F6EECF244321}">
                <p14:modId xmlns:p14="http://schemas.microsoft.com/office/powerpoint/2010/main" xmlns="" val="2508634614"/>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4" name="TextBox 13"/>
          <p:cNvSpPr txBox="1"/>
          <p:nvPr/>
        </p:nvSpPr>
        <p:spPr>
          <a:xfrm>
            <a:off x="2362200" y="2667000"/>
            <a:ext cx="762000" cy="276999"/>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p:txBody>
      </p:sp>
    </p:spTree>
    <p:extLst>
      <p:ext uri="{BB962C8B-B14F-4D97-AF65-F5344CB8AC3E}">
        <p14:creationId xmlns:p14="http://schemas.microsoft.com/office/powerpoint/2010/main" xmlns="" val="34111803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112</a:t>
            </a:fld>
            <a:endParaRPr lang="en-US"/>
          </a:p>
        </p:txBody>
      </p:sp>
      <p:sp>
        <p:nvSpPr>
          <p:cNvPr id="8" name="Content Placeholder 2"/>
          <p:cNvSpPr>
            <a:spLocks noGrp="1"/>
          </p:cNvSpPr>
          <p:nvPr>
            <p:ph idx="1"/>
          </p:nvPr>
        </p:nvSpPr>
        <p:spPr>
          <a:xfrm>
            <a:off x="228600" y="152400"/>
            <a:ext cx="8686800" cy="2209800"/>
          </a:xfrm>
        </p:spPr>
        <p:txBody>
          <a:bodyPr>
            <a:noAutofit/>
          </a:bodyPr>
          <a:lstStyle/>
          <a:p>
            <a:r>
              <a:rPr lang="en-US" sz="2000" dirty="0" smtClean="0"/>
              <a:t>We will now move on to the next nodes.</a:t>
            </a:r>
          </a:p>
          <a:p>
            <a:endParaRPr lang="en-US" sz="2000" dirty="0" smtClean="0"/>
          </a:p>
          <a:p>
            <a:endParaRPr lang="en-US" sz="2000" dirty="0" smtClean="0"/>
          </a:p>
          <a:p>
            <a:endParaRPr lang="en-US" sz="2000" dirty="0"/>
          </a:p>
        </p:txBody>
      </p:sp>
      <p:graphicFrame>
        <p:nvGraphicFramePr>
          <p:cNvPr id="12" name="Diagram 11"/>
          <p:cNvGraphicFramePr/>
          <p:nvPr>
            <p:extLst>
              <p:ext uri="{D42A27DB-BD31-4B8C-83A1-F6EECF244321}">
                <p14:modId xmlns:p14="http://schemas.microsoft.com/office/powerpoint/2010/main" xmlns="" val="1365679127"/>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5" name="TextBox 14"/>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6" name="TextBox 15"/>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Tree>
    <p:extLst>
      <p:ext uri="{BB962C8B-B14F-4D97-AF65-F5344CB8AC3E}">
        <p14:creationId xmlns:p14="http://schemas.microsoft.com/office/powerpoint/2010/main" xmlns="" val="246907955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113</a:t>
            </a:fld>
            <a:endParaRPr lang="en-US"/>
          </a:p>
        </p:txBody>
      </p:sp>
      <p:sp>
        <p:nvSpPr>
          <p:cNvPr id="8" name="Content Placeholder 2"/>
          <p:cNvSpPr>
            <a:spLocks noGrp="1"/>
          </p:cNvSpPr>
          <p:nvPr>
            <p:ph idx="1"/>
          </p:nvPr>
        </p:nvSpPr>
        <p:spPr>
          <a:xfrm>
            <a:off x="228600" y="152400"/>
            <a:ext cx="8686800" cy="6248400"/>
          </a:xfrm>
        </p:spPr>
        <p:txBody>
          <a:bodyPr>
            <a:noAutofit/>
          </a:bodyPr>
          <a:lstStyle/>
          <a:p>
            <a:r>
              <a:rPr lang="en-US" sz="2000" dirty="0" smtClean="0"/>
              <a:t>We will now move on to the next nodes.</a:t>
            </a:r>
          </a:p>
          <a:p>
            <a:endParaRPr lang="en-US" sz="2000" dirty="0" smtClean="0"/>
          </a:p>
          <a:p>
            <a:endParaRPr lang="en-US" sz="2000" dirty="0" smtClean="0"/>
          </a:p>
          <a:p>
            <a:endParaRPr lang="en-US" sz="2000" dirty="0"/>
          </a:p>
        </p:txBody>
      </p:sp>
      <p:sp>
        <p:nvSpPr>
          <p:cNvPr id="13" name="Slide Number Placeholder 3"/>
          <p:cNvSpPr txBox="1">
            <a:spLocks/>
          </p:cNvSpPr>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DB1205-1AA5-4776-9BEC-4E5ECA50DD3C}" type="slidenum">
              <a:rPr lang="en-US" smtClean="0"/>
              <a:pPr/>
              <a:t>113</a:t>
            </a:fld>
            <a:endParaRPr lang="en-US"/>
          </a:p>
        </p:txBody>
      </p:sp>
      <p:graphicFrame>
        <p:nvGraphicFramePr>
          <p:cNvPr id="14" name="Diagram 13"/>
          <p:cNvGraphicFramePr/>
          <p:nvPr>
            <p:extLst>
              <p:ext uri="{D42A27DB-BD31-4B8C-83A1-F6EECF244321}">
                <p14:modId xmlns:p14="http://schemas.microsoft.com/office/powerpoint/2010/main" xmlns="" val="962624094"/>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6" name="TextBox 15"/>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7" name="TextBox 16"/>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18" name="TextBox 17"/>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Tree>
    <p:extLst>
      <p:ext uri="{BB962C8B-B14F-4D97-AF65-F5344CB8AC3E}">
        <p14:creationId xmlns:p14="http://schemas.microsoft.com/office/powerpoint/2010/main" xmlns="" val="21943928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114</a:t>
            </a:fld>
            <a:endParaRPr lang="en-US"/>
          </a:p>
        </p:txBody>
      </p:sp>
      <p:sp>
        <p:nvSpPr>
          <p:cNvPr id="8" name="Content Placeholder 2"/>
          <p:cNvSpPr>
            <a:spLocks noGrp="1"/>
          </p:cNvSpPr>
          <p:nvPr>
            <p:ph idx="1"/>
          </p:nvPr>
        </p:nvSpPr>
        <p:spPr>
          <a:xfrm>
            <a:off x="228600" y="152400"/>
            <a:ext cx="8686800" cy="2133600"/>
          </a:xfrm>
        </p:spPr>
        <p:txBody>
          <a:bodyPr>
            <a:noAutofit/>
          </a:bodyPr>
          <a:lstStyle/>
          <a:p>
            <a:r>
              <a:rPr lang="en-US" sz="2000" dirty="0" smtClean="0"/>
              <a:t>We will now move on to the next nodes.</a:t>
            </a:r>
          </a:p>
          <a:p>
            <a:r>
              <a:rPr lang="en-US" sz="2000" dirty="0"/>
              <a:t>We will now expand one of the nodes. </a:t>
            </a:r>
          </a:p>
          <a:p>
            <a:r>
              <a:rPr lang="en-US" sz="2000" dirty="0"/>
              <a:t>The node that we choose to expand is the node that is the most promising to provide the optimal solution. </a:t>
            </a:r>
          </a:p>
          <a:p>
            <a:r>
              <a:rPr lang="en-US" sz="2000" dirty="0"/>
              <a:t>This node is the one with the greatest bounding function value.</a:t>
            </a:r>
          </a:p>
          <a:p>
            <a:endParaRPr lang="en-US" sz="2000" dirty="0" smtClean="0"/>
          </a:p>
          <a:p>
            <a:endParaRPr lang="en-US" sz="2000" dirty="0"/>
          </a:p>
        </p:txBody>
      </p:sp>
      <p:sp>
        <p:nvSpPr>
          <p:cNvPr id="14" name="Slide Number Placeholder 3"/>
          <p:cNvSpPr txBox="1">
            <a:spLocks/>
          </p:cNvSpPr>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DB1205-1AA5-4776-9BEC-4E5ECA50DD3C}" type="slidenum">
              <a:rPr lang="en-US" smtClean="0"/>
              <a:pPr/>
              <a:t>114</a:t>
            </a:fld>
            <a:endParaRPr lang="en-US"/>
          </a:p>
        </p:txBody>
      </p:sp>
      <p:graphicFrame>
        <p:nvGraphicFramePr>
          <p:cNvPr id="15" name="Diagram 14"/>
          <p:cNvGraphicFramePr/>
          <p:nvPr>
            <p:extLst>
              <p:ext uri="{D42A27DB-BD31-4B8C-83A1-F6EECF244321}">
                <p14:modId xmlns:p14="http://schemas.microsoft.com/office/powerpoint/2010/main" xmlns="" val="2388180042"/>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7" name="TextBox 16"/>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8" name="TextBox 17"/>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19" name="TextBox 18"/>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0" name="TextBox 19"/>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Tree>
    <p:extLst>
      <p:ext uri="{BB962C8B-B14F-4D97-AF65-F5344CB8AC3E}">
        <p14:creationId xmlns:p14="http://schemas.microsoft.com/office/powerpoint/2010/main" xmlns="" val="8773246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115</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a:t>We will </a:t>
            </a:r>
            <a:r>
              <a:rPr lang="en-US" sz="2000" dirty="0" smtClean="0"/>
              <a:t>be </a:t>
            </a:r>
            <a:r>
              <a:rPr lang="en-US" sz="2000" dirty="0"/>
              <a:t>branching on operation 2.</a:t>
            </a:r>
          </a:p>
          <a:p>
            <a:r>
              <a:rPr lang="en-US" sz="2000" dirty="0" smtClean="0"/>
              <a:t>There are only 3 nodes, because person C is already locked into performing operation 1.</a:t>
            </a:r>
          </a:p>
          <a:p>
            <a:endParaRPr lang="en-US" sz="2000" dirty="0" smtClean="0"/>
          </a:p>
          <a:p>
            <a:endParaRPr lang="en-US" sz="2000" dirty="0"/>
          </a:p>
        </p:txBody>
      </p:sp>
      <p:graphicFrame>
        <p:nvGraphicFramePr>
          <p:cNvPr id="14" name="Diagram 13"/>
          <p:cNvGraphicFramePr/>
          <p:nvPr>
            <p:extLst>
              <p:ext uri="{D42A27DB-BD31-4B8C-83A1-F6EECF244321}">
                <p14:modId xmlns:p14="http://schemas.microsoft.com/office/powerpoint/2010/main" xmlns="" val="3189232777"/>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6" name="TextBox 15"/>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7" name="TextBox 16"/>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18" name="TextBox 17"/>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19" name="TextBox 18"/>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Tree>
    <p:extLst>
      <p:ext uri="{BB962C8B-B14F-4D97-AF65-F5344CB8AC3E}">
        <p14:creationId xmlns:p14="http://schemas.microsoft.com/office/powerpoint/2010/main" xmlns="" val="36727447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116</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At this node, the person for operation 1 and 2 has ben decided.</a:t>
            </a:r>
          </a:p>
          <a:p>
            <a:r>
              <a:rPr lang="en-US" sz="2000" dirty="0" smtClean="0"/>
              <a:t>A and C cannot be reassigned to other operations.</a:t>
            </a:r>
          </a:p>
          <a:p>
            <a:r>
              <a:rPr lang="en-US" sz="2000" dirty="0" smtClean="0"/>
              <a:t>We will assign the  best remaining people to the remaining operations.</a:t>
            </a:r>
          </a:p>
          <a:p>
            <a:endParaRPr lang="en-US" sz="2000" dirty="0" smtClean="0"/>
          </a:p>
          <a:p>
            <a:endParaRPr lang="en-US" sz="2000" dirty="0"/>
          </a:p>
        </p:txBody>
      </p:sp>
      <p:graphicFrame>
        <p:nvGraphicFramePr>
          <p:cNvPr id="14" name="Diagram 13"/>
          <p:cNvGraphicFramePr/>
          <p:nvPr>
            <p:extLst>
              <p:ext uri="{D42A27DB-BD31-4B8C-83A1-F6EECF244321}">
                <p14:modId xmlns:p14="http://schemas.microsoft.com/office/powerpoint/2010/main" xmlns="" val="3755584581"/>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6" name="TextBox 15"/>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7" name="TextBox 16"/>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18" name="TextBox 17"/>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19" name="TextBox 18"/>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13" name="TextBox 12"/>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noFill/>
              </a:rPr>
              <a:t>BD</a:t>
            </a:r>
            <a:endParaRPr lang="en-US" sz="1200" dirty="0" smtClean="0">
              <a:noFill/>
            </a:endParaRPr>
          </a:p>
          <a:p>
            <a:pPr algn="ctr"/>
            <a:r>
              <a:rPr lang="en-US" sz="1200" dirty="0" smtClean="0">
                <a:noFill/>
              </a:rPr>
              <a:t>0.3808</a:t>
            </a:r>
          </a:p>
        </p:txBody>
      </p:sp>
    </p:spTree>
    <p:extLst>
      <p:ext uri="{BB962C8B-B14F-4D97-AF65-F5344CB8AC3E}">
        <p14:creationId xmlns:p14="http://schemas.microsoft.com/office/powerpoint/2010/main" xmlns="" val="42823365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117</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This solution assigns a different person to each job, therefore, it is a feasible solution.</a:t>
            </a:r>
          </a:p>
          <a:p>
            <a:r>
              <a:rPr lang="en-US" sz="2000" dirty="0" smtClean="0"/>
              <a:t>This is our first feasible solution.</a:t>
            </a:r>
          </a:p>
          <a:p>
            <a:r>
              <a:rPr lang="en-US" sz="2000" dirty="0" smtClean="0"/>
              <a:t>We will mark this node as the incumbent. </a:t>
            </a:r>
          </a:p>
          <a:p>
            <a:r>
              <a:rPr lang="en-US" sz="2000" dirty="0"/>
              <a:t>We will now evaluate the remaining nodes.</a:t>
            </a:r>
          </a:p>
          <a:p>
            <a:pPr marL="109728" indent="0">
              <a:buNone/>
            </a:pPr>
            <a:endParaRPr lang="en-US" sz="2000" dirty="0" smtClean="0"/>
          </a:p>
          <a:p>
            <a:endParaRPr lang="en-US" sz="2000" dirty="0" smtClean="0"/>
          </a:p>
          <a:p>
            <a:endParaRPr lang="en-US" sz="2000" dirty="0"/>
          </a:p>
        </p:txBody>
      </p:sp>
      <p:graphicFrame>
        <p:nvGraphicFramePr>
          <p:cNvPr id="14" name="Diagram 13"/>
          <p:cNvGraphicFramePr/>
          <p:nvPr>
            <p:extLst>
              <p:ext uri="{D42A27DB-BD31-4B8C-83A1-F6EECF244321}">
                <p14:modId xmlns:p14="http://schemas.microsoft.com/office/powerpoint/2010/main" xmlns="" val="2769508481"/>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6" name="TextBox 15"/>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7" name="TextBox 16"/>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18" name="TextBox 17"/>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19" name="TextBox 18"/>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29" name="TextBox 28"/>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sp>
        <p:nvSpPr>
          <p:cNvPr id="20" name="Rectangle 19"/>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18834775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118</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We will now choose the next node for expansion.</a:t>
            </a:r>
          </a:p>
          <a:p>
            <a:r>
              <a:rPr lang="en-US" sz="2000" dirty="0" smtClean="0"/>
              <a:t>The node selection policy we have chosen is global best.</a:t>
            </a:r>
          </a:p>
          <a:p>
            <a:r>
              <a:rPr lang="en-US" sz="2000" dirty="0" smtClean="0"/>
              <a:t>We will select the node in the decision tree that has the highest bounding function value.</a:t>
            </a:r>
          </a:p>
          <a:p>
            <a:endParaRPr lang="en-US" sz="2000" dirty="0" smtClean="0"/>
          </a:p>
          <a:p>
            <a:endParaRPr lang="en-US" sz="2000" dirty="0"/>
          </a:p>
        </p:txBody>
      </p:sp>
      <p:graphicFrame>
        <p:nvGraphicFramePr>
          <p:cNvPr id="14" name="Diagram 13"/>
          <p:cNvGraphicFramePr/>
          <p:nvPr>
            <p:extLst>
              <p:ext uri="{D42A27DB-BD31-4B8C-83A1-F6EECF244321}">
                <p14:modId xmlns:p14="http://schemas.microsoft.com/office/powerpoint/2010/main" xmlns="" val="3646529490"/>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6" name="TextBox 15"/>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7" name="TextBox 16"/>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18" name="TextBox 17"/>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19" name="TextBox 18"/>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29" name="TextBox 28"/>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sp>
        <p:nvSpPr>
          <p:cNvPr id="12" name="TextBox 11"/>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13" name="TextBox 12"/>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20" name="Rectangle 19"/>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158723695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119</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We will expand this node, branching on operation 2.</a:t>
            </a:r>
          </a:p>
          <a:p>
            <a:r>
              <a:rPr lang="en-US" sz="2000" dirty="0" smtClean="0"/>
              <a:t>Again, there are only 3 nodes, because person D is locked into performing operation 1.</a:t>
            </a:r>
          </a:p>
          <a:p>
            <a:endParaRPr lang="en-US" sz="2000" dirty="0" smtClean="0"/>
          </a:p>
          <a:p>
            <a:endParaRPr lang="en-US" sz="2000" dirty="0"/>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graphicFrame>
        <p:nvGraphicFramePr>
          <p:cNvPr id="20" name="Diagram 19"/>
          <p:cNvGraphicFramePr/>
          <p:nvPr>
            <p:extLst>
              <p:ext uri="{D42A27DB-BD31-4B8C-83A1-F6EECF244321}">
                <p14:modId xmlns:p14="http://schemas.microsoft.com/office/powerpoint/2010/main" xmlns="" val="3489948839"/>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2" name="TextBox 21"/>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3" name="TextBox 22"/>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4" name="TextBox 23"/>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5" name="TextBox 24"/>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6" name="TextBox 35"/>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37" name="TextBox 36"/>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38" name="TextBox 37"/>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5" name="Rectangle 44"/>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4088469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a:t>The frontier contains all of the paths that could form initial segments of paths from a start node to a goal node</a:t>
            </a:r>
            <a:r>
              <a:rPr lang="en-US" sz="2800" dirty="0" smtClean="0"/>
              <a:t>.</a:t>
            </a:r>
          </a:p>
          <a:p>
            <a:endParaRPr lang="en-US" sz="1100" dirty="0" smtClean="0"/>
          </a:p>
          <a:p>
            <a:r>
              <a:rPr lang="en-US" sz="2800" dirty="0" smtClean="0"/>
              <a:t>Initially</a:t>
            </a:r>
            <a:r>
              <a:rPr lang="en-US" sz="2800" dirty="0"/>
              <a:t>, the frontier contains </a:t>
            </a:r>
            <a:r>
              <a:rPr lang="en-US" sz="2800" dirty="0">
                <a:solidFill>
                  <a:srgbClr val="FF0000"/>
                </a:solidFill>
              </a:rPr>
              <a:t>trivial paths </a:t>
            </a:r>
            <a:r>
              <a:rPr lang="en-US" sz="2800" dirty="0"/>
              <a:t>containing no arcs from the start nodes.</a:t>
            </a:r>
            <a:endParaRPr lang="en-US" sz="2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12</a:t>
            </a:fld>
            <a:endParaRPr lang="en-US"/>
          </a:p>
        </p:txBody>
      </p:sp>
      <p:pic>
        <p:nvPicPr>
          <p:cNvPr id="6146" name="Picture 2" descr="C:\Users\SOSCOMP\Desktop\searchs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2581275"/>
            <a:ext cx="4714875" cy="42767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228600" y="2819400"/>
            <a:ext cx="4267200" cy="31242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a:t>As the search proceeds, the frontier </a:t>
            </a:r>
            <a:r>
              <a:rPr lang="en-US" sz="2800" dirty="0">
                <a:solidFill>
                  <a:srgbClr val="FF0000"/>
                </a:solidFill>
              </a:rPr>
              <a:t>expands</a:t>
            </a:r>
            <a:r>
              <a:rPr lang="en-US" sz="2800" dirty="0"/>
              <a:t> into the unexplored nodes until a goal node is encountered.</a:t>
            </a:r>
            <a:endParaRPr lang="en-US" sz="2400" dirty="0" smtClean="0"/>
          </a:p>
        </p:txBody>
      </p:sp>
    </p:spTree>
    <p:extLst>
      <p:ext uri="{BB962C8B-B14F-4D97-AF65-F5344CB8AC3E}">
        <p14:creationId xmlns:p14="http://schemas.microsoft.com/office/powerpoint/2010/main" xmlns="" val="13196781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120</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We will evaluate these nodes.</a:t>
            </a:r>
          </a:p>
          <a:p>
            <a:endParaRPr lang="en-US" sz="2000" dirty="0" smtClean="0"/>
          </a:p>
          <a:p>
            <a:endParaRPr lang="en-US" sz="2000" dirty="0"/>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graphicFrame>
        <p:nvGraphicFramePr>
          <p:cNvPr id="20" name="Diagram 19"/>
          <p:cNvGraphicFramePr/>
          <p:nvPr>
            <p:extLst>
              <p:ext uri="{D42A27DB-BD31-4B8C-83A1-F6EECF244321}">
                <p14:modId xmlns:p14="http://schemas.microsoft.com/office/powerpoint/2010/main" xmlns="" val="2260004995"/>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2" name="TextBox 21"/>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3" name="TextBox 22"/>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4" name="TextBox 23"/>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5" name="TextBox 24"/>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6" name="TextBox 35"/>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37" name="TextBox 36"/>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38" name="TextBox 37"/>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39" name="TextBox 38"/>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0" name="TextBox 39"/>
          <p:cNvSpPr txBox="1"/>
          <p:nvPr/>
        </p:nvSpPr>
        <p:spPr>
          <a:xfrm>
            <a:off x="5283198" y="5710535"/>
            <a:ext cx="762000" cy="461665"/>
          </a:xfrm>
          <a:prstGeom prst="rect">
            <a:avLst/>
          </a:prstGeom>
          <a:noFill/>
        </p:spPr>
        <p:txBody>
          <a:bodyPr wrap="square" rtlCol="0">
            <a:spAutoFit/>
          </a:bodyPr>
          <a:lstStyle/>
          <a:p>
            <a:pPr algn="ctr"/>
            <a:r>
              <a:rPr lang="en-US" sz="1200" dirty="0" err="1" smtClean="0">
                <a:solidFill>
                  <a:srgbClr val="00B050"/>
                </a:solidFill>
              </a:rPr>
              <a:t>DB</a:t>
            </a:r>
            <a:r>
              <a:rPr lang="en-US" sz="1200" dirty="0" err="1" smtClean="0"/>
              <a:t>AA</a:t>
            </a:r>
            <a:endParaRPr lang="en-US" sz="1200" dirty="0" smtClean="0"/>
          </a:p>
          <a:p>
            <a:pPr algn="ctr"/>
            <a:r>
              <a:rPr lang="en-US" sz="1200" dirty="0" smtClean="0"/>
              <a:t>0.3443</a:t>
            </a:r>
          </a:p>
        </p:txBody>
      </p:sp>
      <p:sp>
        <p:nvSpPr>
          <p:cNvPr id="41" name="TextBox 40"/>
          <p:cNvSpPr txBox="1"/>
          <p:nvPr/>
        </p:nvSpPr>
        <p:spPr>
          <a:xfrm>
            <a:off x="4758268" y="6324600"/>
            <a:ext cx="762000" cy="461665"/>
          </a:xfrm>
          <a:prstGeom prst="rect">
            <a:avLst/>
          </a:prstGeom>
          <a:noFill/>
        </p:spPr>
        <p:txBody>
          <a:bodyPr wrap="square" rtlCol="0">
            <a:spAutoFit/>
          </a:bodyPr>
          <a:lstStyle/>
          <a:p>
            <a:pPr algn="ctr"/>
            <a:r>
              <a:rPr lang="en-US" sz="1200" dirty="0" err="1" smtClean="0">
                <a:solidFill>
                  <a:srgbClr val="00B050"/>
                </a:solidFill>
              </a:rPr>
              <a:t>DC</a:t>
            </a:r>
            <a:r>
              <a:rPr lang="en-US" sz="1200" dirty="0" err="1" smtClean="0"/>
              <a:t>AA</a:t>
            </a:r>
            <a:endParaRPr lang="en-US" sz="1200" dirty="0" smtClean="0"/>
          </a:p>
          <a:p>
            <a:pPr algn="ctr"/>
            <a:r>
              <a:rPr lang="en-US" sz="1200" dirty="0" smtClean="0"/>
              <a:t>0.4016</a:t>
            </a:r>
          </a:p>
        </p:txBody>
      </p:sp>
      <p:sp>
        <p:nvSpPr>
          <p:cNvPr id="17" name="Rectangle 16"/>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16528118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121</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This node has a bounding function value that is less than the current incumbent.</a:t>
            </a:r>
          </a:p>
          <a:p>
            <a:r>
              <a:rPr lang="en-US" sz="2000" dirty="0" smtClean="0"/>
              <a:t>This means that this node cannot produce a solution better than the current incumbent.</a:t>
            </a:r>
          </a:p>
          <a:p>
            <a:r>
              <a:rPr lang="en-US" sz="2000" dirty="0" smtClean="0"/>
              <a:t>There is no need to expand this node.</a:t>
            </a:r>
          </a:p>
          <a:p>
            <a:r>
              <a:rPr lang="en-US" sz="2000" dirty="0" smtClean="0"/>
              <a:t>It will be cropped.</a:t>
            </a:r>
          </a:p>
          <a:p>
            <a:endParaRPr lang="en-US" sz="2000" dirty="0" smtClean="0"/>
          </a:p>
          <a:p>
            <a:endParaRPr lang="en-US" sz="2000" dirty="0"/>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graphicFrame>
        <p:nvGraphicFramePr>
          <p:cNvPr id="20" name="Diagram 19"/>
          <p:cNvGraphicFramePr/>
          <p:nvPr>
            <p:extLst>
              <p:ext uri="{D42A27DB-BD31-4B8C-83A1-F6EECF244321}">
                <p14:modId xmlns:p14="http://schemas.microsoft.com/office/powerpoint/2010/main" xmlns="" val="721533969"/>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2" name="TextBox 21"/>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3" name="TextBox 22"/>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4" name="TextBox 23"/>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5" name="TextBox 24"/>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6" name="TextBox 35"/>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37" name="TextBox 36"/>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38" name="TextBox 37"/>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39" name="TextBox 38"/>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0" name="TextBox 39"/>
          <p:cNvSpPr txBox="1"/>
          <p:nvPr/>
        </p:nvSpPr>
        <p:spPr>
          <a:xfrm>
            <a:off x="5283198" y="5710535"/>
            <a:ext cx="762000" cy="461665"/>
          </a:xfrm>
          <a:prstGeom prst="rect">
            <a:avLst/>
          </a:prstGeom>
          <a:noFill/>
        </p:spPr>
        <p:txBody>
          <a:bodyPr wrap="square" rtlCol="0">
            <a:spAutoFit/>
          </a:bodyPr>
          <a:lstStyle/>
          <a:p>
            <a:pPr algn="ctr"/>
            <a:r>
              <a:rPr lang="en-US" sz="1200" dirty="0" err="1" smtClean="0">
                <a:solidFill>
                  <a:srgbClr val="00B050"/>
                </a:solidFill>
              </a:rPr>
              <a:t>DB</a:t>
            </a:r>
            <a:r>
              <a:rPr lang="en-US" sz="1200" dirty="0" err="1" smtClean="0"/>
              <a:t>AA</a:t>
            </a:r>
            <a:endParaRPr lang="en-US" sz="1200" dirty="0" smtClean="0"/>
          </a:p>
          <a:p>
            <a:pPr algn="ctr"/>
            <a:r>
              <a:rPr lang="en-US" sz="1200" dirty="0" smtClean="0"/>
              <a:t>0.3443</a:t>
            </a:r>
          </a:p>
        </p:txBody>
      </p:sp>
      <p:sp>
        <p:nvSpPr>
          <p:cNvPr id="41" name="TextBox 40"/>
          <p:cNvSpPr txBox="1"/>
          <p:nvPr/>
        </p:nvSpPr>
        <p:spPr>
          <a:xfrm>
            <a:off x="4758268" y="6324600"/>
            <a:ext cx="762000" cy="461665"/>
          </a:xfrm>
          <a:prstGeom prst="rect">
            <a:avLst/>
          </a:prstGeom>
          <a:noFill/>
        </p:spPr>
        <p:txBody>
          <a:bodyPr wrap="square" rtlCol="0">
            <a:spAutoFit/>
          </a:bodyPr>
          <a:lstStyle/>
          <a:p>
            <a:pPr algn="ctr"/>
            <a:r>
              <a:rPr lang="en-US" sz="1200" dirty="0" err="1" smtClean="0">
                <a:solidFill>
                  <a:srgbClr val="00B050"/>
                </a:solidFill>
              </a:rPr>
              <a:t>DC</a:t>
            </a:r>
            <a:r>
              <a:rPr lang="en-US" sz="1200" dirty="0" err="1" smtClean="0"/>
              <a:t>AA</a:t>
            </a:r>
            <a:endParaRPr lang="en-US" sz="1200" dirty="0" smtClean="0"/>
          </a:p>
          <a:p>
            <a:pPr algn="ctr"/>
            <a:r>
              <a:rPr lang="en-US" sz="1200" dirty="0" smtClean="0"/>
              <a:t>0.4016</a:t>
            </a:r>
          </a:p>
        </p:txBody>
      </p:sp>
      <p:sp>
        <p:nvSpPr>
          <p:cNvPr id="17" name="Rectangle 16"/>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156288622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122</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We will now choose the node with the highest bounding function value to be expanded.</a:t>
            </a:r>
          </a:p>
          <a:p>
            <a:endParaRPr lang="en-US" sz="2000" dirty="0" smtClean="0"/>
          </a:p>
          <a:p>
            <a:endParaRPr lang="en-US" sz="2000" dirty="0" smtClean="0"/>
          </a:p>
          <a:p>
            <a:endParaRPr lang="en-US" sz="2000" dirty="0"/>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graphicFrame>
        <p:nvGraphicFramePr>
          <p:cNvPr id="20" name="Diagram 19"/>
          <p:cNvGraphicFramePr/>
          <p:nvPr>
            <p:extLst>
              <p:ext uri="{D42A27DB-BD31-4B8C-83A1-F6EECF244321}">
                <p14:modId xmlns:p14="http://schemas.microsoft.com/office/powerpoint/2010/main" xmlns="" val="577811926"/>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2" name="TextBox 21"/>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3" name="TextBox 22"/>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4" name="TextBox 23"/>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5" name="TextBox 24"/>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6" name="TextBox 35"/>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37" name="TextBox 36"/>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38" name="TextBox 37"/>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39" name="TextBox 38"/>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1" name="TextBox 40"/>
          <p:cNvSpPr txBox="1"/>
          <p:nvPr/>
        </p:nvSpPr>
        <p:spPr>
          <a:xfrm>
            <a:off x="4758268" y="6324600"/>
            <a:ext cx="762000" cy="461665"/>
          </a:xfrm>
          <a:prstGeom prst="rect">
            <a:avLst/>
          </a:prstGeom>
          <a:noFill/>
        </p:spPr>
        <p:txBody>
          <a:bodyPr wrap="square" rtlCol="0">
            <a:spAutoFit/>
          </a:bodyPr>
          <a:lstStyle/>
          <a:p>
            <a:pPr algn="ctr"/>
            <a:r>
              <a:rPr lang="en-US" sz="1200" dirty="0" err="1" smtClean="0">
                <a:solidFill>
                  <a:srgbClr val="00B050"/>
                </a:solidFill>
              </a:rPr>
              <a:t>DC</a:t>
            </a:r>
            <a:r>
              <a:rPr lang="en-US" sz="1200" dirty="0" err="1" smtClean="0"/>
              <a:t>AA</a:t>
            </a:r>
            <a:endParaRPr lang="en-US" sz="1200" dirty="0" smtClean="0"/>
          </a:p>
          <a:p>
            <a:pPr algn="ctr"/>
            <a:r>
              <a:rPr lang="en-US" sz="1200" dirty="0" smtClean="0"/>
              <a:t>0.4016</a:t>
            </a:r>
          </a:p>
        </p:txBody>
      </p:sp>
      <p:sp>
        <p:nvSpPr>
          <p:cNvPr id="16" name="Rectangle 15"/>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94701102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123</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We will be branching on operation 3.</a:t>
            </a:r>
          </a:p>
          <a:p>
            <a:r>
              <a:rPr lang="en-US" sz="2000" dirty="0" smtClean="0"/>
              <a:t>There are only 2 nodes here because C and D are locked into performing operation 1 and 2 respectively.</a:t>
            </a:r>
          </a:p>
          <a:p>
            <a:r>
              <a:rPr lang="en-US" sz="2000" dirty="0" smtClean="0"/>
              <a:t>Evaluate these nodes.</a:t>
            </a:r>
          </a:p>
          <a:p>
            <a:endParaRPr lang="en-US" sz="2000" dirty="0" smtClean="0"/>
          </a:p>
          <a:p>
            <a:endParaRPr lang="en-US" sz="2000" dirty="0" smtClean="0"/>
          </a:p>
          <a:p>
            <a:endParaRPr lang="en-US" sz="2000" dirty="0"/>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graphicFrame>
        <p:nvGraphicFramePr>
          <p:cNvPr id="16" name="Diagram 15"/>
          <p:cNvGraphicFramePr/>
          <p:nvPr>
            <p:extLst>
              <p:ext uri="{D42A27DB-BD31-4B8C-83A1-F6EECF244321}">
                <p14:modId xmlns:p14="http://schemas.microsoft.com/office/powerpoint/2010/main" xmlns="" val="2622724190"/>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8" name="TextBox 17"/>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9" name="TextBox 18"/>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6" name="TextBox 25"/>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7" name="TextBox 26"/>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0" name="TextBox 29"/>
          <p:cNvSpPr txBox="1"/>
          <p:nvPr/>
        </p:nvSpPr>
        <p:spPr>
          <a:xfrm>
            <a:off x="7967132" y="3810000"/>
            <a:ext cx="762000" cy="461665"/>
          </a:xfrm>
          <a:prstGeom prst="rect">
            <a:avLst/>
          </a:prstGeom>
          <a:noFill/>
        </p:spPr>
        <p:txBody>
          <a:bodyPr wrap="square" rtlCol="0">
            <a:spAutoFit/>
          </a:bodyPr>
          <a:lstStyle/>
          <a:p>
            <a:pPr algn="ctr"/>
            <a:r>
              <a:rPr lang="en-US" sz="1200" dirty="0" err="1" smtClean="0">
                <a:solidFill>
                  <a:srgbClr val="00B050"/>
                </a:solidFill>
              </a:rPr>
              <a:t>CDA</a:t>
            </a:r>
            <a:r>
              <a:rPr lang="en-US" sz="1200" dirty="0" err="1" smtClean="0"/>
              <a:t>B</a:t>
            </a:r>
            <a:endParaRPr lang="en-US" sz="1200" dirty="0" smtClean="0"/>
          </a:p>
          <a:p>
            <a:pPr algn="ctr"/>
            <a:r>
              <a:rPr lang="en-US" sz="1200" dirty="0" smtClean="0"/>
              <a:t>0.3749</a:t>
            </a:r>
          </a:p>
        </p:txBody>
      </p:sp>
      <p:sp>
        <p:nvSpPr>
          <p:cNvPr id="31" name="TextBox 30"/>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2" name="TextBox 41"/>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43" name="TextBox 42"/>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44" name="TextBox 43"/>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5" name="TextBox 44"/>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7" name="TextBox 46"/>
          <p:cNvSpPr txBox="1"/>
          <p:nvPr/>
        </p:nvSpPr>
        <p:spPr>
          <a:xfrm>
            <a:off x="4758268" y="6324600"/>
            <a:ext cx="762000" cy="461665"/>
          </a:xfrm>
          <a:prstGeom prst="rect">
            <a:avLst/>
          </a:prstGeom>
          <a:noFill/>
        </p:spPr>
        <p:txBody>
          <a:bodyPr wrap="square" rtlCol="0">
            <a:spAutoFit/>
          </a:bodyPr>
          <a:lstStyle/>
          <a:p>
            <a:pPr algn="ctr"/>
            <a:r>
              <a:rPr lang="en-US" sz="1200" dirty="0" err="1" smtClean="0">
                <a:solidFill>
                  <a:srgbClr val="00B050"/>
                </a:solidFill>
              </a:rPr>
              <a:t>DC</a:t>
            </a:r>
            <a:r>
              <a:rPr lang="en-US" sz="1200" dirty="0" err="1" smtClean="0"/>
              <a:t>AA</a:t>
            </a:r>
            <a:endParaRPr lang="en-US" sz="1200" dirty="0" smtClean="0"/>
          </a:p>
          <a:p>
            <a:pPr algn="ctr"/>
            <a:r>
              <a:rPr lang="en-US" sz="1200" dirty="0" smtClean="0"/>
              <a:t>0.4016</a:t>
            </a:r>
          </a:p>
        </p:txBody>
      </p:sp>
      <p:sp>
        <p:nvSpPr>
          <p:cNvPr id="51" name="Rectangle 50"/>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28903445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124</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This node is a feasible solution.</a:t>
            </a:r>
          </a:p>
          <a:p>
            <a:r>
              <a:rPr lang="en-US" sz="2000" dirty="0" smtClean="0"/>
              <a:t>However, the value of the objective function is less than the current incumbent.</a:t>
            </a:r>
          </a:p>
          <a:p>
            <a:r>
              <a:rPr lang="en-US" sz="2000" dirty="0" smtClean="0"/>
              <a:t>This node </a:t>
            </a:r>
            <a:r>
              <a:rPr lang="en-US" sz="2000" dirty="0"/>
              <a:t>will be cropped.</a:t>
            </a:r>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graphicFrame>
        <p:nvGraphicFramePr>
          <p:cNvPr id="16" name="Diagram 15"/>
          <p:cNvGraphicFramePr/>
          <p:nvPr>
            <p:extLst>
              <p:ext uri="{D42A27DB-BD31-4B8C-83A1-F6EECF244321}">
                <p14:modId xmlns:p14="http://schemas.microsoft.com/office/powerpoint/2010/main" xmlns="" val="618149259"/>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8" name="TextBox 17"/>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9" name="TextBox 18"/>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6" name="TextBox 25"/>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7" name="TextBox 26"/>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0" name="TextBox 29"/>
          <p:cNvSpPr txBox="1"/>
          <p:nvPr/>
        </p:nvSpPr>
        <p:spPr>
          <a:xfrm>
            <a:off x="7967132" y="3810000"/>
            <a:ext cx="762000" cy="461665"/>
          </a:xfrm>
          <a:prstGeom prst="rect">
            <a:avLst/>
          </a:prstGeom>
          <a:noFill/>
        </p:spPr>
        <p:txBody>
          <a:bodyPr wrap="square" rtlCol="0">
            <a:spAutoFit/>
          </a:bodyPr>
          <a:lstStyle/>
          <a:p>
            <a:pPr algn="ctr"/>
            <a:r>
              <a:rPr lang="en-US" sz="1200" dirty="0" err="1" smtClean="0">
                <a:solidFill>
                  <a:srgbClr val="00B050"/>
                </a:solidFill>
              </a:rPr>
              <a:t>CDA</a:t>
            </a:r>
            <a:r>
              <a:rPr lang="en-US" sz="1200" dirty="0" err="1" smtClean="0"/>
              <a:t>B</a:t>
            </a:r>
            <a:endParaRPr lang="en-US" sz="1200" dirty="0" smtClean="0"/>
          </a:p>
          <a:p>
            <a:pPr algn="ctr"/>
            <a:r>
              <a:rPr lang="en-US" sz="1200" dirty="0" smtClean="0"/>
              <a:t>0.3749</a:t>
            </a:r>
          </a:p>
        </p:txBody>
      </p:sp>
      <p:sp>
        <p:nvSpPr>
          <p:cNvPr id="31" name="TextBox 30"/>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2" name="TextBox 41"/>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43" name="TextBox 42"/>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44" name="TextBox 43"/>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5" name="TextBox 44"/>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7" name="TextBox 46"/>
          <p:cNvSpPr txBox="1"/>
          <p:nvPr/>
        </p:nvSpPr>
        <p:spPr>
          <a:xfrm>
            <a:off x="4758268" y="6324600"/>
            <a:ext cx="762000" cy="461665"/>
          </a:xfrm>
          <a:prstGeom prst="rect">
            <a:avLst/>
          </a:prstGeom>
          <a:noFill/>
        </p:spPr>
        <p:txBody>
          <a:bodyPr wrap="square" rtlCol="0">
            <a:spAutoFit/>
          </a:bodyPr>
          <a:lstStyle/>
          <a:p>
            <a:pPr algn="ctr"/>
            <a:r>
              <a:rPr lang="en-US" sz="1200" dirty="0" err="1" smtClean="0">
                <a:solidFill>
                  <a:srgbClr val="00B050"/>
                </a:solidFill>
              </a:rPr>
              <a:t>DC</a:t>
            </a:r>
            <a:r>
              <a:rPr lang="en-US" sz="1200" dirty="0" err="1" smtClean="0"/>
              <a:t>AA</a:t>
            </a:r>
            <a:endParaRPr lang="en-US" sz="1200" dirty="0" smtClean="0"/>
          </a:p>
          <a:p>
            <a:pPr algn="ctr"/>
            <a:r>
              <a:rPr lang="en-US" sz="1200" dirty="0" smtClean="0"/>
              <a:t>0.4016</a:t>
            </a:r>
          </a:p>
        </p:txBody>
      </p:sp>
      <p:sp>
        <p:nvSpPr>
          <p:cNvPr id="21" name="Rectangle 20"/>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13289955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125</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This node is feasible solution and it has an objective function value greater than the current incumbent.</a:t>
            </a:r>
          </a:p>
          <a:p>
            <a:r>
              <a:rPr lang="en-US" sz="2000" dirty="0" smtClean="0"/>
              <a:t>This node will replace the current incumbent because it is a better solution.</a:t>
            </a:r>
          </a:p>
          <a:p>
            <a:endParaRPr lang="en-US" sz="2000" dirty="0" smtClean="0"/>
          </a:p>
          <a:p>
            <a:endParaRPr lang="en-US" sz="2000" dirty="0"/>
          </a:p>
        </p:txBody>
      </p:sp>
      <p:sp>
        <p:nvSpPr>
          <p:cNvPr id="2" name="TextBox 1"/>
          <p:cNvSpPr txBox="1"/>
          <p:nvPr/>
        </p:nvSpPr>
        <p:spPr>
          <a:xfrm>
            <a:off x="7010400" y="1639669"/>
            <a:ext cx="2057400" cy="646331"/>
          </a:xfrm>
          <a:prstGeom prst="rect">
            <a:avLst/>
          </a:prstGeom>
          <a:noFill/>
        </p:spPr>
        <p:txBody>
          <a:bodyPr wrap="square" rtlCol="0">
            <a:spAutoFit/>
          </a:bodyPr>
          <a:lstStyle/>
          <a:p>
            <a:pPr algn="ctr"/>
            <a:r>
              <a:rPr lang="en-US" b="1" u="sng" dirty="0" smtClean="0">
                <a:solidFill>
                  <a:srgbClr val="00B050"/>
                </a:solidFill>
              </a:rPr>
              <a:t>Incumbent:</a:t>
            </a:r>
          </a:p>
          <a:p>
            <a:pPr algn="ctr"/>
            <a:r>
              <a:rPr lang="en-US" dirty="0" err="1" smtClean="0"/>
              <a:t>CABD</a:t>
            </a:r>
            <a:r>
              <a:rPr lang="en-US" dirty="0" smtClean="0"/>
              <a:t>  0.3808</a:t>
            </a:r>
            <a:endParaRPr lang="en-US" dirty="0"/>
          </a:p>
        </p:txBody>
      </p:sp>
      <p:graphicFrame>
        <p:nvGraphicFramePr>
          <p:cNvPr id="16" name="Diagram 15"/>
          <p:cNvGraphicFramePr/>
          <p:nvPr>
            <p:extLst>
              <p:ext uri="{D42A27DB-BD31-4B8C-83A1-F6EECF244321}">
                <p14:modId xmlns:p14="http://schemas.microsoft.com/office/powerpoint/2010/main" xmlns="" val="3786040036"/>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8" name="TextBox 17"/>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9" name="TextBox 18"/>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6" name="TextBox 25"/>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7" name="TextBox 26"/>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1" name="TextBox 30"/>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2" name="TextBox 41"/>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43" name="TextBox 42"/>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44" name="TextBox 43"/>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5" name="TextBox 44"/>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7" name="TextBox 46"/>
          <p:cNvSpPr txBox="1"/>
          <p:nvPr/>
        </p:nvSpPr>
        <p:spPr>
          <a:xfrm>
            <a:off x="4758268" y="6324600"/>
            <a:ext cx="762000" cy="461665"/>
          </a:xfrm>
          <a:prstGeom prst="rect">
            <a:avLst/>
          </a:prstGeom>
          <a:noFill/>
        </p:spPr>
        <p:txBody>
          <a:bodyPr wrap="square" rtlCol="0">
            <a:spAutoFit/>
          </a:bodyPr>
          <a:lstStyle/>
          <a:p>
            <a:pPr algn="ctr"/>
            <a:r>
              <a:rPr lang="en-US" sz="1200" dirty="0" err="1" smtClean="0">
                <a:solidFill>
                  <a:srgbClr val="00B050"/>
                </a:solidFill>
              </a:rPr>
              <a:t>DC</a:t>
            </a:r>
            <a:r>
              <a:rPr lang="en-US" sz="1200" dirty="0" err="1" smtClean="0"/>
              <a:t>AA</a:t>
            </a:r>
            <a:endParaRPr lang="en-US" sz="1200" dirty="0" smtClean="0"/>
          </a:p>
          <a:p>
            <a:pPr algn="ctr"/>
            <a:r>
              <a:rPr lang="en-US" sz="1200" dirty="0" smtClean="0"/>
              <a:t>0.4016</a:t>
            </a:r>
          </a:p>
        </p:txBody>
      </p:sp>
      <p:sp>
        <p:nvSpPr>
          <p:cNvPr id="3" name="Rectangle 2"/>
          <p:cNvSpPr/>
          <p:nvPr/>
        </p:nvSpPr>
        <p:spPr>
          <a:xfrm>
            <a:off x="6146802" y="3547535"/>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308609111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126</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With the new incumbent, we can crop all the live bud nodes that have a lower bounding function value than the current incumbent.</a:t>
            </a:r>
          </a:p>
          <a:p>
            <a:endParaRPr lang="en-US" sz="2000" dirty="0" smtClean="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graphicFrame>
        <p:nvGraphicFramePr>
          <p:cNvPr id="16" name="Diagram 15"/>
          <p:cNvGraphicFramePr/>
          <p:nvPr>
            <p:extLst>
              <p:ext uri="{D42A27DB-BD31-4B8C-83A1-F6EECF244321}">
                <p14:modId xmlns:p14="http://schemas.microsoft.com/office/powerpoint/2010/main" xmlns="" val="4024386132"/>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8" name="TextBox 17"/>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9" name="TextBox 18"/>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6" name="TextBox 25"/>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7" name="TextBox 26"/>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1" name="TextBox 30"/>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2" name="TextBox 41"/>
          <p:cNvSpPr txBox="1"/>
          <p:nvPr/>
        </p:nvSpPr>
        <p:spPr>
          <a:xfrm>
            <a:off x="6248400" y="3576935"/>
            <a:ext cx="762000" cy="461665"/>
          </a:xfrm>
          <a:prstGeom prst="rect">
            <a:avLst/>
          </a:prstGeom>
          <a:noFill/>
        </p:spPr>
        <p:txBody>
          <a:bodyPr wrap="square" rtlCol="0">
            <a:spAutoFit/>
          </a:bodyPr>
          <a:lstStyle/>
          <a:p>
            <a:pPr algn="ctr"/>
            <a:r>
              <a:rPr lang="en-US" sz="1200" dirty="0" err="1" smtClean="0">
                <a:solidFill>
                  <a:srgbClr val="00B050"/>
                </a:solidFill>
              </a:rPr>
              <a:t>CA</a:t>
            </a:r>
            <a:r>
              <a:rPr lang="en-US" sz="1200" dirty="0" err="1" smtClean="0"/>
              <a:t>BD</a:t>
            </a:r>
            <a:endParaRPr lang="en-US" sz="1200" dirty="0" smtClean="0"/>
          </a:p>
          <a:p>
            <a:pPr algn="ctr"/>
            <a:r>
              <a:rPr lang="en-US" sz="1200" dirty="0" smtClean="0"/>
              <a:t>0.3808</a:t>
            </a:r>
          </a:p>
        </p:txBody>
      </p:sp>
      <p:sp>
        <p:nvSpPr>
          <p:cNvPr id="43" name="TextBox 42"/>
          <p:cNvSpPr txBox="1"/>
          <p:nvPr/>
        </p:nvSpPr>
        <p:spPr>
          <a:xfrm>
            <a:off x="6807198" y="4186535"/>
            <a:ext cx="762000" cy="461665"/>
          </a:xfrm>
          <a:prstGeom prst="rect">
            <a:avLst/>
          </a:prstGeom>
          <a:noFill/>
        </p:spPr>
        <p:txBody>
          <a:bodyPr wrap="square" rtlCol="0">
            <a:spAutoFit/>
          </a:bodyPr>
          <a:lstStyle/>
          <a:p>
            <a:pPr algn="ctr"/>
            <a:r>
              <a:rPr lang="en-US" sz="1200" dirty="0" err="1" smtClean="0">
                <a:solidFill>
                  <a:srgbClr val="00B050"/>
                </a:solidFill>
              </a:rPr>
              <a:t>CB</a:t>
            </a:r>
            <a:r>
              <a:rPr lang="en-US" sz="1200" dirty="0" err="1" smtClean="0"/>
              <a:t>AA</a:t>
            </a:r>
            <a:endParaRPr lang="en-US" sz="1200" dirty="0" smtClean="0"/>
          </a:p>
          <a:p>
            <a:pPr algn="ctr"/>
            <a:r>
              <a:rPr lang="en-US" sz="1200" dirty="0" smtClean="0"/>
              <a:t>0.3902</a:t>
            </a:r>
          </a:p>
        </p:txBody>
      </p:sp>
      <p:sp>
        <p:nvSpPr>
          <p:cNvPr id="44" name="TextBox 43"/>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5" name="TextBox 44"/>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7" name="TextBox 46"/>
          <p:cNvSpPr txBox="1"/>
          <p:nvPr/>
        </p:nvSpPr>
        <p:spPr>
          <a:xfrm>
            <a:off x="4758268" y="6324600"/>
            <a:ext cx="762000" cy="461665"/>
          </a:xfrm>
          <a:prstGeom prst="rect">
            <a:avLst/>
          </a:prstGeom>
          <a:noFill/>
        </p:spPr>
        <p:txBody>
          <a:bodyPr wrap="square" rtlCol="0">
            <a:spAutoFit/>
          </a:bodyPr>
          <a:lstStyle/>
          <a:p>
            <a:pPr algn="ctr"/>
            <a:r>
              <a:rPr lang="en-US" sz="1200" dirty="0" err="1" smtClean="0">
                <a:solidFill>
                  <a:srgbClr val="00B050"/>
                </a:solidFill>
              </a:rPr>
              <a:t>DC</a:t>
            </a:r>
            <a:r>
              <a:rPr lang="en-US" sz="1200" dirty="0" err="1" smtClean="0"/>
              <a:t>AA</a:t>
            </a:r>
            <a:endParaRPr lang="en-US" sz="1200" dirty="0" smtClean="0"/>
          </a:p>
          <a:p>
            <a:pPr algn="ctr"/>
            <a:r>
              <a:rPr lang="en-US" sz="1200" dirty="0" smtClean="0"/>
              <a:t>0.4016</a:t>
            </a:r>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1520093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127</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With the new incumbent, we can crop all the live bud nodes that have a lower bounding function value than the current incumbent.</a:t>
            </a:r>
          </a:p>
          <a:p>
            <a:r>
              <a:rPr lang="en-US" sz="2000" dirty="0" smtClean="0"/>
              <a:t>We will now choose the next node to expand.</a:t>
            </a:r>
          </a:p>
          <a:p>
            <a:endParaRPr lang="en-US" sz="2000" dirty="0" smtClean="0"/>
          </a:p>
          <a:p>
            <a:endParaRPr lang="en-US" sz="2000" dirty="0" smtClean="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graphicFrame>
        <p:nvGraphicFramePr>
          <p:cNvPr id="16" name="Diagram 15"/>
          <p:cNvGraphicFramePr/>
          <p:nvPr>
            <p:extLst>
              <p:ext uri="{D42A27DB-BD31-4B8C-83A1-F6EECF244321}">
                <p14:modId xmlns:p14="http://schemas.microsoft.com/office/powerpoint/2010/main" xmlns="" val="2965616002"/>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8" name="TextBox 17"/>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9" name="TextBox 18"/>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6" name="TextBox 25"/>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7" name="TextBox 26"/>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1" name="TextBox 30"/>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4" name="TextBox 43"/>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5" name="TextBox 44"/>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383151820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128</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Since we have a tie, simply choose one arbitrarily.</a:t>
            </a:r>
          </a:p>
          <a:p>
            <a:endParaRPr lang="en-US" sz="2000" dirty="0" smtClean="0"/>
          </a:p>
          <a:p>
            <a:endParaRPr lang="en-US" sz="2000" dirty="0" smtClean="0"/>
          </a:p>
          <a:p>
            <a:endParaRPr lang="en-US" sz="2000" dirty="0" smtClean="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graphicFrame>
        <p:nvGraphicFramePr>
          <p:cNvPr id="16" name="Diagram 15"/>
          <p:cNvGraphicFramePr/>
          <p:nvPr>
            <p:extLst>
              <p:ext uri="{D42A27DB-BD31-4B8C-83A1-F6EECF244321}">
                <p14:modId xmlns:p14="http://schemas.microsoft.com/office/powerpoint/2010/main" xmlns="" val="1182639797"/>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8" name="TextBox 17"/>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19" name="TextBox 18"/>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6" name="TextBox 25"/>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7" name="TextBox 26"/>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1" name="TextBox 30"/>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4" name="TextBox 43"/>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5" name="TextBox 44"/>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xmlns="" val="32749761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129</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We will now evaluate these nodes.</a:t>
            </a:r>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graphicFrame>
        <p:nvGraphicFramePr>
          <p:cNvPr id="15" name="Diagram 14"/>
          <p:cNvGraphicFramePr/>
          <p:nvPr>
            <p:extLst>
              <p:ext uri="{D42A27DB-BD31-4B8C-83A1-F6EECF244321}">
                <p14:modId xmlns:p14="http://schemas.microsoft.com/office/powerpoint/2010/main" xmlns="" val="1815861498"/>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2" name="TextBox 21"/>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3" name="TextBox 22"/>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4" name="TextBox 23"/>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5" name="TextBox 24"/>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2" name="TextBox 31"/>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0" name="TextBox 39"/>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1" name="TextBox 40"/>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Tree>
    <p:extLst>
      <p:ext uri="{BB962C8B-B14F-4D97-AF65-F5344CB8AC3E}">
        <p14:creationId xmlns:p14="http://schemas.microsoft.com/office/powerpoint/2010/main" xmlns="" val="1526106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248400"/>
          </a:xfrm>
        </p:spPr>
        <p:txBody>
          <a:bodyPr>
            <a:noAutofit/>
          </a:bodyPr>
          <a:lstStyle/>
          <a:p>
            <a:r>
              <a:rPr lang="en-US" sz="1800" dirty="0" smtClean="0"/>
              <a:t>Procedure </a:t>
            </a:r>
            <a:r>
              <a:rPr lang="en-US" sz="1800" dirty="0"/>
              <a:t>Search(</a:t>
            </a:r>
            <a:r>
              <a:rPr lang="en-US" sz="1800" dirty="0" err="1"/>
              <a:t>G,S,goal</a:t>
            </a:r>
            <a:r>
              <a:rPr lang="en-US" sz="1800" dirty="0"/>
              <a:t>) </a:t>
            </a:r>
          </a:p>
          <a:p>
            <a:r>
              <a:rPr lang="en-US" sz="1800" dirty="0" smtClean="0"/>
              <a:t>           </a:t>
            </a:r>
            <a:r>
              <a:rPr lang="en-US" sz="1800" dirty="0"/>
              <a:t>Inputs</a:t>
            </a:r>
          </a:p>
          <a:p>
            <a:r>
              <a:rPr lang="en-US" sz="1800" dirty="0" smtClean="0"/>
              <a:t>                     </a:t>
            </a:r>
            <a:r>
              <a:rPr lang="en-US" sz="1800" dirty="0"/>
              <a:t>G: graph with nodes N and arcs A </a:t>
            </a:r>
          </a:p>
          <a:p>
            <a:r>
              <a:rPr lang="en-US" sz="1800" dirty="0" smtClean="0"/>
              <a:t>                     </a:t>
            </a:r>
            <a:r>
              <a:rPr lang="en-US" sz="1800" dirty="0"/>
              <a:t>S: set of start nodes </a:t>
            </a:r>
          </a:p>
          <a:p>
            <a:r>
              <a:rPr lang="en-US" sz="1800" dirty="0" smtClean="0"/>
              <a:t>                     </a:t>
            </a:r>
            <a:r>
              <a:rPr lang="en-US" sz="1800" dirty="0"/>
              <a:t>goal: Boolean function of states </a:t>
            </a:r>
          </a:p>
          <a:p>
            <a:r>
              <a:rPr lang="en-US" sz="1800" dirty="0" smtClean="0"/>
              <a:t>           </a:t>
            </a:r>
            <a:r>
              <a:rPr lang="en-US" sz="1800" dirty="0"/>
              <a:t>Output</a:t>
            </a:r>
          </a:p>
          <a:p>
            <a:r>
              <a:rPr lang="en-US" sz="1800" dirty="0" smtClean="0"/>
              <a:t>                     </a:t>
            </a:r>
            <a:r>
              <a:rPr lang="en-US" sz="1800" dirty="0"/>
              <a:t>path from a member of S to a node for which goal is true </a:t>
            </a:r>
          </a:p>
          <a:p>
            <a:r>
              <a:rPr lang="en-US" sz="1800" dirty="0" smtClean="0"/>
              <a:t>                     </a:t>
            </a:r>
            <a:r>
              <a:rPr lang="en-US" sz="1800" dirty="0"/>
              <a:t>or ⊥ if there are no solution paths </a:t>
            </a:r>
          </a:p>
          <a:p>
            <a:r>
              <a:rPr lang="en-US" sz="1800" dirty="0" smtClean="0"/>
              <a:t>           </a:t>
            </a:r>
            <a:r>
              <a:rPr lang="en-US" sz="1800" dirty="0"/>
              <a:t>Local</a:t>
            </a:r>
          </a:p>
          <a:p>
            <a:r>
              <a:rPr lang="en-US" sz="1800" dirty="0" smtClean="0"/>
              <a:t>                     </a:t>
            </a:r>
            <a:r>
              <a:rPr lang="en-US" sz="1800" dirty="0"/>
              <a:t>Frontier: set of paths </a:t>
            </a:r>
          </a:p>
          <a:p>
            <a:r>
              <a:rPr lang="en-US" sz="1800" dirty="0" smtClean="0"/>
              <a:t>           </a:t>
            </a:r>
            <a:r>
              <a:rPr lang="en-US" sz="1800" dirty="0"/>
              <a:t>Frontier ←{⟨s⟩: </a:t>
            </a:r>
            <a:r>
              <a:rPr lang="en-US" sz="1800" dirty="0" err="1"/>
              <a:t>s∈S</a:t>
            </a:r>
            <a:r>
              <a:rPr lang="en-US" sz="1800" dirty="0"/>
              <a:t>} </a:t>
            </a:r>
          </a:p>
          <a:p>
            <a:r>
              <a:rPr lang="en-US" sz="1800" dirty="0" smtClean="0"/>
              <a:t>           </a:t>
            </a:r>
            <a:r>
              <a:rPr lang="en-US" sz="1800" dirty="0"/>
              <a:t>while (Frontier ≠{}) </a:t>
            </a:r>
          </a:p>
          <a:p>
            <a:r>
              <a:rPr lang="en-US" sz="1800" dirty="0" smtClean="0"/>
              <a:t>                     </a:t>
            </a:r>
            <a:r>
              <a:rPr lang="en-US" sz="1800" dirty="0"/>
              <a:t>select and remove ⟨s0,...,</a:t>
            </a:r>
            <a:r>
              <a:rPr lang="en-US" sz="1800" dirty="0" err="1"/>
              <a:t>sk</a:t>
            </a:r>
            <a:r>
              <a:rPr lang="en-US" sz="1800" dirty="0"/>
              <a:t>⟩ from Frontier </a:t>
            </a:r>
          </a:p>
          <a:p>
            <a:r>
              <a:rPr lang="en-US" sz="1800" dirty="0" smtClean="0"/>
              <a:t>                     </a:t>
            </a:r>
            <a:r>
              <a:rPr lang="en-US" sz="1800" dirty="0"/>
              <a:t>if ( goal(</a:t>
            </a:r>
            <a:r>
              <a:rPr lang="en-US" sz="1800" dirty="0" err="1"/>
              <a:t>sk</a:t>
            </a:r>
            <a:r>
              <a:rPr lang="en-US" sz="1800" dirty="0"/>
              <a:t>)) then </a:t>
            </a:r>
          </a:p>
          <a:p>
            <a:r>
              <a:rPr lang="en-US" sz="1800" dirty="0" smtClean="0"/>
              <a:t>                               </a:t>
            </a:r>
            <a:r>
              <a:rPr lang="en-US" sz="1800" dirty="0"/>
              <a:t>return ⟨s0,...,</a:t>
            </a:r>
            <a:r>
              <a:rPr lang="en-US" sz="1800" dirty="0" err="1"/>
              <a:t>sk</a:t>
            </a:r>
            <a:r>
              <a:rPr lang="en-US" sz="1800" dirty="0"/>
              <a:t>⟩ </a:t>
            </a:r>
          </a:p>
          <a:p>
            <a:r>
              <a:rPr lang="en-US" sz="1800" dirty="0" smtClean="0"/>
              <a:t>                     </a:t>
            </a:r>
            <a:r>
              <a:rPr lang="en-US" sz="1800" dirty="0"/>
              <a:t>Frontier ←Frontier ∪{⟨s0,...,</a:t>
            </a:r>
            <a:r>
              <a:rPr lang="en-US" sz="1800" dirty="0" err="1"/>
              <a:t>sk,s</a:t>
            </a:r>
            <a:r>
              <a:rPr lang="en-US" sz="1800" dirty="0"/>
              <a:t>⟩: ⟨</a:t>
            </a:r>
            <a:r>
              <a:rPr lang="en-US" sz="1800" dirty="0" err="1"/>
              <a:t>sk,s</a:t>
            </a:r>
            <a:r>
              <a:rPr lang="en-US" sz="1800" dirty="0"/>
              <a:t>⟩∈A} </a:t>
            </a:r>
          </a:p>
          <a:p>
            <a:r>
              <a:rPr lang="en-US" sz="1800" dirty="0" smtClean="0"/>
              <a:t>           </a:t>
            </a:r>
            <a:r>
              <a:rPr lang="en-US" sz="1800" dirty="0"/>
              <a:t>return ⊥</a:t>
            </a:r>
            <a:endParaRPr lang="en-US" sz="1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13</a:t>
            </a:fld>
            <a:endParaRPr lang="en-US"/>
          </a:p>
        </p:txBody>
      </p:sp>
      <p:sp>
        <p:nvSpPr>
          <p:cNvPr id="2" name="Rectangle 1"/>
          <p:cNvSpPr/>
          <p:nvPr/>
        </p:nvSpPr>
        <p:spPr>
          <a:xfrm>
            <a:off x="2286000" y="76200"/>
            <a:ext cx="4078361" cy="369332"/>
          </a:xfrm>
          <a:prstGeom prst="rect">
            <a:avLst/>
          </a:prstGeom>
        </p:spPr>
        <p:txBody>
          <a:bodyPr wrap="none">
            <a:spAutoFit/>
          </a:bodyPr>
          <a:lstStyle/>
          <a:p>
            <a:r>
              <a:rPr lang="en-US" dirty="0">
                <a:solidFill>
                  <a:srgbClr val="FF0000"/>
                </a:solidFill>
              </a:rPr>
              <a:t>Generic graph searching algorithm</a:t>
            </a:r>
          </a:p>
        </p:txBody>
      </p:sp>
    </p:spTree>
    <p:extLst>
      <p:ext uri="{BB962C8B-B14F-4D97-AF65-F5344CB8AC3E}">
        <p14:creationId xmlns:p14="http://schemas.microsoft.com/office/powerpoint/2010/main" xmlns="" val="36007199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130</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The value of the bounding function of all three nodes is </a:t>
            </a:r>
            <a:r>
              <a:rPr lang="en-US" sz="2000" dirty="0" err="1" smtClean="0"/>
              <a:t>leower</a:t>
            </a:r>
            <a:r>
              <a:rPr lang="en-US" sz="2000" dirty="0" smtClean="0"/>
              <a:t> than the current incumbent.</a:t>
            </a:r>
          </a:p>
          <a:p>
            <a:r>
              <a:rPr lang="en-US" sz="2000" dirty="0" smtClean="0"/>
              <a:t>These nodes will be cropped.</a:t>
            </a:r>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graphicFrame>
        <p:nvGraphicFramePr>
          <p:cNvPr id="15" name="Diagram 14"/>
          <p:cNvGraphicFramePr/>
          <p:nvPr>
            <p:extLst>
              <p:ext uri="{D42A27DB-BD31-4B8C-83A1-F6EECF244321}">
                <p14:modId xmlns:p14="http://schemas.microsoft.com/office/powerpoint/2010/main" xmlns="" val="1922681802"/>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2" name="TextBox 21"/>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3" name="TextBox 22"/>
          <p:cNvSpPr txBox="1"/>
          <p:nvPr/>
        </p:nvSpPr>
        <p:spPr>
          <a:xfrm>
            <a:off x="2362200" y="3733800"/>
            <a:ext cx="762000" cy="461665"/>
          </a:xfrm>
          <a:prstGeom prst="rect">
            <a:avLst/>
          </a:prstGeom>
          <a:noFill/>
        </p:spPr>
        <p:txBody>
          <a:bodyPr wrap="square" rtlCol="0">
            <a:spAutoFit/>
          </a:bodyPr>
          <a:lstStyle/>
          <a:p>
            <a:pPr algn="ctr"/>
            <a:r>
              <a:rPr lang="en-US" sz="1200" dirty="0" err="1" smtClean="0">
                <a:solidFill>
                  <a:srgbClr val="00B050"/>
                </a:solidFill>
              </a:rPr>
              <a:t>B</a:t>
            </a:r>
            <a:r>
              <a:rPr lang="en-US" sz="1200" dirty="0" err="1" smtClean="0"/>
              <a:t>AAA</a:t>
            </a:r>
            <a:endParaRPr lang="en-US" sz="1200" dirty="0" smtClean="0"/>
          </a:p>
          <a:p>
            <a:pPr algn="ctr"/>
            <a:r>
              <a:rPr lang="en-US" sz="1200" dirty="0" smtClean="0"/>
              <a:t>0.4284</a:t>
            </a:r>
          </a:p>
        </p:txBody>
      </p:sp>
      <p:sp>
        <p:nvSpPr>
          <p:cNvPr id="24" name="TextBox 23"/>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5" name="TextBox 24"/>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2" name="TextBox 31"/>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0" name="TextBox 39"/>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1" name="TextBox 40"/>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
        <p:nvSpPr>
          <p:cNvPr id="46" name="TextBox 45"/>
          <p:cNvSpPr txBox="1"/>
          <p:nvPr/>
        </p:nvSpPr>
        <p:spPr>
          <a:xfrm>
            <a:off x="3522134" y="2789534"/>
            <a:ext cx="762000" cy="461665"/>
          </a:xfrm>
          <a:prstGeom prst="rect">
            <a:avLst/>
          </a:prstGeom>
          <a:noFill/>
        </p:spPr>
        <p:txBody>
          <a:bodyPr wrap="square" rtlCol="0">
            <a:spAutoFit/>
          </a:bodyPr>
          <a:lstStyle/>
          <a:p>
            <a:pPr algn="ctr"/>
            <a:r>
              <a:rPr lang="en-US" sz="1200" dirty="0" err="1">
                <a:solidFill>
                  <a:srgbClr val="00B050"/>
                </a:solidFill>
              </a:rPr>
              <a:t>B</a:t>
            </a:r>
            <a:r>
              <a:rPr lang="en-US" sz="1200" dirty="0" err="1" smtClean="0">
                <a:solidFill>
                  <a:srgbClr val="00B050"/>
                </a:solidFill>
              </a:rPr>
              <a:t>A</a:t>
            </a:r>
            <a:r>
              <a:rPr lang="en-US" sz="1200" dirty="0" err="1" smtClean="0"/>
              <a:t>CC</a:t>
            </a:r>
            <a:endParaRPr lang="en-US" sz="1200" dirty="0" smtClean="0"/>
          </a:p>
          <a:p>
            <a:pPr algn="ctr"/>
            <a:r>
              <a:rPr lang="en-US" sz="1200" dirty="0" smtClean="0"/>
              <a:t>0.3808</a:t>
            </a:r>
          </a:p>
        </p:txBody>
      </p:sp>
      <p:sp>
        <p:nvSpPr>
          <p:cNvPr id="47" name="TextBox 46"/>
          <p:cNvSpPr txBox="1"/>
          <p:nvPr/>
        </p:nvSpPr>
        <p:spPr>
          <a:xfrm>
            <a:off x="4063998" y="3424535"/>
            <a:ext cx="762000" cy="461665"/>
          </a:xfrm>
          <a:prstGeom prst="rect">
            <a:avLst/>
          </a:prstGeom>
          <a:noFill/>
        </p:spPr>
        <p:txBody>
          <a:bodyPr wrap="square" rtlCol="0">
            <a:spAutoFit/>
          </a:bodyPr>
          <a:lstStyle/>
          <a:p>
            <a:pPr algn="ctr"/>
            <a:r>
              <a:rPr lang="en-US" sz="1200" dirty="0" err="1" smtClean="0">
                <a:solidFill>
                  <a:srgbClr val="00B050"/>
                </a:solidFill>
              </a:rPr>
              <a:t>BC</a:t>
            </a:r>
            <a:r>
              <a:rPr lang="en-US" sz="1200" dirty="0" err="1" smtClean="0"/>
              <a:t>AA</a:t>
            </a:r>
            <a:endParaRPr lang="en-US" sz="1200" dirty="0" smtClean="0"/>
          </a:p>
          <a:p>
            <a:pPr algn="ctr"/>
            <a:r>
              <a:rPr lang="en-US" sz="1200" dirty="0" smtClean="0"/>
              <a:t>0.3749</a:t>
            </a:r>
          </a:p>
        </p:txBody>
      </p:sp>
      <p:sp>
        <p:nvSpPr>
          <p:cNvPr id="48" name="TextBox 47"/>
          <p:cNvSpPr txBox="1"/>
          <p:nvPr/>
        </p:nvSpPr>
        <p:spPr>
          <a:xfrm>
            <a:off x="3539068" y="4114800"/>
            <a:ext cx="762000" cy="461665"/>
          </a:xfrm>
          <a:prstGeom prst="rect">
            <a:avLst/>
          </a:prstGeom>
          <a:noFill/>
        </p:spPr>
        <p:txBody>
          <a:bodyPr wrap="square" rtlCol="0">
            <a:spAutoFit/>
          </a:bodyPr>
          <a:lstStyle/>
          <a:p>
            <a:pPr algn="ctr"/>
            <a:r>
              <a:rPr lang="en-US" sz="1200" dirty="0" err="1" smtClean="0">
                <a:solidFill>
                  <a:srgbClr val="00B050"/>
                </a:solidFill>
              </a:rPr>
              <a:t>BD</a:t>
            </a:r>
            <a:r>
              <a:rPr lang="en-US" sz="1200" dirty="0" err="1" smtClean="0"/>
              <a:t>AA</a:t>
            </a:r>
            <a:endParaRPr lang="en-US" sz="1200" dirty="0" smtClean="0"/>
          </a:p>
          <a:p>
            <a:pPr algn="ctr"/>
            <a:r>
              <a:rPr lang="en-US" sz="1200" dirty="0" smtClean="0"/>
              <a:t>0.3749</a:t>
            </a:r>
          </a:p>
        </p:txBody>
      </p:sp>
    </p:spTree>
    <p:extLst>
      <p:ext uri="{BB962C8B-B14F-4D97-AF65-F5344CB8AC3E}">
        <p14:creationId xmlns:p14="http://schemas.microsoft.com/office/powerpoint/2010/main" xmlns="" val="23123586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131</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We will now expand the next node and evaluate.</a:t>
            </a:r>
          </a:p>
          <a:p>
            <a:endParaRPr lang="en-US" sz="2000" dirty="0" smtClean="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graphicFrame>
        <p:nvGraphicFramePr>
          <p:cNvPr id="15" name="Diagram 14"/>
          <p:cNvGraphicFramePr/>
          <p:nvPr>
            <p:extLst>
              <p:ext uri="{D42A27DB-BD31-4B8C-83A1-F6EECF244321}">
                <p14:modId xmlns:p14="http://schemas.microsoft.com/office/powerpoint/2010/main" xmlns="" val="1409710801"/>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2" name="TextBox 21"/>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4" name="TextBox 23"/>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5" name="TextBox 24"/>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2" name="TextBox 31"/>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0" name="TextBox 39"/>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1" name="TextBox 40"/>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Tree>
    <p:extLst>
      <p:ext uri="{BB962C8B-B14F-4D97-AF65-F5344CB8AC3E}">
        <p14:creationId xmlns:p14="http://schemas.microsoft.com/office/powerpoint/2010/main" xmlns="" val="30018950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132</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smtClean="0"/>
              <a:t>Cropped nodes, and expand the next node.</a:t>
            </a:r>
          </a:p>
          <a:p>
            <a:endParaRPr lang="en-US" sz="2000" dirty="0" smtClean="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graphicFrame>
        <p:nvGraphicFramePr>
          <p:cNvPr id="17" name="Diagram 16"/>
          <p:cNvGraphicFramePr/>
          <p:nvPr>
            <p:extLst>
              <p:ext uri="{D42A27DB-BD31-4B8C-83A1-F6EECF244321}">
                <p14:modId xmlns:p14="http://schemas.microsoft.com/office/powerpoint/2010/main" xmlns="" val="2837711896"/>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9" name="TextBox 18"/>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7" name="TextBox 26"/>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8" name="TextBox 27"/>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3" name="TextBox 32"/>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36" name="TextBox 35"/>
          <p:cNvSpPr txBox="1"/>
          <p:nvPr/>
        </p:nvSpPr>
        <p:spPr>
          <a:xfrm>
            <a:off x="5494867" y="2057400"/>
            <a:ext cx="762000" cy="461665"/>
          </a:xfrm>
          <a:prstGeom prst="rect">
            <a:avLst/>
          </a:prstGeom>
          <a:noFill/>
        </p:spPr>
        <p:txBody>
          <a:bodyPr wrap="square" rtlCol="0">
            <a:spAutoFit/>
          </a:bodyPr>
          <a:lstStyle/>
          <a:p>
            <a:pPr algn="ctr"/>
            <a:r>
              <a:rPr lang="en-US" sz="1200" dirty="0" err="1" smtClean="0">
                <a:solidFill>
                  <a:srgbClr val="00B050"/>
                </a:solidFill>
              </a:rPr>
              <a:t>AB</a:t>
            </a:r>
            <a:r>
              <a:rPr lang="en-US" sz="1200" dirty="0" err="1" smtClean="0"/>
              <a:t>CC</a:t>
            </a:r>
            <a:endParaRPr lang="en-US" sz="1200" dirty="0" smtClean="0"/>
          </a:p>
          <a:p>
            <a:pPr algn="ctr"/>
            <a:r>
              <a:rPr lang="en-US" sz="1200" dirty="0" smtClean="0"/>
              <a:t>0.3672</a:t>
            </a:r>
          </a:p>
        </p:txBody>
      </p:sp>
      <p:sp>
        <p:nvSpPr>
          <p:cNvPr id="37" name="TextBox 36"/>
          <p:cNvSpPr txBox="1"/>
          <p:nvPr/>
        </p:nvSpPr>
        <p:spPr>
          <a:xfrm>
            <a:off x="6062135" y="2658533"/>
            <a:ext cx="762000" cy="461665"/>
          </a:xfrm>
          <a:prstGeom prst="rect">
            <a:avLst/>
          </a:prstGeom>
          <a:noFill/>
        </p:spPr>
        <p:txBody>
          <a:bodyPr wrap="square" rtlCol="0">
            <a:spAutoFit/>
          </a:bodyPr>
          <a:lstStyle/>
          <a:p>
            <a:pPr algn="ctr"/>
            <a:r>
              <a:rPr lang="en-US" sz="1200" dirty="0" err="1" smtClean="0">
                <a:solidFill>
                  <a:srgbClr val="00B050"/>
                </a:solidFill>
              </a:rPr>
              <a:t>AC</a:t>
            </a:r>
            <a:r>
              <a:rPr lang="en-US" sz="1200" dirty="0" err="1" smtClean="0"/>
              <a:t>BD</a:t>
            </a:r>
            <a:endParaRPr lang="en-US" sz="1200" dirty="0" smtClean="0"/>
          </a:p>
          <a:p>
            <a:pPr algn="ctr"/>
            <a:r>
              <a:rPr lang="en-US" sz="1200" dirty="0" smtClean="0"/>
              <a:t>0.3528</a:t>
            </a:r>
          </a:p>
        </p:txBody>
      </p:sp>
      <p:sp>
        <p:nvSpPr>
          <p:cNvPr id="38" name="TextBox 37"/>
          <p:cNvSpPr txBox="1"/>
          <p:nvPr/>
        </p:nvSpPr>
        <p:spPr>
          <a:xfrm>
            <a:off x="5486400" y="3302001"/>
            <a:ext cx="762000" cy="461665"/>
          </a:xfrm>
          <a:prstGeom prst="rect">
            <a:avLst/>
          </a:prstGeom>
          <a:noFill/>
        </p:spPr>
        <p:txBody>
          <a:bodyPr wrap="square" rtlCol="0">
            <a:spAutoFit/>
          </a:bodyPr>
          <a:lstStyle/>
          <a:p>
            <a:pPr algn="ctr"/>
            <a:r>
              <a:rPr lang="en-US" sz="1200" dirty="0" err="1" smtClean="0">
                <a:solidFill>
                  <a:srgbClr val="00B050"/>
                </a:solidFill>
              </a:rPr>
              <a:t>AD</a:t>
            </a:r>
            <a:r>
              <a:rPr lang="en-US" sz="1200" dirty="0" err="1" smtClean="0"/>
              <a:t>CC</a:t>
            </a:r>
            <a:endParaRPr lang="en-US" sz="1200" dirty="0" smtClean="0"/>
          </a:p>
          <a:p>
            <a:pPr algn="ctr"/>
            <a:r>
              <a:rPr lang="en-US" sz="1200" dirty="0" smtClean="0"/>
              <a:t>0.4284</a:t>
            </a:r>
          </a:p>
        </p:txBody>
      </p:sp>
      <p:sp>
        <p:nvSpPr>
          <p:cNvPr id="43" name="TextBox 42"/>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4" name="TextBox 43"/>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Tree>
    <p:extLst>
      <p:ext uri="{BB962C8B-B14F-4D97-AF65-F5344CB8AC3E}">
        <p14:creationId xmlns:p14="http://schemas.microsoft.com/office/powerpoint/2010/main" xmlns="" val="26257063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133</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a:t>Cropped nodes, and expand the next node</a:t>
            </a:r>
            <a:r>
              <a:rPr lang="en-US" sz="2000" dirty="0" smtClean="0"/>
              <a:t>.</a:t>
            </a:r>
            <a:endParaRPr lang="en-US" sz="2000" dirty="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sp>
        <p:nvSpPr>
          <p:cNvPr id="21" name="Rectangle 20"/>
          <p:cNvSpPr/>
          <p:nvPr/>
        </p:nvSpPr>
        <p:spPr>
          <a:xfrm>
            <a:off x="7837942" y="4715936"/>
            <a:ext cx="357790" cy="523220"/>
          </a:xfrm>
          <a:prstGeom prst="rect">
            <a:avLst/>
          </a:prstGeom>
        </p:spPr>
        <p:txBody>
          <a:bodyPr wrap="none">
            <a:spAutoFit/>
          </a:bodyPr>
          <a:lstStyle/>
          <a:p>
            <a:r>
              <a:rPr lang="en-US" sz="2800" dirty="0">
                <a:solidFill>
                  <a:srgbClr val="FF0000"/>
                </a:solidFill>
              </a:rPr>
              <a:t>*</a:t>
            </a:r>
          </a:p>
        </p:txBody>
      </p:sp>
      <p:graphicFrame>
        <p:nvGraphicFramePr>
          <p:cNvPr id="17" name="Diagram 16"/>
          <p:cNvGraphicFramePr/>
          <p:nvPr>
            <p:extLst>
              <p:ext uri="{D42A27DB-BD31-4B8C-83A1-F6EECF244321}">
                <p14:modId xmlns:p14="http://schemas.microsoft.com/office/powerpoint/2010/main" xmlns="" val="2969856908"/>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19" name="TextBox 18"/>
          <p:cNvSpPr txBox="1"/>
          <p:nvPr/>
        </p:nvSpPr>
        <p:spPr>
          <a:xfrm>
            <a:off x="2362200" y="2667000"/>
            <a:ext cx="762000" cy="461665"/>
          </a:xfrm>
          <a:prstGeom prst="rect">
            <a:avLst/>
          </a:prstGeom>
          <a:noFill/>
        </p:spPr>
        <p:txBody>
          <a:bodyPr wrap="square" rtlCol="0">
            <a:spAutoFit/>
          </a:bodyPr>
          <a:lstStyle/>
          <a:p>
            <a:pPr algn="ctr"/>
            <a:r>
              <a:rPr lang="en-US" sz="1200" dirty="0" err="1" smtClean="0">
                <a:solidFill>
                  <a:srgbClr val="00B050"/>
                </a:solidFill>
              </a:rPr>
              <a:t>A</a:t>
            </a:r>
            <a:r>
              <a:rPr lang="en-US" sz="1200" dirty="0" err="1" smtClean="0"/>
              <a:t>DCC</a:t>
            </a:r>
            <a:endParaRPr lang="en-US" sz="1200" dirty="0" smtClean="0"/>
          </a:p>
          <a:p>
            <a:pPr algn="ctr"/>
            <a:r>
              <a:rPr lang="en-US" sz="1200" dirty="0" smtClean="0"/>
              <a:t>0.4284</a:t>
            </a:r>
          </a:p>
        </p:txBody>
      </p:sp>
      <p:sp>
        <p:nvSpPr>
          <p:cNvPr id="27" name="TextBox 26"/>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28" name="TextBox 27"/>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29" name="TextBox 28"/>
          <p:cNvSpPr txBox="1"/>
          <p:nvPr/>
        </p:nvSpPr>
        <p:spPr>
          <a:xfrm>
            <a:off x="8500532" y="2596867"/>
            <a:ext cx="762000" cy="461665"/>
          </a:xfrm>
          <a:prstGeom prst="rect">
            <a:avLst/>
          </a:prstGeom>
          <a:noFill/>
        </p:spPr>
        <p:txBody>
          <a:bodyPr wrap="square" rtlCol="0">
            <a:spAutoFit/>
          </a:bodyPr>
          <a:lstStyle/>
          <a:p>
            <a:pPr algn="ctr"/>
            <a:r>
              <a:rPr lang="en-US" sz="1200" dirty="0" err="1" smtClean="0">
                <a:solidFill>
                  <a:srgbClr val="00B050"/>
                </a:solidFill>
              </a:rPr>
              <a:t>ADB</a:t>
            </a:r>
            <a:r>
              <a:rPr lang="en-US" sz="1200" dirty="0" err="1" smtClean="0"/>
              <a:t>C</a:t>
            </a:r>
            <a:endParaRPr lang="en-US" sz="1200" dirty="0" smtClean="0"/>
          </a:p>
          <a:p>
            <a:pPr algn="ctr"/>
            <a:r>
              <a:rPr lang="en-US" sz="1200" dirty="0" smtClean="0"/>
              <a:t>0.4032</a:t>
            </a:r>
          </a:p>
        </p:txBody>
      </p:sp>
      <p:sp>
        <p:nvSpPr>
          <p:cNvPr id="30" name="TextBox 29"/>
          <p:cNvSpPr txBox="1"/>
          <p:nvPr/>
        </p:nvSpPr>
        <p:spPr>
          <a:xfrm>
            <a:off x="7967132" y="3200400"/>
            <a:ext cx="762000" cy="461665"/>
          </a:xfrm>
          <a:prstGeom prst="rect">
            <a:avLst/>
          </a:prstGeom>
          <a:noFill/>
        </p:spPr>
        <p:txBody>
          <a:bodyPr wrap="square" rtlCol="0">
            <a:spAutoFit/>
          </a:bodyPr>
          <a:lstStyle/>
          <a:p>
            <a:pPr algn="ctr"/>
            <a:r>
              <a:rPr lang="en-US" sz="1200" dirty="0" err="1" smtClean="0">
                <a:solidFill>
                  <a:srgbClr val="00B050"/>
                </a:solidFill>
              </a:rPr>
              <a:t>ADC</a:t>
            </a:r>
            <a:r>
              <a:rPr lang="en-US" sz="1200" dirty="0" err="1" smtClean="0"/>
              <a:t>B</a:t>
            </a:r>
            <a:endParaRPr lang="en-US" sz="1200" dirty="0" smtClean="0"/>
          </a:p>
          <a:p>
            <a:pPr algn="ctr"/>
            <a:r>
              <a:rPr lang="en-US" sz="1200" dirty="0" smtClean="0"/>
              <a:t>0.3749</a:t>
            </a:r>
          </a:p>
        </p:txBody>
      </p:sp>
      <p:sp>
        <p:nvSpPr>
          <p:cNvPr id="33" name="TextBox 32"/>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38" name="TextBox 37"/>
          <p:cNvSpPr txBox="1"/>
          <p:nvPr/>
        </p:nvSpPr>
        <p:spPr>
          <a:xfrm>
            <a:off x="5486400" y="3302001"/>
            <a:ext cx="762000" cy="461665"/>
          </a:xfrm>
          <a:prstGeom prst="rect">
            <a:avLst/>
          </a:prstGeom>
          <a:noFill/>
        </p:spPr>
        <p:txBody>
          <a:bodyPr wrap="square" rtlCol="0">
            <a:spAutoFit/>
          </a:bodyPr>
          <a:lstStyle/>
          <a:p>
            <a:pPr algn="ctr"/>
            <a:r>
              <a:rPr lang="en-US" sz="1200" dirty="0" err="1" smtClean="0">
                <a:solidFill>
                  <a:srgbClr val="00B050"/>
                </a:solidFill>
              </a:rPr>
              <a:t>AD</a:t>
            </a:r>
            <a:r>
              <a:rPr lang="en-US" sz="1200" dirty="0" err="1" smtClean="0"/>
              <a:t>CC</a:t>
            </a:r>
            <a:endParaRPr lang="en-US" sz="1200" dirty="0" smtClean="0"/>
          </a:p>
          <a:p>
            <a:pPr algn="ctr"/>
            <a:r>
              <a:rPr lang="en-US" sz="1200" dirty="0" smtClean="0"/>
              <a:t>0.4284</a:t>
            </a:r>
          </a:p>
        </p:txBody>
      </p:sp>
      <p:sp>
        <p:nvSpPr>
          <p:cNvPr id="43" name="TextBox 42"/>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4" name="TextBox 43"/>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Tree>
    <p:extLst>
      <p:ext uri="{BB962C8B-B14F-4D97-AF65-F5344CB8AC3E}">
        <p14:creationId xmlns:p14="http://schemas.microsoft.com/office/powerpoint/2010/main" xmlns="" val="40031113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134</a:t>
            </a:fld>
            <a:endParaRPr lang="en-US"/>
          </a:p>
        </p:txBody>
      </p:sp>
      <p:sp>
        <p:nvSpPr>
          <p:cNvPr id="8" name="Content Placeholder 2"/>
          <p:cNvSpPr>
            <a:spLocks noGrp="1"/>
          </p:cNvSpPr>
          <p:nvPr>
            <p:ph idx="1"/>
          </p:nvPr>
        </p:nvSpPr>
        <p:spPr>
          <a:xfrm>
            <a:off x="228600" y="152400"/>
            <a:ext cx="8686800" cy="2057400"/>
          </a:xfrm>
        </p:spPr>
        <p:txBody>
          <a:bodyPr>
            <a:noAutofit/>
          </a:bodyPr>
          <a:lstStyle/>
          <a:p>
            <a:r>
              <a:rPr lang="en-US" sz="2000" dirty="0"/>
              <a:t>Cropped nodes, and expand the next node</a:t>
            </a:r>
            <a:r>
              <a:rPr lang="en-US" sz="2000" dirty="0" smtClean="0"/>
              <a:t>.</a:t>
            </a:r>
            <a:endParaRPr lang="en-US" sz="2000" dirty="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graphicFrame>
        <p:nvGraphicFramePr>
          <p:cNvPr id="20" name="Diagram 19"/>
          <p:cNvGraphicFramePr/>
          <p:nvPr>
            <p:extLst>
              <p:ext uri="{D42A27DB-BD31-4B8C-83A1-F6EECF244321}">
                <p14:modId xmlns:p14="http://schemas.microsoft.com/office/powerpoint/2010/main" xmlns="" val="1016750725"/>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5" name="TextBox 24"/>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31" name="TextBox 30"/>
          <p:cNvSpPr txBox="1"/>
          <p:nvPr/>
        </p:nvSpPr>
        <p:spPr>
          <a:xfrm>
            <a:off x="2362200" y="5638800"/>
            <a:ext cx="762000" cy="461665"/>
          </a:xfrm>
          <a:prstGeom prst="rect">
            <a:avLst/>
          </a:prstGeom>
          <a:noFill/>
        </p:spPr>
        <p:txBody>
          <a:bodyPr wrap="square" rtlCol="0">
            <a:spAutoFit/>
          </a:bodyPr>
          <a:lstStyle/>
          <a:p>
            <a:pPr algn="ctr"/>
            <a:r>
              <a:rPr lang="en-US" sz="1200" dirty="0" err="1" smtClean="0">
                <a:solidFill>
                  <a:srgbClr val="00B050"/>
                </a:solidFill>
              </a:rPr>
              <a:t>D</a:t>
            </a:r>
            <a:r>
              <a:rPr lang="en-US" sz="1200" dirty="0" err="1" smtClean="0"/>
              <a:t>AAA</a:t>
            </a:r>
            <a:endParaRPr lang="en-US" sz="1200" dirty="0" smtClean="0"/>
          </a:p>
          <a:p>
            <a:pPr algn="ctr"/>
            <a:r>
              <a:rPr lang="en-US" sz="1200" dirty="0" smtClean="0"/>
              <a:t>0.4590</a:t>
            </a:r>
          </a:p>
        </p:txBody>
      </p:sp>
      <p:sp>
        <p:nvSpPr>
          <p:cNvPr id="36" name="TextBox 35"/>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37" name="TextBox 36"/>
          <p:cNvSpPr txBox="1"/>
          <p:nvPr/>
        </p:nvSpPr>
        <p:spPr>
          <a:xfrm>
            <a:off x="7967132" y="5227934"/>
            <a:ext cx="762000" cy="461665"/>
          </a:xfrm>
          <a:prstGeom prst="rect">
            <a:avLst/>
          </a:prstGeom>
          <a:noFill/>
        </p:spPr>
        <p:txBody>
          <a:bodyPr wrap="square" rtlCol="0">
            <a:spAutoFit/>
          </a:bodyPr>
          <a:lstStyle/>
          <a:p>
            <a:pPr algn="ctr"/>
            <a:r>
              <a:rPr lang="en-US" sz="1200" dirty="0" err="1" smtClean="0">
                <a:solidFill>
                  <a:srgbClr val="00B050"/>
                </a:solidFill>
              </a:rPr>
              <a:t>DAB</a:t>
            </a:r>
            <a:r>
              <a:rPr lang="en-US" sz="1200" dirty="0" err="1" smtClean="0"/>
              <a:t>C</a:t>
            </a:r>
            <a:endParaRPr lang="en-US" sz="1200" dirty="0" smtClean="0"/>
          </a:p>
          <a:p>
            <a:pPr algn="ctr"/>
            <a:r>
              <a:rPr lang="en-US" sz="1200" dirty="0" smtClean="0"/>
              <a:t>0.3840</a:t>
            </a:r>
          </a:p>
        </p:txBody>
      </p:sp>
      <p:sp>
        <p:nvSpPr>
          <p:cNvPr id="39" name="TextBox 38"/>
          <p:cNvSpPr txBox="1"/>
          <p:nvPr/>
        </p:nvSpPr>
        <p:spPr>
          <a:xfrm>
            <a:off x="7967132" y="6142334"/>
            <a:ext cx="762000" cy="461665"/>
          </a:xfrm>
          <a:prstGeom prst="rect">
            <a:avLst/>
          </a:prstGeom>
          <a:noFill/>
        </p:spPr>
        <p:txBody>
          <a:bodyPr wrap="square" rtlCol="0">
            <a:spAutoFit/>
          </a:bodyPr>
          <a:lstStyle/>
          <a:p>
            <a:pPr algn="ctr"/>
            <a:r>
              <a:rPr lang="en-US" sz="1200" dirty="0" err="1" smtClean="0">
                <a:solidFill>
                  <a:srgbClr val="00B050"/>
                </a:solidFill>
              </a:rPr>
              <a:t>DAC</a:t>
            </a:r>
            <a:r>
              <a:rPr lang="en-US" sz="1200" dirty="0" err="1" smtClean="0"/>
              <a:t>B</a:t>
            </a:r>
            <a:endParaRPr lang="en-US" sz="1200" dirty="0" smtClean="0"/>
          </a:p>
          <a:p>
            <a:pPr algn="ctr"/>
            <a:r>
              <a:rPr lang="en-US" sz="1200" dirty="0" smtClean="0"/>
              <a:t>0.3570</a:t>
            </a:r>
          </a:p>
        </p:txBody>
      </p:sp>
      <p:sp>
        <p:nvSpPr>
          <p:cNvPr id="47" name="TextBox 46"/>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
        <p:nvSpPr>
          <p:cNvPr id="48" name="TextBox 47"/>
          <p:cNvSpPr txBox="1"/>
          <p:nvPr/>
        </p:nvSpPr>
        <p:spPr>
          <a:xfrm>
            <a:off x="4724400" y="4906203"/>
            <a:ext cx="762000" cy="461665"/>
          </a:xfrm>
          <a:prstGeom prst="rect">
            <a:avLst/>
          </a:prstGeom>
          <a:noFill/>
        </p:spPr>
        <p:txBody>
          <a:bodyPr wrap="square" rtlCol="0">
            <a:spAutoFit/>
          </a:bodyPr>
          <a:lstStyle/>
          <a:p>
            <a:pPr algn="ctr"/>
            <a:r>
              <a:rPr lang="en-US" sz="1200" dirty="0" err="1" smtClean="0">
                <a:solidFill>
                  <a:srgbClr val="00B050"/>
                </a:solidFill>
              </a:rPr>
              <a:t>DA</a:t>
            </a:r>
            <a:r>
              <a:rPr lang="en-US" sz="1200" dirty="0" err="1" smtClean="0"/>
              <a:t>CC</a:t>
            </a:r>
            <a:endParaRPr lang="en-US" sz="1200" dirty="0" smtClean="0"/>
          </a:p>
          <a:p>
            <a:pPr algn="ctr"/>
            <a:r>
              <a:rPr lang="en-US" sz="1200" dirty="0" smtClean="0"/>
              <a:t>0.4080</a:t>
            </a:r>
          </a:p>
        </p:txBody>
      </p:sp>
    </p:spTree>
    <p:extLst>
      <p:ext uri="{BB962C8B-B14F-4D97-AF65-F5344CB8AC3E}">
        <p14:creationId xmlns:p14="http://schemas.microsoft.com/office/powerpoint/2010/main" xmlns="" val="30816192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135</a:t>
            </a:fld>
            <a:endParaRPr lang="en-US"/>
          </a:p>
        </p:txBody>
      </p:sp>
      <p:sp>
        <p:nvSpPr>
          <p:cNvPr id="8" name="Content Placeholder 2"/>
          <p:cNvSpPr>
            <a:spLocks noGrp="1"/>
          </p:cNvSpPr>
          <p:nvPr>
            <p:ph idx="1"/>
          </p:nvPr>
        </p:nvSpPr>
        <p:spPr>
          <a:xfrm>
            <a:off x="228600" y="152400"/>
            <a:ext cx="8686800" cy="2971800"/>
          </a:xfrm>
        </p:spPr>
        <p:txBody>
          <a:bodyPr>
            <a:noAutofit/>
          </a:bodyPr>
          <a:lstStyle/>
          <a:p>
            <a:r>
              <a:rPr lang="en-US" sz="2000" dirty="0" smtClean="0"/>
              <a:t>There are no more live buds, so we are done.</a:t>
            </a:r>
          </a:p>
          <a:p>
            <a:r>
              <a:rPr lang="en-US" sz="2000" dirty="0" smtClean="0"/>
              <a:t>The solution is the current incumbent.</a:t>
            </a:r>
          </a:p>
          <a:p>
            <a:r>
              <a:rPr lang="en-US" sz="2000" dirty="0" smtClean="0"/>
              <a:t>The person – operation assignment is as follows:</a:t>
            </a:r>
          </a:p>
          <a:p>
            <a:pPr lvl="1"/>
            <a:r>
              <a:rPr lang="en-US" sz="1400" dirty="0" smtClean="0">
                <a:solidFill>
                  <a:srgbClr val="FF0000"/>
                </a:solidFill>
              </a:rPr>
              <a:t>C	– Operation 1</a:t>
            </a:r>
          </a:p>
          <a:p>
            <a:pPr lvl="1"/>
            <a:r>
              <a:rPr lang="en-US" sz="1400" dirty="0" smtClean="0">
                <a:solidFill>
                  <a:srgbClr val="FF0000"/>
                </a:solidFill>
              </a:rPr>
              <a:t>D	– Operation 2</a:t>
            </a:r>
          </a:p>
          <a:p>
            <a:pPr lvl="1"/>
            <a:r>
              <a:rPr lang="en-US" sz="1400" dirty="0" smtClean="0">
                <a:solidFill>
                  <a:srgbClr val="FF0000"/>
                </a:solidFill>
              </a:rPr>
              <a:t>B	– Operation 3</a:t>
            </a:r>
          </a:p>
          <a:p>
            <a:pPr lvl="1"/>
            <a:r>
              <a:rPr lang="en-US" sz="1400" dirty="0" smtClean="0">
                <a:solidFill>
                  <a:srgbClr val="FF0000"/>
                </a:solidFill>
              </a:rPr>
              <a:t>A	– Operation 4</a:t>
            </a:r>
          </a:p>
          <a:p>
            <a:r>
              <a:rPr lang="en-US" sz="2000" dirty="0" smtClean="0"/>
              <a:t>The probability of success of 0.4046.</a:t>
            </a:r>
          </a:p>
          <a:p>
            <a:r>
              <a:rPr lang="en-US" sz="2000" dirty="0" smtClean="0"/>
              <a:t>Because the highest probability of success is less than 0.4500 the manager will </a:t>
            </a:r>
            <a:r>
              <a:rPr lang="en-US" sz="2000" b="1" u="sng" dirty="0" smtClean="0">
                <a:solidFill>
                  <a:srgbClr val="FF0000"/>
                </a:solidFill>
              </a:rPr>
              <a:t>NOT</a:t>
            </a:r>
            <a:r>
              <a:rPr lang="en-US" sz="2000" dirty="0" smtClean="0"/>
              <a:t> approve the project.</a:t>
            </a:r>
            <a:endParaRPr lang="en-US" sz="2000" dirty="0"/>
          </a:p>
        </p:txBody>
      </p:sp>
      <p:sp>
        <p:nvSpPr>
          <p:cNvPr id="2" name="TextBox 1"/>
          <p:cNvSpPr txBox="1"/>
          <p:nvPr/>
        </p:nvSpPr>
        <p:spPr>
          <a:xfrm>
            <a:off x="7010400" y="1639669"/>
            <a:ext cx="2057400" cy="923330"/>
          </a:xfrm>
          <a:prstGeom prst="rect">
            <a:avLst/>
          </a:prstGeom>
          <a:noFill/>
        </p:spPr>
        <p:txBody>
          <a:bodyPr wrap="square" rtlCol="0">
            <a:spAutoFit/>
          </a:bodyPr>
          <a:lstStyle/>
          <a:p>
            <a:pPr algn="ctr"/>
            <a:r>
              <a:rPr lang="en-US" b="1" u="sng" dirty="0" smtClean="0">
                <a:solidFill>
                  <a:srgbClr val="00B050"/>
                </a:solidFill>
              </a:rPr>
              <a:t>Incumbent:</a:t>
            </a:r>
          </a:p>
          <a:p>
            <a:pPr algn="ctr"/>
            <a:r>
              <a:rPr lang="en-US" strike="dblStrike" dirty="0" err="1" smtClean="0"/>
              <a:t>CABD</a:t>
            </a:r>
            <a:r>
              <a:rPr lang="en-US" strike="dblStrike" dirty="0" smtClean="0"/>
              <a:t>  0.3808</a:t>
            </a:r>
          </a:p>
          <a:p>
            <a:pPr algn="ctr"/>
            <a:r>
              <a:rPr lang="en-US" dirty="0" err="1" smtClean="0"/>
              <a:t>CDBA</a:t>
            </a:r>
            <a:r>
              <a:rPr lang="en-US" dirty="0" smtClean="0"/>
              <a:t>  0.4046</a:t>
            </a:r>
            <a:endParaRPr lang="en-US" dirty="0"/>
          </a:p>
        </p:txBody>
      </p:sp>
      <p:graphicFrame>
        <p:nvGraphicFramePr>
          <p:cNvPr id="20" name="Diagram 19"/>
          <p:cNvGraphicFramePr/>
          <p:nvPr>
            <p:extLst>
              <p:ext uri="{D42A27DB-BD31-4B8C-83A1-F6EECF244321}">
                <p14:modId xmlns:p14="http://schemas.microsoft.com/office/powerpoint/2010/main" xmlns="" val="3903132215"/>
              </p:ext>
            </p:extLst>
          </p:nvPr>
        </p:nvGraphicFramePr>
        <p:xfrm>
          <a:off x="228600" y="24384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304800" y="4368801"/>
            <a:ext cx="762000" cy="461665"/>
          </a:xfrm>
          <a:prstGeom prst="rect">
            <a:avLst/>
          </a:prstGeom>
          <a:noFill/>
        </p:spPr>
        <p:txBody>
          <a:bodyPr wrap="square" rtlCol="0">
            <a:spAutoFit/>
          </a:bodyPr>
          <a:lstStyle/>
          <a:p>
            <a:pPr algn="ctr"/>
            <a:r>
              <a:rPr lang="en-US" sz="1200" dirty="0" err="1" smtClean="0"/>
              <a:t>AAAA</a:t>
            </a:r>
            <a:endParaRPr lang="en-US" sz="1200" dirty="0" smtClean="0"/>
          </a:p>
          <a:p>
            <a:pPr algn="ctr"/>
            <a:r>
              <a:rPr lang="en-US" sz="1200" dirty="0" smtClean="0"/>
              <a:t>0.5508</a:t>
            </a:r>
            <a:endParaRPr lang="en-US" sz="1200" dirty="0"/>
          </a:p>
        </p:txBody>
      </p:sp>
      <p:sp>
        <p:nvSpPr>
          <p:cNvPr id="25" name="TextBox 24"/>
          <p:cNvSpPr txBox="1"/>
          <p:nvPr/>
        </p:nvSpPr>
        <p:spPr>
          <a:xfrm>
            <a:off x="2362200" y="4953000"/>
            <a:ext cx="762000" cy="461665"/>
          </a:xfrm>
          <a:prstGeom prst="rect">
            <a:avLst/>
          </a:prstGeom>
          <a:noFill/>
        </p:spPr>
        <p:txBody>
          <a:bodyPr wrap="square" rtlCol="0">
            <a:spAutoFit/>
          </a:bodyPr>
          <a:lstStyle/>
          <a:p>
            <a:pPr algn="ctr"/>
            <a:r>
              <a:rPr lang="en-US" sz="1200" dirty="0" err="1">
                <a:solidFill>
                  <a:srgbClr val="00B050"/>
                </a:solidFill>
              </a:rPr>
              <a:t>C</a:t>
            </a:r>
            <a:r>
              <a:rPr lang="en-US" sz="1200" dirty="0" err="1" smtClean="0"/>
              <a:t>AAA</a:t>
            </a:r>
            <a:endParaRPr lang="en-US" sz="1200" dirty="0" smtClean="0"/>
          </a:p>
          <a:p>
            <a:pPr algn="ctr"/>
            <a:r>
              <a:rPr lang="en-US" sz="1200" dirty="0" smtClean="0"/>
              <a:t>0.5202</a:t>
            </a:r>
          </a:p>
        </p:txBody>
      </p:sp>
      <p:sp>
        <p:nvSpPr>
          <p:cNvPr id="36" name="TextBox 35"/>
          <p:cNvSpPr txBox="1"/>
          <p:nvPr/>
        </p:nvSpPr>
        <p:spPr>
          <a:xfrm>
            <a:off x="7967132" y="4724400"/>
            <a:ext cx="762000" cy="461665"/>
          </a:xfrm>
          <a:prstGeom prst="rect">
            <a:avLst/>
          </a:prstGeom>
          <a:noFill/>
        </p:spPr>
        <p:txBody>
          <a:bodyPr wrap="square" rtlCol="0">
            <a:spAutoFit/>
          </a:bodyPr>
          <a:lstStyle/>
          <a:p>
            <a:pPr algn="ctr"/>
            <a:r>
              <a:rPr lang="en-US" sz="1200" dirty="0" err="1" smtClean="0">
                <a:solidFill>
                  <a:srgbClr val="00B050"/>
                </a:solidFill>
              </a:rPr>
              <a:t>CDB</a:t>
            </a:r>
            <a:r>
              <a:rPr lang="en-US" sz="1200" dirty="0" err="1" smtClean="0"/>
              <a:t>A</a:t>
            </a:r>
            <a:endParaRPr lang="en-US" sz="1200" dirty="0" smtClean="0"/>
          </a:p>
          <a:p>
            <a:pPr algn="ctr"/>
            <a:r>
              <a:rPr lang="en-US" sz="1200" dirty="0" smtClean="0"/>
              <a:t>0.4046</a:t>
            </a:r>
          </a:p>
        </p:txBody>
      </p:sp>
      <p:sp>
        <p:nvSpPr>
          <p:cNvPr id="47" name="TextBox 46"/>
          <p:cNvSpPr txBox="1"/>
          <p:nvPr/>
        </p:nvSpPr>
        <p:spPr>
          <a:xfrm>
            <a:off x="6282268" y="5067067"/>
            <a:ext cx="762000" cy="461665"/>
          </a:xfrm>
          <a:prstGeom prst="rect">
            <a:avLst/>
          </a:prstGeom>
          <a:noFill/>
        </p:spPr>
        <p:txBody>
          <a:bodyPr wrap="square" rtlCol="0">
            <a:spAutoFit/>
          </a:bodyPr>
          <a:lstStyle/>
          <a:p>
            <a:pPr algn="ctr"/>
            <a:r>
              <a:rPr lang="en-US" sz="1200" dirty="0" err="1" smtClean="0">
                <a:solidFill>
                  <a:srgbClr val="00B050"/>
                </a:solidFill>
              </a:rPr>
              <a:t>CD</a:t>
            </a:r>
            <a:r>
              <a:rPr lang="en-US" sz="1200" dirty="0" err="1" smtClean="0"/>
              <a:t>AA</a:t>
            </a:r>
            <a:endParaRPr lang="en-US" sz="1200" dirty="0" smtClean="0"/>
          </a:p>
          <a:p>
            <a:pPr algn="ctr"/>
            <a:r>
              <a:rPr lang="en-US" sz="1200" dirty="0" smtClean="0"/>
              <a:t>0.4552</a:t>
            </a:r>
          </a:p>
        </p:txBody>
      </p:sp>
    </p:spTree>
    <p:extLst>
      <p:ext uri="{BB962C8B-B14F-4D97-AF65-F5344CB8AC3E}">
        <p14:creationId xmlns:p14="http://schemas.microsoft.com/office/powerpoint/2010/main" xmlns="" val="144350680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136</a:t>
            </a:fld>
            <a:endParaRPr lang="en-US"/>
          </a:p>
        </p:txBody>
      </p:sp>
      <p:pic>
        <p:nvPicPr>
          <p:cNvPr id="5123" name="Picture 3"/>
          <p:cNvPicPr>
            <a:picLocks noChangeAspect="1" noChangeArrowheads="1"/>
          </p:cNvPicPr>
          <p:nvPr/>
        </p:nvPicPr>
        <p:blipFill>
          <a:blip r:embed="rId3" cstate="print"/>
          <a:srcRect/>
          <a:stretch>
            <a:fillRect/>
          </a:stretch>
        </p:blipFill>
        <p:spPr bwMode="auto">
          <a:xfrm>
            <a:off x="685800" y="152400"/>
            <a:ext cx="7800975" cy="6162675"/>
          </a:xfrm>
          <a:prstGeom prst="rect">
            <a:avLst/>
          </a:prstGeom>
          <a:noFill/>
          <a:ln w="9525">
            <a:noFill/>
            <a:miter lim="800000"/>
            <a:headEnd/>
            <a:tailEnd/>
          </a:ln>
        </p:spPr>
      </p:pic>
      <p:sp>
        <p:nvSpPr>
          <p:cNvPr id="5126" name="Rectangle 6"/>
          <p:cNvSpPr>
            <a:spLocks noChangeArrowheads="1"/>
          </p:cNvSpPr>
          <p:nvPr/>
        </p:nvSpPr>
        <p:spPr bwMode="auto">
          <a:xfrm>
            <a:off x="3733800" y="5791200"/>
            <a:ext cx="521969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cs typeface="Arial" pitchFamily="34" charset="0"/>
              </a:rPr>
              <a:t>Depth-first branch-and-bound search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7" name="Rectangle 7"/>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5235557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DB1205-1AA5-4776-9BEC-4E5ECA50DD3C}" type="slidenum">
              <a:rPr lang="en-US" smtClean="0"/>
              <a:pPr/>
              <a:t>137</a:t>
            </a:fld>
            <a:endParaRPr lang="en-US"/>
          </a:p>
        </p:txBody>
      </p:sp>
      <p:pic>
        <p:nvPicPr>
          <p:cNvPr id="253954" name="Picture 2" descr="figures/ch03/sgraph_bb.png"/>
          <p:cNvPicPr>
            <a:picLocks noChangeAspect="1" noChangeArrowheads="1"/>
          </p:cNvPicPr>
          <p:nvPr/>
        </p:nvPicPr>
        <p:blipFill>
          <a:blip r:embed="rId2" cstate="print"/>
          <a:srcRect/>
          <a:stretch>
            <a:fillRect/>
          </a:stretch>
        </p:blipFill>
        <p:spPr bwMode="auto">
          <a:xfrm>
            <a:off x="1371600" y="0"/>
            <a:ext cx="6362700" cy="4714876"/>
          </a:xfrm>
          <a:prstGeom prst="rect">
            <a:avLst/>
          </a:prstGeom>
          <a:noFill/>
        </p:spPr>
      </p:pic>
      <p:sp>
        <p:nvSpPr>
          <p:cNvPr id="6" name="Rectangle 5"/>
          <p:cNvSpPr/>
          <p:nvPr/>
        </p:nvSpPr>
        <p:spPr>
          <a:xfrm>
            <a:off x="381000" y="4953000"/>
            <a:ext cx="8610600" cy="1754326"/>
          </a:xfrm>
          <a:prstGeom prst="rect">
            <a:avLst/>
          </a:prstGeom>
        </p:spPr>
        <p:txBody>
          <a:bodyPr wrap="square">
            <a:spAutoFit/>
          </a:bodyPr>
          <a:lstStyle/>
          <a:p>
            <a:r>
              <a:rPr lang="en-US" dirty="0" smtClean="0"/>
              <a:t>The goal nodes are shaded. Suppose that each arc has length 1, and there is no heuristic information (i.e., </a:t>
            </a:r>
            <a:r>
              <a:rPr lang="en-US" i="1" dirty="0" smtClean="0"/>
              <a:t>h(n)=0</a:t>
            </a:r>
            <a:r>
              <a:rPr lang="en-US" dirty="0" smtClean="0"/>
              <a:t> for each node </a:t>
            </a:r>
            <a:r>
              <a:rPr lang="en-US" i="1" dirty="0" smtClean="0"/>
              <a:t>n</a:t>
            </a:r>
            <a:r>
              <a:rPr lang="en-US" dirty="0" smtClean="0"/>
              <a:t>). In the algorithm, suppose </a:t>
            </a:r>
            <a:r>
              <a:rPr lang="en-US" i="1" dirty="0" smtClean="0"/>
              <a:t>depth</a:t>
            </a:r>
            <a:r>
              <a:rPr lang="en-US" i="1" baseline="-25000" dirty="0" smtClean="0"/>
              <a:t>0</a:t>
            </a:r>
            <a:r>
              <a:rPr lang="en-US" i="1" dirty="0" smtClean="0"/>
              <a:t>=∞</a:t>
            </a:r>
            <a:r>
              <a:rPr lang="en-US" dirty="0" smtClean="0"/>
              <a:t> and the depth-first search always chooses the leftmost child first. This figure shows the order in which the nodes are checked to determine if they are a goal node. The nodes that are not numbered are not checked for being a goal node.</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10000"/>
          </a:bodyPr>
          <a:lstStyle/>
          <a:p>
            <a:r>
              <a:rPr lang="en-US" dirty="0" smtClean="0"/>
              <a:t>DP is a general method for optimization that involves storing partial solutions to problems, so that a solution that has already been found can be retrieved rather than being recomputed. </a:t>
            </a:r>
          </a:p>
          <a:p>
            <a:r>
              <a:rPr lang="en-US" dirty="0" smtClean="0"/>
              <a:t>DP algorithms are used throughout AI.</a:t>
            </a:r>
          </a:p>
          <a:p>
            <a:r>
              <a:rPr lang="en-US" dirty="0" smtClean="0"/>
              <a:t>DP can be used for finding paths in graphs.</a:t>
            </a:r>
          </a:p>
          <a:p>
            <a:r>
              <a:rPr lang="en-US" sz="2400" dirty="0" smtClean="0"/>
              <a:t>Like divide and conquer, DP solves problems by </a:t>
            </a:r>
            <a:r>
              <a:rPr lang="en-US" sz="2400" dirty="0" smtClean="0">
                <a:solidFill>
                  <a:srgbClr val="FF0000"/>
                </a:solidFill>
              </a:rPr>
              <a:t>combining</a:t>
            </a:r>
            <a:r>
              <a:rPr lang="en-US" sz="2400" dirty="0" smtClean="0"/>
              <a:t> solutions to sub problems. However, unlike divide and conquer, sub problems are not independent.</a:t>
            </a:r>
          </a:p>
          <a:p>
            <a:r>
              <a:rPr lang="en-US" sz="2400" dirty="0" smtClean="0"/>
              <a:t>Dynamic programming reduces computation by </a:t>
            </a:r>
          </a:p>
          <a:p>
            <a:pPr lvl="1">
              <a:buFont typeface="Wingdings" pitchFamily="2" charset="2"/>
              <a:buChar char="§"/>
            </a:pPr>
            <a:r>
              <a:rPr lang="en-US" sz="2000" dirty="0" smtClean="0"/>
              <a:t>Solving sub problems in a bottom-up fashion.</a:t>
            </a:r>
          </a:p>
          <a:p>
            <a:pPr lvl="1">
              <a:buFont typeface="Wingdings" pitchFamily="2" charset="2"/>
              <a:buChar char="§"/>
            </a:pPr>
            <a:r>
              <a:rPr lang="en-US" sz="2000" dirty="0" smtClean="0"/>
              <a:t>Storing solution to a sub problem the first time it is solved.</a:t>
            </a:r>
          </a:p>
          <a:p>
            <a:pPr lvl="1">
              <a:buFont typeface="Wingdings" pitchFamily="2" charset="2"/>
              <a:buChar char="§"/>
            </a:pPr>
            <a:r>
              <a:rPr lang="en-US" sz="2000" dirty="0" smtClean="0"/>
              <a:t>Looking up the solution when sub problem is encountered again.</a:t>
            </a:r>
            <a:endParaRPr lang="en-US" dirty="0" smtClean="0"/>
          </a:p>
          <a:p>
            <a:endParaRPr lang="en-US" dirty="0"/>
          </a:p>
        </p:txBody>
      </p:sp>
      <p:sp>
        <p:nvSpPr>
          <p:cNvPr id="3" name="Slide Number Placeholder 2"/>
          <p:cNvSpPr>
            <a:spLocks noGrp="1"/>
          </p:cNvSpPr>
          <p:nvPr>
            <p:ph type="sldNum" sz="quarter" idx="12"/>
          </p:nvPr>
        </p:nvSpPr>
        <p:spPr/>
        <p:txBody>
          <a:bodyPr/>
          <a:lstStyle/>
          <a:p>
            <a:fld id="{B1DB1205-1AA5-4776-9BEC-4E5ECA50DD3C}" type="slidenum">
              <a:rPr lang="en-US" smtClean="0"/>
              <a:pPr/>
              <a:t>138</a:t>
            </a:fld>
            <a:endParaRPr lang="en-US"/>
          </a:p>
        </p:txBody>
      </p:sp>
      <p:sp>
        <p:nvSpPr>
          <p:cNvPr id="4" name="Title 3"/>
          <p:cNvSpPr>
            <a:spLocks noGrp="1"/>
          </p:cNvSpPr>
          <p:nvPr>
            <p:ph type="title"/>
          </p:nvPr>
        </p:nvSpPr>
        <p:spPr/>
        <p:txBody>
          <a:bodyPr/>
          <a:lstStyle/>
          <a:p>
            <a:r>
              <a:rPr lang="en-US" dirty="0" smtClean="0"/>
              <a:t>Dynamic Programming (DP)</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139</a:t>
            </a:fld>
            <a:endParaRPr lang="en-US"/>
          </a:p>
        </p:txBody>
      </p:sp>
      <p:sp>
        <p:nvSpPr>
          <p:cNvPr id="8" name="Content Placeholder 2"/>
          <p:cNvSpPr>
            <a:spLocks noGrp="1"/>
          </p:cNvSpPr>
          <p:nvPr>
            <p:ph idx="1"/>
          </p:nvPr>
        </p:nvSpPr>
        <p:spPr>
          <a:xfrm>
            <a:off x="228600" y="152400"/>
            <a:ext cx="8686800" cy="6400800"/>
          </a:xfrm>
        </p:spPr>
        <p:txBody>
          <a:bodyPr>
            <a:noAutofit/>
          </a:bodyPr>
          <a:lstStyle/>
          <a:p>
            <a:r>
              <a:rPr lang="en-US" sz="2800" dirty="0"/>
              <a:t>Dynamic programming </a:t>
            </a:r>
            <a:r>
              <a:rPr lang="en-US" sz="2800" dirty="0" smtClean="0"/>
              <a:t>(DP) is </a:t>
            </a:r>
            <a:r>
              <a:rPr lang="en-US" sz="2800" dirty="0"/>
              <a:t>useful when</a:t>
            </a:r>
          </a:p>
          <a:p>
            <a:pPr lvl="1">
              <a:buFont typeface="Wingdings" pitchFamily="2" charset="2"/>
              <a:buChar char="§"/>
            </a:pPr>
            <a:r>
              <a:rPr lang="en-US" sz="2400" dirty="0" smtClean="0"/>
              <a:t>The </a:t>
            </a:r>
            <a:r>
              <a:rPr lang="en-US" sz="2400" dirty="0"/>
              <a:t>goal nodes are explicit (the previous methods only assumed a function that recognizes goal nodes</a:t>
            </a:r>
            <a:r>
              <a:rPr lang="en-US" sz="2400" dirty="0" smtClean="0"/>
              <a:t>).</a:t>
            </a:r>
            <a:endParaRPr lang="en-US" sz="2400" dirty="0"/>
          </a:p>
          <a:p>
            <a:pPr lvl="1">
              <a:buFont typeface="Wingdings" pitchFamily="2" charset="2"/>
              <a:buChar char="§"/>
            </a:pPr>
            <a:r>
              <a:rPr lang="en-US" sz="2400" dirty="0" smtClean="0"/>
              <a:t>A </a:t>
            </a:r>
            <a:r>
              <a:rPr lang="en-US" sz="2400" dirty="0"/>
              <a:t>lowest-cost path is </a:t>
            </a:r>
            <a:r>
              <a:rPr lang="en-US" sz="2400" dirty="0" smtClean="0"/>
              <a:t>needed.</a:t>
            </a:r>
            <a:endParaRPr lang="en-US" sz="2400" dirty="0"/>
          </a:p>
          <a:p>
            <a:pPr lvl="1">
              <a:buFont typeface="Wingdings" pitchFamily="2" charset="2"/>
              <a:buChar char="§"/>
            </a:pPr>
            <a:r>
              <a:rPr lang="en-US" sz="2400" dirty="0" smtClean="0"/>
              <a:t>The </a:t>
            </a:r>
            <a:r>
              <a:rPr lang="en-US" sz="2400" dirty="0"/>
              <a:t>graph is finite and small enough to be able to store the </a:t>
            </a:r>
            <a:r>
              <a:rPr lang="en-US" sz="2400" dirty="0" err="1"/>
              <a:t>cost_to_goal</a:t>
            </a:r>
            <a:r>
              <a:rPr lang="en-US" sz="2400" dirty="0"/>
              <a:t> value for each </a:t>
            </a:r>
            <a:r>
              <a:rPr lang="en-US" sz="2400" dirty="0" smtClean="0"/>
              <a:t>node.</a:t>
            </a:r>
            <a:endParaRPr lang="en-US" sz="2400" dirty="0"/>
          </a:p>
          <a:p>
            <a:pPr lvl="1">
              <a:buNone/>
            </a:pPr>
            <a:endParaRPr lang="en-US" sz="2400" dirty="0" smtClean="0"/>
          </a:p>
          <a:p>
            <a:pPr>
              <a:buNone/>
            </a:pPr>
            <a:r>
              <a:rPr lang="en-US" sz="2400" i="1" dirty="0" err="1" smtClean="0"/>
              <a:t>cost_to_goal</a:t>
            </a:r>
            <a:r>
              <a:rPr lang="en-US" sz="2400" i="1" dirty="0" smtClean="0"/>
              <a:t>(n)</a:t>
            </a:r>
            <a:r>
              <a:rPr lang="en-US" sz="2400" dirty="0" smtClean="0"/>
              <a:t> is the actual cost of a lowest-cost path from </a:t>
            </a:r>
            <a:r>
              <a:rPr lang="en-US" sz="2400" dirty="0" err="1" smtClean="0"/>
              <a:t>node</a:t>
            </a:r>
            <a:r>
              <a:rPr lang="en-US" sz="2400" i="1" dirty="0" err="1" smtClean="0"/>
              <a:t>n</a:t>
            </a:r>
            <a:r>
              <a:rPr lang="en-US" sz="2400" dirty="0" smtClean="0"/>
              <a:t> to a goal </a:t>
            </a:r>
          </a:p>
          <a:p>
            <a:pPr>
              <a:buNone/>
            </a:pPr>
            <a:endParaRPr lang="en-US" sz="2400" dirty="0" smtClean="0"/>
          </a:p>
          <a:p>
            <a:pPr>
              <a:buNone/>
            </a:pPr>
            <a:r>
              <a:rPr lang="en-US" sz="2400" dirty="0" smtClean="0"/>
              <a:t>DP </a:t>
            </a:r>
            <a:r>
              <a:rPr lang="en-US" sz="2400" dirty="0" err="1" smtClean="0"/>
              <a:t>wokrs</a:t>
            </a:r>
            <a:r>
              <a:rPr lang="en-US" sz="2400" dirty="0" smtClean="0"/>
              <a:t> </a:t>
            </a:r>
            <a:r>
              <a:rPr lang="en-US" sz="2400" dirty="0" err="1" smtClean="0"/>
              <a:t>if</a:t>
            </a:r>
            <a:r>
              <a:rPr lang="en-US" sz="2400" i="1" dirty="0" err="1" smtClean="0"/>
              <a:t>cost_to_goal</a:t>
            </a:r>
            <a:r>
              <a:rPr lang="en-US" sz="2400" i="1" dirty="0" smtClean="0"/>
              <a:t>(n)</a:t>
            </a:r>
            <a:r>
              <a:rPr lang="en-US" sz="2400" dirty="0" smtClean="0"/>
              <a:t> can be defined as</a:t>
            </a:r>
          </a:p>
          <a:p>
            <a:pPr>
              <a:buNone/>
            </a:pPr>
            <a:endParaRPr lang="en-US" sz="2400" i="1" dirty="0" smtClean="0"/>
          </a:p>
          <a:p>
            <a:pPr>
              <a:buNone/>
            </a:pPr>
            <a:r>
              <a:rPr lang="en-US" sz="2400" i="1" dirty="0" err="1" smtClean="0"/>
              <a:t>cost_to_goal</a:t>
            </a:r>
            <a:r>
              <a:rPr lang="en-US" sz="2400" i="1" dirty="0" smtClean="0"/>
              <a:t>(n) = 0 if </a:t>
            </a:r>
            <a:r>
              <a:rPr lang="en-US" sz="2400" i="1" dirty="0" err="1" smtClean="0"/>
              <a:t>is_goal</a:t>
            </a:r>
            <a:r>
              <a:rPr lang="en-US" sz="2400" i="1" dirty="0" smtClean="0"/>
              <a:t>(n),</a:t>
            </a:r>
          </a:p>
          <a:p>
            <a:pPr>
              <a:buNone/>
            </a:pPr>
            <a:r>
              <a:rPr lang="en-US" sz="2400" i="1" dirty="0" err="1" smtClean="0"/>
              <a:t>min</a:t>
            </a:r>
            <a:r>
              <a:rPr lang="en-US" sz="2400" i="1" baseline="-25000" dirty="0" err="1" smtClean="0"/>
              <a:t>〈n,m</a:t>
            </a:r>
            <a:r>
              <a:rPr lang="en-US" sz="2400" i="1" baseline="-25000" dirty="0" smtClean="0"/>
              <a:t>〉∈A</a:t>
            </a:r>
            <a:r>
              <a:rPr lang="en-US" sz="2400" i="1" dirty="0" smtClean="0"/>
              <a:t> ( cost(〈</a:t>
            </a:r>
            <a:r>
              <a:rPr lang="en-US" sz="2400" i="1" dirty="0" err="1" smtClean="0"/>
              <a:t>n,m</a:t>
            </a:r>
            <a:r>
              <a:rPr lang="en-US" sz="2400" i="1" dirty="0" smtClean="0"/>
              <a:t>〉)+</a:t>
            </a:r>
            <a:r>
              <a:rPr lang="en-US" sz="2400" i="1" dirty="0" err="1" smtClean="0"/>
              <a:t>cost_to_goal</a:t>
            </a:r>
            <a:r>
              <a:rPr lang="en-US" sz="2400" i="1" dirty="0" smtClean="0"/>
              <a:t>(m))  otherwise.</a:t>
            </a:r>
            <a:endParaRPr lang="en-US" sz="2400" dirty="0" smtClean="0"/>
          </a:p>
          <a:p>
            <a:endParaRPr lang="en-US" sz="2800" dirty="0"/>
          </a:p>
        </p:txBody>
      </p:sp>
    </p:spTree>
    <p:extLst>
      <p:ext uri="{BB962C8B-B14F-4D97-AF65-F5344CB8AC3E}">
        <p14:creationId xmlns:p14="http://schemas.microsoft.com/office/powerpoint/2010/main" xmlns="" val="1184418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smtClean="0">
                <a:solidFill>
                  <a:srgbClr val="FF0000"/>
                </a:solidFill>
              </a:rPr>
              <a:t>Uninformed </a:t>
            </a:r>
            <a:r>
              <a:rPr lang="en-US" sz="2800" dirty="0">
                <a:solidFill>
                  <a:srgbClr val="FF0000"/>
                </a:solidFill>
              </a:rPr>
              <a:t>search strategies </a:t>
            </a:r>
            <a:r>
              <a:rPr lang="en-US" sz="2800" dirty="0"/>
              <a:t>that do not take into account the location of the </a:t>
            </a:r>
            <a:r>
              <a:rPr lang="en-US" sz="2800" dirty="0" smtClean="0"/>
              <a:t>goal</a:t>
            </a:r>
            <a:r>
              <a:rPr lang="en-US" sz="2800" dirty="0"/>
              <a:t>:</a:t>
            </a:r>
            <a:endParaRPr lang="en-US" sz="2800" dirty="0" smtClean="0"/>
          </a:p>
          <a:p>
            <a:endParaRPr lang="en-US" sz="2800" dirty="0" smtClean="0"/>
          </a:p>
          <a:p>
            <a:pPr lvl="1">
              <a:buFont typeface="Wingdings" pitchFamily="2" charset="2"/>
              <a:buChar char="§"/>
            </a:pPr>
            <a:r>
              <a:rPr lang="en-US" sz="2800" dirty="0" smtClean="0">
                <a:solidFill>
                  <a:srgbClr val="FF0000"/>
                </a:solidFill>
              </a:rPr>
              <a:t>Depth-First</a:t>
            </a:r>
            <a:r>
              <a:rPr lang="en-US" sz="2800" dirty="0" smtClean="0"/>
              <a:t> Search</a:t>
            </a:r>
          </a:p>
          <a:p>
            <a:pPr lvl="1">
              <a:buFont typeface="Wingdings" pitchFamily="2" charset="2"/>
              <a:buChar char="§"/>
            </a:pPr>
            <a:r>
              <a:rPr lang="en-US" sz="2800" dirty="0" smtClean="0">
                <a:solidFill>
                  <a:srgbClr val="FF0000"/>
                </a:solidFill>
              </a:rPr>
              <a:t>Breadth-First</a:t>
            </a:r>
            <a:r>
              <a:rPr lang="en-US" sz="2800" dirty="0" smtClean="0"/>
              <a:t> Search</a:t>
            </a:r>
          </a:p>
          <a:p>
            <a:pPr lvl="1">
              <a:buFont typeface="Wingdings" pitchFamily="2" charset="2"/>
              <a:buChar char="§"/>
            </a:pPr>
            <a:r>
              <a:rPr lang="en-US" sz="2800" dirty="0" smtClean="0">
                <a:solidFill>
                  <a:srgbClr val="FF0000"/>
                </a:solidFill>
              </a:rPr>
              <a:t>Lowest-Cost-First</a:t>
            </a:r>
            <a:r>
              <a:rPr lang="en-US" sz="2800" dirty="0" smtClean="0"/>
              <a:t> Search</a:t>
            </a:r>
          </a:p>
          <a:p>
            <a:pPr>
              <a:buFont typeface="Wingdings" pitchFamily="2" charset="2"/>
              <a:buChar char="§"/>
            </a:pPr>
            <a:endParaRPr lang="en-US" sz="32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14</a:t>
            </a:fld>
            <a:endParaRPr lang="en-US"/>
          </a:p>
        </p:txBody>
      </p:sp>
      <p:sp>
        <p:nvSpPr>
          <p:cNvPr id="7" name="Content Placeholder 2"/>
          <p:cNvSpPr txBox="1">
            <a:spLocks/>
          </p:cNvSpPr>
          <p:nvPr/>
        </p:nvSpPr>
        <p:spPr>
          <a:xfrm>
            <a:off x="228600" y="3429000"/>
            <a:ext cx="8686800" cy="6248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a:t>Algorithms (including search algorithms) can be </a:t>
            </a:r>
            <a:r>
              <a:rPr lang="en-US" sz="2800" dirty="0">
                <a:solidFill>
                  <a:srgbClr val="FF0000"/>
                </a:solidFill>
              </a:rPr>
              <a:t>compared</a:t>
            </a:r>
            <a:r>
              <a:rPr lang="en-US" sz="2800" dirty="0"/>
              <a:t> </a:t>
            </a:r>
            <a:r>
              <a:rPr lang="en-US" sz="2800" dirty="0" smtClean="0"/>
              <a:t>on:</a:t>
            </a:r>
            <a:endParaRPr lang="en-US" sz="2800" dirty="0"/>
          </a:p>
          <a:p>
            <a:pPr lvl="1">
              <a:buFont typeface="Wingdings" pitchFamily="2" charset="2"/>
              <a:buChar char="§"/>
            </a:pPr>
            <a:r>
              <a:rPr lang="en-US" sz="2400" dirty="0" smtClean="0"/>
              <a:t>The </a:t>
            </a:r>
            <a:r>
              <a:rPr lang="en-US" sz="2400" dirty="0"/>
              <a:t>time </a:t>
            </a:r>
            <a:r>
              <a:rPr lang="en-US" sz="2400" dirty="0" smtClean="0"/>
              <a:t>taken.</a:t>
            </a:r>
            <a:endParaRPr lang="en-US" sz="2400" dirty="0"/>
          </a:p>
          <a:p>
            <a:pPr lvl="1">
              <a:buFont typeface="Wingdings" pitchFamily="2" charset="2"/>
              <a:buChar char="§"/>
            </a:pPr>
            <a:r>
              <a:rPr lang="en-US" sz="2400" dirty="0" smtClean="0"/>
              <a:t>The </a:t>
            </a:r>
            <a:r>
              <a:rPr lang="en-US" sz="2400" dirty="0"/>
              <a:t>space </a:t>
            </a:r>
            <a:r>
              <a:rPr lang="en-US" sz="2400" dirty="0" smtClean="0"/>
              <a:t>used.</a:t>
            </a:r>
            <a:endParaRPr lang="en-US" sz="2400" dirty="0"/>
          </a:p>
          <a:p>
            <a:pPr lvl="1">
              <a:buFont typeface="Wingdings" pitchFamily="2" charset="2"/>
              <a:buChar char="§"/>
            </a:pPr>
            <a:r>
              <a:rPr lang="en-US" sz="2400" dirty="0" smtClean="0"/>
              <a:t>The </a:t>
            </a:r>
            <a:r>
              <a:rPr lang="en-US" sz="2400" dirty="0"/>
              <a:t>quality or accuracy of the results.</a:t>
            </a:r>
            <a:endParaRPr lang="en-US" sz="2800" dirty="0" smtClean="0"/>
          </a:p>
        </p:txBody>
      </p:sp>
    </p:spTree>
    <p:extLst>
      <p:ext uri="{BB962C8B-B14F-4D97-AF65-F5344CB8AC3E}">
        <p14:creationId xmlns:p14="http://schemas.microsoft.com/office/powerpoint/2010/main" xmlns="" val="374329603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DB1205-1AA5-4776-9BEC-4E5ECA50DD3C}" type="slidenum">
              <a:rPr lang="en-US" smtClean="0"/>
              <a:pPr/>
              <a:t>140</a:t>
            </a:fld>
            <a:endParaRPr lang="en-US"/>
          </a:p>
        </p:txBody>
      </p:sp>
      <p:sp>
        <p:nvSpPr>
          <p:cNvPr id="6" name="Rectangle 5"/>
          <p:cNvSpPr/>
          <p:nvPr/>
        </p:nvSpPr>
        <p:spPr>
          <a:xfrm>
            <a:off x="457200" y="304800"/>
            <a:ext cx="8305800" cy="1477328"/>
          </a:xfrm>
          <a:prstGeom prst="rect">
            <a:avLst/>
          </a:prstGeom>
        </p:spPr>
        <p:txBody>
          <a:bodyPr wrap="square">
            <a:spAutoFit/>
          </a:bodyPr>
          <a:lstStyle/>
          <a:p>
            <a:r>
              <a:rPr lang="en-US" dirty="0" smtClean="0"/>
              <a:t>DP operates on a directed acyclic graphs (</a:t>
            </a:r>
            <a:r>
              <a:rPr lang="en-US" dirty="0" err="1" smtClean="0"/>
              <a:t>dags</a:t>
            </a:r>
            <a:r>
              <a:rPr lang="en-US" dirty="0" smtClean="0"/>
              <a:t>). </a:t>
            </a:r>
          </a:p>
          <a:p>
            <a:r>
              <a:rPr lang="en-US" dirty="0" smtClean="0"/>
              <a:t>The special distinguishing feature of a dag is that its nodes can be </a:t>
            </a:r>
            <a:r>
              <a:rPr lang="en-US" i="1" dirty="0" err="1" smtClean="0"/>
              <a:t>linearized</a:t>
            </a:r>
            <a:r>
              <a:rPr lang="en-US" i="1" dirty="0" smtClean="0"/>
              <a:t> or topologically ordered, that is, they </a:t>
            </a:r>
            <a:r>
              <a:rPr lang="en-US" dirty="0" smtClean="0"/>
              <a:t>can be arranged on a line so that all edges go from left to right.</a:t>
            </a:r>
          </a:p>
          <a:p>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304800" y="1524000"/>
            <a:ext cx="8439150" cy="1704975"/>
          </a:xfrm>
          <a:prstGeom prst="rect">
            <a:avLst/>
          </a:prstGeom>
          <a:noFill/>
          <a:ln w="9525">
            <a:noFill/>
            <a:miter lim="800000"/>
            <a:headEnd/>
            <a:tailEnd/>
          </a:ln>
        </p:spPr>
      </p:pic>
      <p:sp>
        <p:nvSpPr>
          <p:cNvPr id="8" name="Right Arrow 7"/>
          <p:cNvSpPr/>
          <p:nvPr/>
        </p:nvSpPr>
        <p:spPr>
          <a:xfrm>
            <a:off x="37338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3505200"/>
            <a:ext cx="8382000" cy="2862322"/>
          </a:xfrm>
          <a:prstGeom prst="rect">
            <a:avLst/>
          </a:prstGeom>
        </p:spPr>
        <p:txBody>
          <a:bodyPr wrap="square">
            <a:spAutoFit/>
          </a:bodyPr>
          <a:lstStyle/>
          <a:p>
            <a:r>
              <a:rPr lang="en-US" dirty="0" smtClean="0"/>
              <a:t>To see why this helps with shortest paths, suppose we want to get distances from node S to the other nodes. Let's first focus on node D. The only way to get to it is through its predecessors, B or C; so to find the shortest path to D, we need only compare these two routes:</a:t>
            </a:r>
          </a:p>
          <a:p>
            <a:r>
              <a:rPr lang="en-US" dirty="0" smtClean="0"/>
              <a:t>dist(D) = min (dist(B) + 1, dist(C) + 3).</a:t>
            </a:r>
          </a:p>
          <a:p>
            <a:r>
              <a:rPr lang="en-US" dirty="0" smtClean="0"/>
              <a:t>A similar relation holds for every node. If we compute these dist values in the left-to-right order, we can always be sure that by the time we get to a node v, we already have all the information we need to compute dist(v). We are therefore able to compute all distances in a single pass:</a:t>
            </a:r>
          </a:p>
          <a:p>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DB1205-1AA5-4776-9BEC-4E5ECA50DD3C}" type="slidenum">
              <a:rPr lang="en-US" smtClean="0"/>
              <a:pPr/>
              <a:t>141</a:t>
            </a:fld>
            <a:endParaRPr lang="en-US"/>
          </a:p>
        </p:txBody>
      </p:sp>
      <p:pic>
        <p:nvPicPr>
          <p:cNvPr id="3" name="Picture 2"/>
          <p:cNvPicPr>
            <a:picLocks noChangeAspect="1" noChangeArrowheads="1"/>
          </p:cNvPicPr>
          <p:nvPr/>
        </p:nvPicPr>
        <p:blipFill>
          <a:blip r:embed="rId2" cstate="print"/>
          <a:srcRect/>
          <a:stretch>
            <a:fillRect/>
          </a:stretch>
        </p:blipFill>
        <p:spPr bwMode="auto">
          <a:xfrm>
            <a:off x="304800" y="685800"/>
            <a:ext cx="8439150" cy="1704975"/>
          </a:xfrm>
          <a:prstGeom prst="rect">
            <a:avLst/>
          </a:prstGeom>
          <a:noFill/>
          <a:ln w="9525">
            <a:noFill/>
            <a:miter lim="800000"/>
            <a:headEnd/>
            <a:tailEnd/>
          </a:ln>
        </p:spPr>
      </p:pic>
      <p:sp>
        <p:nvSpPr>
          <p:cNvPr id="4" name="Right Arrow 3"/>
          <p:cNvSpPr/>
          <p:nvPr/>
        </p:nvSpPr>
        <p:spPr>
          <a:xfrm>
            <a:off x="3733800" y="14478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a:stretch>
            <a:fillRect/>
          </a:stretch>
        </p:blipFill>
        <p:spPr bwMode="auto">
          <a:xfrm>
            <a:off x="1981200" y="2895600"/>
            <a:ext cx="5076825" cy="1085850"/>
          </a:xfrm>
          <a:prstGeom prst="rect">
            <a:avLst/>
          </a:prstGeom>
          <a:noFill/>
          <a:ln w="9525">
            <a:noFill/>
            <a:miter lim="800000"/>
            <a:headEnd/>
            <a:tailEnd/>
          </a:ln>
        </p:spPr>
      </p:pic>
      <p:sp>
        <p:nvSpPr>
          <p:cNvPr id="6" name="Rectangle 5"/>
          <p:cNvSpPr/>
          <p:nvPr/>
        </p:nvSpPr>
        <p:spPr>
          <a:xfrm>
            <a:off x="381000" y="4272677"/>
            <a:ext cx="8382000" cy="2031325"/>
          </a:xfrm>
          <a:prstGeom prst="rect">
            <a:avLst/>
          </a:prstGeom>
        </p:spPr>
        <p:txBody>
          <a:bodyPr wrap="square">
            <a:spAutoFit/>
          </a:bodyPr>
          <a:lstStyle/>
          <a:p>
            <a:r>
              <a:rPr lang="en-US" dirty="0" smtClean="0"/>
              <a:t>Notice that this algorithm is solving a collection of </a:t>
            </a:r>
            <a:r>
              <a:rPr lang="en-US" i="1" dirty="0" err="1" smtClean="0"/>
              <a:t>subproblems</a:t>
            </a:r>
            <a:endParaRPr lang="en-US" i="1" dirty="0" smtClean="0"/>
          </a:p>
          <a:p>
            <a:r>
              <a:rPr lang="en-US" dirty="0" smtClean="0"/>
              <a:t>{</a:t>
            </a:r>
            <a:r>
              <a:rPr lang="en-US" i="1" dirty="0" smtClean="0"/>
              <a:t>dist(u) : u in V </a:t>
            </a:r>
            <a:r>
              <a:rPr lang="en-US" dirty="0" smtClean="0"/>
              <a:t>}</a:t>
            </a:r>
            <a:r>
              <a:rPr lang="en-US" i="1" dirty="0" smtClean="0"/>
              <a:t>. </a:t>
            </a:r>
          </a:p>
          <a:p>
            <a:r>
              <a:rPr lang="en-US" i="1" dirty="0" smtClean="0"/>
              <a:t>We </a:t>
            </a:r>
            <a:r>
              <a:rPr lang="en-US" dirty="0" smtClean="0"/>
              <a:t>start with the smallest of them, dist(s), since we immediately know its answer to be 0. We then proceed with progressively larger </a:t>
            </a:r>
            <a:r>
              <a:rPr lang="en-US" dirty="0" err="1" smtClean="0"/>
              <a:t>subproblems</a:t>
            </a:r>
            <a:r>
              <a:rPr lang="en-US" dirty="0" smtClean="0"/>
              <a:t>, e.g., distances to vertices that are further and further along in the linearization, Hence we are thinking of a </a:t>
            </a:r>
            <a:r>
              <a:rPr lang="en-US" dirty="0" err="1" smtClean="0"/>
              <a:t>subproblem</a:t>
            </a:r>
            <a:r>
              <a:rPr lang="en-US" dirty="0" smtClean="0"/>
              <a:t> as large if we</a:t>
            </a:r>
          </a:p>
          <a:p>
            <a:r>
              <a:rPr lang="en-US" dirty="0" smtClean="0"/>
              <a:t>need to have solved a lot of other </a:t>
            </a:r>
            <a:r>
              <a:rPr lang="en-US" dirty="0" err="1" smtClean="0"/>
              <a:t>subproblems</a:t>
            </a:r>
            <a:r>
              <a:rPr lang="en-US" dirty="0" smtClean="0"/>
              <a:t> before we can get to it.</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0"/>
            <a:ext cx="8229600" cy="3048000"/>
          </a:xfrm>
        </p:spPr>
        <p:txBody>
          <a:bodyPr>
            <a:normAutofit fontScale="92500" lnSpcReduction="20000"/>
          </a:bodyPr>
          <a:lstStyle/>
          <a:p>
            <a:endParaRPr lang="en-US" dirty="0" smtClean="0"/>
          </a:p>
          <a:p>
            <a:r>
              <a:rPr lang="en-US" sz="2400" dirty="0" smtClean="0"/>
              <a:t>Given two text strings A of length n and B of length m, you want to transform A into B with a minimum number of operations of the following types: delete a character from A, insert a character into A, or change some character in A into a new character. The minimal number of such operations required to transform A into B is called the edit distance between A and B.</a:t>
            </a:r>
          </a:p>
          <a:p>
            <a:r>
              <a:rPr lang="en-US" sz="2400" dirty="0" smtClean="0"/>
              <a:t>It is also the minimal number of differences after aligning them.</a:t>
            </a:r>
            <a:endParaRPr lang="en-US" sz="2400" dirty="0"/>
          </a:p>
        </p:txBody>
      </p:sp>
      <p:sp>
        <p:nvSpPr>
          <p:cNvPr id="3" name="Slide Number Placeholder 2"/>
          <p:cNvSpPr>
            <a:spLocks noGrp="1"/>
          </p:cNvSpPr>
          <p:nvPr>
            <p:ph type="sldNum" sz="quarter" idx="12"/>
          </p:nvPr>
        </p:nvSpPr>
        <p:spPr/>
        <p:txBody>
          <a:bodyPr/>
          <a:lstStyle/>
          <a:p>
            <a:fld id="{B1DB1205-1AA5-4776-9BEC-4E5ECA50DD3C}" type="slidenum">
              <a:rPr lang="en-US" smtClean="0"/>
              <a:pPr/>
              <a:t>142</a:t>
            </a:fld>
            <a:endParaRPr lang="en-US"/>
          </a:p>
        </p:txBody>
      </p:sp>
      <p:sp>
        <p:nvSpPr>
          <p:cNvPr id="5" name="Title 4"/>
          <p:cNvSpPr>
            <a:spLocks noGrp="1"/>
          </p:cNvSpPr>
          <p:nvPr>
            <p:ph type="title"/>
          </p:nvPr>
        </p:nvSpPr>
        <p:spPr/>
        <p:txBody>
          <a:bodyPr/>
          <a:lstStyle/>
          <a:p>
            <a:r>
              <a:rPr lang="en-US" dirty="0" smtClean="0"/>
              <a:t>Edit Distance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752600" y="4800600"/>
            <a:ext cx="54292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DB1205-1AA5-4776-9BEC-4E5ECA50DD3C}" type="slidenum">
              <a:rPr lang="en-US" smtClean="0"/>
              <a:pPr/>
              <a:t>143</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533400" y="0"/>
            <a:ext cx="7972425" cy="385904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14400" y="4114800"/>
            <a:ext cx="7439025" cy="20383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419600" y="4343400"/>
            <a:ext cx="4057650" cy="600075"/>
          </a:xfrm>
          <a:prstGeom prst="rect">
            <a:avLst/>
          </a:prstGeom>
          <a:noFill/>
          <a:ln w="9525">
            <a:noFill/>
            <a:miter lim="800000"/>
            <a:headEnd/>
            <a:tailEnd/>
          </a:ln>
        </p:spPr>
      </p:pic>
      <p:sp>
        <p:nvSpPr>
          <p:cNvPr id="6" name="Freeform 5"/>
          <p:cNvSpPr/>
          <p:nvPr/>
        </p:nvSpPr>
        <p:spPr>
          <a:xfrm>
            <a:off x="7996611" y="3567304"/>
            <a:ext cx="494108" cy="377972"/>
          </a:xfrm>
          <a:custGeom>
            <a:avLst/>
            <a:gdLst>
              <a:gd name="connsiteX0" fmla="*/ 459020 w 494108"/>
              <a:gd name="connsiteY0" fmla="*/ 172489 h 377972"/>
              <a:gd name="connsiteX1" fmla="*/ 448746 w 494108"/>
              <a:gd name="connsiteY1" fmla="*/ 110844 h 377972"/>
              <a:gd name="connsiteX2" fmla="*/ 387101 w 494108"/>
              <a:gd name="connsiteY2" fmla="*/ 80022 h 377972"/>
              <a:gd name="connsiteX3" fmla="*/ 304908 w 494108"/>
              <a:gd name="connsiteY3" fmla="*/ 28651 h 377972"/>
              <a:gd name="connsiteX4" fmla="*/ 99425 w 494108"/>
              <a:gd name="connsiteY4" fmla="*/ 38925 h 377972"/>
              <a:gd name="connsiteX5" fmla="*/ 58328 w 494108"/>
              <a:gd name="connsiteY5" fmla="*/ 100570 h 377972"/>
              <a:gd name="connsiteX6" fmla="*/ 17232 w 494108"/>
              <a:gd name="connsiteY6" fmla="*/ 203312 h 377972"/>
              <a:gd name="connsiteX7" fmla="*/ 6958 w 494108"/>
              <a:gd name="connsiteY7" fmla="*/ 275231 h 377972"/>
              <a:gd name="connsiteX8" fmla="*/ 48054 w 494108"/>
              <a:gd name="connsiteY8" fmla="*/ 306053 h 377972"/>
              <a:gd name="connsiteX9" fmla="*/ 119973 w 494108"/>
              <a:gd name="connsiteY9" fmla="*/ 347150 h 377972"/>
              <a:gd name="connsiteX10" fmla="*/ 243263 w 494108"/>
              <a:gd name="connsiteY10" fmla="*/ 377972 h 377972"/>
              <a:gd name="connsiteX11" fmla="*/ 438472 w 494108"/>
              <a:gd name="connsiteY11" fmla="*/ 347150 h 377972"/>
              <a:gd name="connsiteX12" fmla="*/ 459020 w 494108"/>
              <a:gd name="connsiteY12" fmla="*/ 223860 h 377972"/>
              <a:gd name="connsiteX13" fmla="*/ 459020 w 494108"/>
              <a:gd name="connsiteY13" fmla="*/ 172489 h 37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108" h="377972">
                <a:moveTo>
                  <a:pt x="459020" y="172489"/>
                </a:moveTo>
                <a:cubicBezTo>
                  <a:pt x="457308" y="153653"/>
                  <a:pt x="461535" y="127288"/>
                  <a:pt x="448746" y="110844"/>
                </a:cubicBezTo>
                <a:cubicBezTo>
                  <a:pt x="434642" y="92710"/>
                  <a:pt x="406801" y="91842"/>
                  <a:pt x="387101" y="80022"/>
                </a:cubicBezTo>
                <a:cubicBezTo>
                  <a:pt x="253732" y="0"/>
                  <a:pt x="432894" y="92643"/>
                  <a:pt x="304908" y="28651"/>
                </a:cubicBezTo>
                <a:cubicBezTo>
                  <a:pt x="236414" y="32076"/>
                  <a:pt x="165262" y="19723"/>
                  <a:pt x="99425" y="38925"/>
                </a:cubicBezTo>
                <a:cubicBezTo>
                  <a:pt x="75717" y="45840"/>
                  <a:pt x="69372" y="78481"/>
                  <a:pt x="58328" y="100570"/>
                </a:cubicBezTo>
                <a:cubicBezTo>
                  <a:pt x="41832" y="133561"/>
                  <a:pt x="30931" y="169065"/>
                  <a:pt x="17232" y="203312"/>
                </a:cubicBezTo>
                <a:cubicBezTo>
                  <a:pt x="13807" y="227285"/>
                  <a:pt x="0" y="252036"/>
                  <a:pt x="6958" y="275231"/>
                </a:cubicBezTo>
                <a:cubicBezTo>
                  <a:pt x="11878" y="291632"/>
                  <a:pt x="33608" y="296860"/>
                  <a:pt x="48054" y="306053"/>
                </a:cubicBezTo>
                <a:cubicBezTo>
                  <a:pt x="71348" y="320877"/>
                  <a:pt x="94903" y="335579"/>
                  <a:pt x="119973" y="347150"/>
                </a:cubicBezTo>
                <a:cubicBezTo>
                  <a:pt x="165985" y="368386"/>
                  <a:pt x="194296" y="369811"/>
                  <a:pt x="243263" y="377972"/>
                </a:cubicBezTo>
                <a:cubicBezTo>
                  <a:pt x="404388" y="354954"/>
                  <a:pt x="339609" y="366922"/>
                  <a:pt x="438472" y="347150"/>
                </a:cubicBezTo>
                <a:cubicBezTo>
                  <a:pt x="494108" y="235879"/>
                  <a:pt x="459020" y="336270"/>
                  <a:pt x="459020" y="223860"/>
                </a:cubicBezTo>
                <a:cubicBezTo>
                  <a:pt x="459020" y="209739"/>
                  <a:pt x="460732" y="191325"/>
                  <a:pt x="459020" y="1724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7"/>
          </p:cNvCxnSpPr>
          <p:nvPr/>
        </p:nvCxnSpPr>
        <p:spPr>
          <a:xfrm flipH="1">
            <a:off x="7162800" y="3842535"/>
            <a:ext cx="840769" cy="4246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DB1205-1AA5-4776-9BEC-4E5ECA50DD3C}" type="slidenum">
              <a:rPr lang="en-US" smtClean="0"/>
              <a:pPr/>
              <a:t>144</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3581400" y="533400"/>
            <a:ext cx="4686300" cy="476250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343400" y="5638800"/>
            <a:ext cx="4057650" cy="600075"/>
          </a:xfrm>
          <a:prstGeom prst="rect">
            <a:avLst/>
          </a:prstGeom>
          <a:noFill/>
          <a:ln w="9525">
            <a:noFill/>
            <a:miter lim="800000"/>
            <a:headEnd/>
            <a:tailEnd/>
          </a:ln>
        </p:spPr>
      </p:pic>
      <p:sp>
        <p:nvSpPr>
          <p:cNvPr id="5" name="Rectangle 4"/>
          <p:cNvSpPr/>
          <p:nvPr/>
        </p:nvSpPr>
        <p:spPr>
          <a:xfrm>
            <a:off x="152400" y="1828800"/>
            <a:ext cx="3505200" cy="646331"/>
          </a:xfrm>
          <a:prstGeom prst="rect">
            <a:avLst/>
          </a:prstGeom>
        </p:spPr>
        <p:txBody>
          <a:bodyPr wrap="square">
            <a:spAutoFit/>
          </a:bodyPr>
          <a:lstStyle/>
          <a:p>
            <a:r>
              <a:rPr lang="en-US" dirty="0" smtClean="0"/>
              <a:t>The underlying dag, </a:t>
            </a:r>
          </a:p>
          <a:p>
            <a:r>
              <a:rPr lang="en-US" dirty="0" smtClean="0"/>
              <a:t>and a path of length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DB1205-1AA5-4776-9BEC-4E5ECA50DD3C}" type="slidenum">
              <a:rPr lang="en-US" smtClean="0"/>
              <a:pPr/>
              <a:t>145</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1889108" y="0"/>
            <a:ext cx="580709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smtClean="0"/>
              <a:t>Overview:</a:t>
            </a:r>
          </a:p>
          <a:p>
            <a:pPr lvl="1"/>
            <a:r>
              <a:rPr lang="en-US" sz="2000" dirty="0"/>
              <a:t>Many problems can be abstracted as the problem of finding paths in </a:t>
            </a:r>
            <a:r>
              <a:rPr lang="en-US" sz="2000" dirty="0">
                <a:solidFill>
                  <a:srgbClr val="FF0000"/>
                </a:solidFill>
              </a:rPr>
              <a:t>graphs</a:t>
            </a:r>
            <a:r>
              <a:rPr lang="en-US" sz="2000" dirty="0"/>
              <a:t>.</a:t>
            </a:r>
          </a:p>
          <a:p>
            <a:pPr lvl="1"/>
            <a:r>
              <a:rPr lang="en-US" sz="2000" dirty="0">
                <a:solidFill>
                  <a:srgbClr val="FF0000"/>
                </a:solidFill>
              </a:rPr>
              <a:t>Breadth-first</a:t>
            </a:r>
            <a:r>
              <a:rPr lang="en-US" sz="2000" dirty="0"/>
              <a:t> and </a:t>
            </a:r>
            <a:r>
              <a:rPr lang="en-US" sz="2000" dirty="0">
                <a:solidFill>
                  <a:srgbClr val="FF0000"/>
                </a:solidFill>
              </a:rPr>
              <a:t>depth-first</a:t>
            </a:r>
            <a:r>
              <a:rPr lang="en-US" sz="2000" dirty="0"/>
              <a:t> searches can find paths in graphs without any extra knowledge beyond the graph.</a:t>
            </a:r>
          </a:p>
          <a:p>
            <a:pPr lvl="1"/>
            <a:r>
              <a:rPr lang="en-US" sz="2000" dirty="0">
                <a:solidFill>
                  <a:srgbClr val="FF0000"/>
                </a:solidFill>
              </a:rPr>
              <a:t>A* search </a:t>
            </a:r>
            <a:r>
              <a:rPr lang="en-US" sz="2000" dirty="0"/>
              <a:t>can use a heuristic function that estimates the cost from a node to a goal. If this estimate underestimates the actual cost, A* is guaranteed to find a least-cost path first</a:t>
            </a:r>
            <a:r>
              <a:rPr lang="en-US" sz="2000" dirty="0" smtClean="0"/>
              <a:t>. It is like breadth search with path length </a:t>
            </a:r>
            <a:r>
              <a:rPr lang="en-US" sz="2000" smtClean="0"/>
              <a:t>replaced with path cost.</a:t>
            </a:r>
            <a:endParaRPr lang="en-US" sz="2000" dirty="0"/>
          </a:p>
          <a:p>
            <a:pPr lvl="1"/>
            <a:r>
              <a:rPr lang="en-US" sz="2000" dirty="0"/>
              <a:t>Iterative deepening and depth-first </a:t>
            </a:r>
            <a:r>
              <a:rPr lang="en-US" sz="2000" dirty="0">
                <a:solidFill>
                  <a:srgbClr val="FF0000"/>
                </a:solidFill>
              </a:rPr>
              <a:t>branch-and-bound</a:t>
            </a:r>
            <a:r>
              <a:rPr lang="en-US" sz="2000" dirty="0"/>
              <a:t> searches can be used to find least-cost paths with less memory than methods such as A*, which store multiple paths.</a:t>
            </a:r>
          </a:p>
          <a:p>
            <a:pPr lvl="1"/>
            <a:r>
              <a:rPr lang="en-US" sz="2000" dirty="0"/>
              <a:t>When graphs are small, </a:t>
            </a:r>
            <a:r>
              <a:rPr lang="en-US" sz="2000" dirty="0">
                <a:solidFill>
                  <a:srgbClr val="FF0000"/>
                </a:solidFill>
              </a:rPr>
              <a:t>dynamic programming </a:t>
            </a:r>
            <a:r>
              <a:rPr lang="en-US" sz="2000" dirty="0"/>
              <a:t>can be used to record the actual cost of a least-cost path from each node to the goal, which can be used to find the next arc in an optimal path.</a:t>
            </a:r>
          </a:p>
        </p:txBody>
      </p:sp>
      <p:sp>
        <p:nvSpPr>
          <p:cNvPr id="4" name="Slide Number Placeholder 3"/>
          <p:cNvSpPr>
            <a:spLocks noGrp="1"/>
          </p:cNvSpPr>
          <p:nvPr>
            <p:ph type="sldNum" sz="quarter" idx="12"/>
          </p:nvPr>
        </p:nvSpPr>
        <p:spPr/>
        <p:txBody>
          <a:bodyPr/>
          <a:lstStyle/>
          <a:p>
            <a:fld id="{B1DB1205-1AA5-4776-9BEC-4E5ECA50DD3C}" type="slidenum">
              <a:rPr lang="en-US" smtClean="0"/>
              <a:pPr/>
              <a:t>146</a:t>
            </a:fld>
            <a:endParaRPr lang="en-US"/>
          </a:p>
        </p:txBody>
      </p:sp>
    </p:spTree>
    <p:extLst>
      <p:ext uri="{BB962C8B-B14F-4D97-AF65-F5344CB8AC3E}">
        <p14:creationId xmlns:p14="http://schemas.microsoft.com/office/powerpoint/2010/main" xmlns="" val="2132325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a:t>In </a:t>
            </a:r>
            <a:r>
              <a:rPr lang="en-US" sz="2800" dirty="0">
                <a:solidFill>
                  <a:srgbClr val="FF0000"/>
                </a:solidFill>
              </a:rPr>
              <a:t>depth-first</a:t>
            </a:r>
            <a:r>
              <a:rPr lang="en-US" sz="2800" dirty="0"/>
              <a:t> search, the frontier acts like a last-in first-out </a:t>
            </a:r>
            <a:r>
              <a:rPr lang="en-US" sz="2800" dirty="0" smtClean="0">
                <a:solidFill>
                  <a:srgbClr val="FF0000"/>
                </a:solidFill>
              </a:rPr>
              <a:t>stack</a:t>
            </a:r>
            <a:r>
              <a:rPr lang="en-US" sz="2800" dirty="0" smtClean="0"/>
              <a:t>.</a:t>
            </a:r>
          </a:p>
          <a:p>
            <a:r>
              <a:rPr lang="en-US" sz="2800" dirty="0"/>
              <a:t>This method is said to involve </a:t>
            </a:r>
            <a:r>
              <a:rPr lang="en-US" sz="2800" dirty="0">
                <a:solidFill>
                  <a:srgbClr val="FF0000"/>
                </a:solidFill>
              </a:rPr>
              <a:t>backtracking</a:t>
            </a:r>
            <a:r>
              <a:rPr lang="en-US" sz="2800" dirty="0"/>
              <a:t>: The algorithm selects a first alternative at each node, and it backtracks to the next alternative when it has pursued all of the paths from the first selection.</a:t>
            </a:r>
            <a:endParaRPr lang="en-US" sz="2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15</a:t>
            </a:fld>
            <a:endParaRPr lang="en-US"/>
          </a:p>
        </p:txBody>
      </p:sp>
      <p:pic>
        <p:nvPicPr>
          <p:cNvPr id="7170" name="Picture 2" descr="figures/ch03/sgraph_de_new.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52900" y="2987370"/>
            <a:ext cx="4914900" cy="36420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2100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3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4228997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3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35191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39"/>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50027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03837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The idea of </a:t>
            </a:r>
            <a:r>
              <a:rPr lang="en-US" sz="2800" dirty="0" smtClean="0"/>
              <a:t>search: </a:t>
            </a:r>
            <a:r>
              <a:rPr lang="en-US" sz="2800" dirty="0"/>
              <a:t>the agent constructs a set of potential partial solutions to a problem that can be checked to see if they truly are solutions or if they could lead to solutions</a:t>
            </a:r>
            <a:r>
              <a:rPr lang="en-US" sz="2800" dirty="0" smtClean="0"/>
              <a:t>.</a:t>
            </a:r>
          </a:p>
          <a:p>
            <a:r>
              <a:rPr lang="en-US" sz="2800" dirty="0"/>
              <a:t>When an agent is given a problem, it is usually given only a description that lets it recognize a solution, not an algorithm to </a:t>
            </a:r>
            <a:r>
              <a:rPr lang="en-US" sz="2800" dirty="0" smtClean="0"/>
              <a:t>solve </a:t>
            </a:r>
            <a:r>
              <a:rPr lang="en-US" sz="2800" dirty="0"/>
              <a:t>it</a:t>
            </a:r>
            <a:r>
              <a:rPr lang="en-US" sz="2800" dirty="0" smtClean="0"/>
              <a:t>.</a:t>
            </a:r>
          </a:p>
          <a:p>
            <a:endParaRPr lang="en-US" sz="2800" dirty="0" smtClean="0"/>
          </a:p>
          <a:p>
            <a:r>
              <a:rPr lang="en-US" sz="2800" dirty="0">
                <a:solidFill>
                  <a:srgbClr val="FF0000"/>
                </a:solidFill>
              </a:rPr>
              <a:t>Heuristic </a:t>
            </a:r>
            <a:r>
              <a:rPr lang="en-US" sz="2800" dirty="0" smtClean="0">
                <a:solidFill>
                  <a:srgbClr val="FF0000"/>
                </a:solidFill>
              </a:rPr>
              <a:t>knowledge</a:t>
            </a:r>
            <a:r>
              <a:rPr lang="en-US" sz="2800" dirty="0" smtClean="0"/>
              <a:t>, in </a:t>
            </a:r>
            <a:r>
              <a:rPr lang="en-US" sz="2800" dirty="0"/>
              <a:t>contrast to factual </a:t>
            </a:r>
            <a:r>
              <a:rPr lang="en-US" sz="2800" dirty="0" smtClean="0"/>
              <a:t>knowledge, </a:t>
            </a:r>
            <a:r>
              <a:rPr lang="en-US" sz="2800" dirty="0"/>
              <a:t>the less rigorous, more experiential, more judgmental knowledge of </a:t>
            </a:r>
            <a:r>
              <a:rPr lang="en-US" sz="2800" dirty="0" smtClean="0"/>
              <a:t>performance. </a:t>
            </a:r>
          </a:p>
        </p:txBody>
      </p:sp>
      <p:sp>
        <p:nvSpPr>
          <p:cNvPr id="4" name="Slide Number Placeholder 3"/>
          <p:cNvSpPr>
            <a:spLocks noGrp="1"/>
          </p:cNvSpPr>
          <p:nvPr>
            <p:ph type="sldNum" sz="quarter" idx="12"/>
          </p:nvPr>
        </p:nvSpPr>
        <p:spPr/>
        <p:txBody>
          <a:bodyPr/>
          <a:lstStyle/>
          <a:p>
            <a:fld id="{B1DB1205-1AA5-4776-9BEC-4E5ECA50DD3C}" type="slidenum">
              <a:rPr lang="en-US" smtClean="0"/>
              <a:pPr/>
              <a:t>2</a:t>
            </a:fld>
            <a:endParaRPr lang="en-US"/>
          </a:p>
        </p:txBody>
      </p:sp>
    </p:spTree>
    <p:extLst>
      <p:ext uri="{BB962C8B-B14F-4D97-AF65-F5344CB8AC3E}">
        <p14:creationId xmlns:p14="http://schemas.microsoft.com/office/powerpoint/2010/main" xmlns="" val="413923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074818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532110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960935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343609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04147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6"/>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183329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188657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281604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49"/>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797670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299625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A </a:t>
            </a:r>
            <a:r>
              <a:rPr lang="en-US" sz="2800" dirty="0">
                <a:solidFill>
                  <a:srgbClr val="FF0000"/>
                </a:solidFill>
              </a:rPr>
              <a:t>state</a:t>
            </a:r>
            <a:r>
              <a:rPr lang="en-US" sz="2800" dirty="0"/>
              <a:t> contains all of the information necessary to predict the effects of an action and to determine if it is a goal </a:t>
            </a:r>
            <a:r>
              <a:rPr lang="en-US" sz="2800" dirty="0" smtClean="0"/>
              <a:t>state.</a:t>
            </a:r>
          </a:p>
          <a:p>
            <a:r>
              <a:rPr lang="en-US" sz="2800" dirty="0" smtClean="0">
                <a:solidFill>
                  <a:srgbClr val="FF0000"/>
                </a:solidFill>
              </a:rPr>
              <a:t>State space </a:t>
            </a:r>
            <a:r>
              <a:rPr lang="en-US" sz="2800" dirty="0" smtClean="0"/>
              <a:t>is the </a:t>
            </a:r>
            <a:r>
              <a:rPr lang="en-US" sz="2800" dirty="0"/>
              <a:t>group consisting of all the attainable states of a problem. It is usually shown by a directed graph with nodes as states and arcs as operators, which change one state into another.</a:t>
            </a:r>
          </a:p>
          <a:p>
            <a:endParaRPr lang="en-US" sz="2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3</a:t>
            </a:fld>
            <a:endParaRPr lang="en-US"/>
          </a:p>
        </p:txBody>
      </p:sp>
      <p:pic>
        <p:nvPicPr>
          <p:cNvPr id="5" name="Picture 2" descr="C:\Users\SOSCOMP\Desktop\1_8.jpe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95800" y="3429000"/>
            <a:ext cx="4457700" cy="33343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200400" y="6016823"/>
            <a:ext cx="3886200" cy="307777"/>
          </a:xfrm>
          <a:prstGeom prst="rect">
            <a:avLst/>
          </a:prstGeom>
        </p:spPr>
        <p:txBody>
          <a:bodyPr wrap="square">
            <a:spAutoFit/>
          </a:bodyPr>
          <a:lstStyle/>
          <a:p>
            <a:r>
              <a:rPr lang="en-US" sz="1400" dirty="0">
                <a:solidFill>
                  <a:srgbClr val="FF0000"/>
                </a:solidFill>
              </a:rPr>
              <a:t>State-space tree for tic-tac-toe (subset).</a:t>
            </a:r>
          </a:p>
        </p:txBody>
      </p:sp>
      <p:sp>
        <p:nvSpPr>
          <p:cNvPr id="7" name="TextBox 6"/>
          <p:cNvSpPr txBox="1"/>
          <p:nvPr/>
        </p:nvSpPr>
        <p:spPr>
          <a:xfrm>
            <a:off x="304800" y="4343400"/>
            <a:ext cx="3884397" cy="369332"/>
          </a:xfrm>
          <a:prstGeom prst="rect">
            <a:avLst/>
          </a:prstGeom>
          <a:noFill/>
        </p:spPr>
        <p:txBody>
          <a:bodyPr wrap="none" rtlCol="0">
            <a:spAutoFit/>
          </a:bodyPr>
          <a:lstStyle/>
          <a:p>
            <a:r>
              <a:rPr lang="en-US" dirty="0" smtClean="0"/>
              <a:t>How many states for tic-tac-toe?</a:t>
            </a:r>
            <a:endParaRPr lang="en-US" dirty="0"/>
          </a:p>
        </p:txBody>
      </p:sp>
    </p:spTree>
    <p:extLst>
      <p:ext uri="{BB962C8B-B14F-4D97-AF65-F5344CB8AC3E}">
        <p14:creationId xmlns:p14="http://schemas.microsoft.com/office/powerpoint/2010/main" xmlns="" val="816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763689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840393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982492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601698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57254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6"/>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528277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898567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398814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59"/>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406519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6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89187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State-space searching assumes </a:t>
            </a:r>
            <a:r>
              <a:rPr lang="en-US" sz="2800" dirty="0" smtClean="0"/>
              <a:t>that:</a:t>
            </a:r>
          </a:p>
          <a:p>
            <a:endParaRPr lang="en-US" sz="1200" dirty="0"/>
          </a:p>
          <a:p>
            <a:pPr lvl="1">
              <a:buFont typeface="Wingdings" pitchFamily="2" charset="2"/>
              <a:buChar char="§"/>
            </a:pPr>
            <a:r>
              <a:rPr lang="en-US" sz="2400" dirty="0" smtClean="0"/>
              <a:t>The </a:t>
            </a:r>
            <a:r>
              <a:rPr lang="en-US" sz="2400" dirty="0"/>
              <a:t>agent has </a:t>
            </a:r>
            <a:r>
              <a:rPr lang="en-US" sz="2400" dirty="0">
                <a:solidFill>
                  <a:srgbClr val="FF0000"/>
                </a:solidFill>
              </a:rPr>
              <a:t>perfect knowledge </a:t>
            </a:r>
            <a:r>
              <a:rPr lang="en-US" sz="2400" dirty="0"/>
              <a:t>of the state space and can observe what state it is in (i.e., there is full </a:t>
            </a:r>
            <a:r>
              <a:rPr lang="en-US" sz="2400" dirty="0" err="1"/>
              <a:t>observability</a:t>
            </a:r>
            <a:r>
              <a:rPr lang="en-US" sz="2400" dirty="0" smtClean="0"/>
              <a:t>).</a:t>
            </a:r>
          </a:p>
          <a:p>
            <a:pPr lvl="1">
              <a:buFont typeface="Wingdings" pitchFamily="2" charset="2"/>
              <a:buChar char="§"/>
            </a:pPr>
            <a:endParaRPr lang="en-US" sz="2400" dirty="0"/>
          </a:p>
          <a:p>
            <a:pPr lvl="1">
              <a:buFont typeface="Wingdings" pitchFamily="2" charset="2"/>
              <a:buChar char="§"/>
            </a:pPr>
            <a:r>
              <a:rPr lang="en-US" sz="2400" dirty="0" smtClean="0"/>
              <a:t>The </a:t>
            </a:r>
            <a:r>
              <a:rPr lang="en-US" sz="2400" dirty="0"/>
              <a:t>agent has a set of actions that have known </a:t>
            </a:r>
            <a:r>
              <a:rPr lang="en-US" sz="2400" dirty="0">
                <a:solidFill>
                  <a:srgbClr val="FF0000"/>
                </a:solidFill>
              </a:rPr>
              <a:t>deterministic </a:t>
            </a:r>
            <a:r>
              <a:rPr lang="en-US" sz="2400" dirty="0" smtClean="0">
                <a:solidFill>
                  <a:srgbClr val="FF0000"/>
                </a:solidFill>
              </a:rPr>
              <a:t>effects</a:t>
            </a:r>
            <a:r>
              <a:rPr lang="en-US" sz="2400" dirty="0" smtClean="0"/>
              <a:t>.</a:t>
            </a:r>
          </a:p>
          <a:p>
            <a:pPr lvl="1">
              <a:buFont typeface="Wingdings" pitchFamily="2" charset="2"/>
              <a:buChar char="§"/>
            </a:pPr>
            <a:endParaRPr lang="en-US" sz="2400" dirty="0"/>
          </a:p>
          <a:p>
            <a:pPr lvl="1">
              <a:buFont typeface="Wingdings" pitchFamily="2" charset="2"/>
              <a:buChar char="§"/>
            </a:pPr>
            <a:r>
              <a:rPr lang="en-US" sz="2400" dirty="0" smtClean="0"/>
              <a:t>Some </a:t>
            </a:r>
            <a:r>
              <a:rPr lang="en-US" sz="2400" dirty="0"/>
              <a:t>states are </a:t>
            </a:r>
            <a:r>
              <a:rPr lang="en-US" sz="2400" dirty="0">
                <a:solidFill>
                  <a:srgbClr val="FF0000"/>
                </a:solidFill>
              </a:rPr>
              <a:t>goal states</a:t>
            </a:r>
            <a:r>
              <a:rPr lang="en-US" sz="2400" dirty="0"/>
              <a:t>, the agent wants to reach one of these goal states, and the agent can recognize a goal </a:t>
            </a:r>
            <a:r>
              <a:rPr lang="en-US" sz="2400" dirty="0" smtClean="0"/>
              <a:t>state.</a:t>
            </a:r>
          </a:p>
          <a:p>
            <a:pPr lvl="1">
              <a:buFont typeface="Wingdings" pitchFamily="2" charset="2"/>
              <a:buChar char="§"/>
            </a:pPr>
            <a:endParaRPr lang="en-US" sz="2400" dirty="0"/>
          </a:p>
          <a:p>
            <a:pPr lvl="1">
              <a:buFont typeface="Wingdings" pitchFamily="2" charset="2"/>
              <a:buChar char="§"/>
            </a:pPr>
            <a:r>
              <a:rPr lang="en-US" sz="2400" dirty="0" smtClean="0"/>
              <a:t>A </a:t>
            </a:r>
            <a:r>
              <a:rPr lang="en-US" sz="2400" dirty="0"/>
              <a:t>solution is a </a:t>
            </a:r>
            <a:r>
              <a:rPr lang="en-US" sz="2400" dirty="0">
                <a:solidFill>
                  <a:srgbClr val="FF0000"/>
                </a:solidFill>
              </a:rPr>
              <a:t>sequence of actions </a:t>
            </a:r>
            <a:r>
              <a:rPr lang="en-US" sz="2400" dirty="0"/>
              <a:t>that will get the agent from its current state to a goal state.</a:t>
            </a:r>
            <a:endParaRPr lang="en-US" sz="24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4</a:t>
            </a:fld>
            <a:endParaRPr lang="en-US"/>
          </a:p>
        </p:txBody>
      </p:sp>
    </p:spTree>
    <p:extLst>
      <p:ext uri="{BB962C8B-B14F-4D97-AF65-F5344CB8AC3E}">
        <p14:creationId xmlns:p14="http://schemas.microsoft.com/office/powerpoint/2010/main" xmlns="" val="146016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6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20615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6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590015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6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1012712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6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910186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a:t>In </a:t>
            </a:r>
            <a:r>
              <a:rPr lang="en-US" sz="2800" dirty="0">
                <a:solidFill>
                  <a:srgbClr val="FF0000"/>
                </a:solidFill>
              </a:rPr>
              <a:t>breadth-first</a:t>
            </a:r>
            <a:r>
              <a:rPr lang="en-US" sz="2800" dirty="0"/>
              <a:t> search the frontier is implemented as a FIFO (first-in, first-out) </a:t>
            </a:r>
            <a:r>
              <a:rPr lang="en-US" sz="2800" dirty="0">
                <a:solidFill>
                  <a:srgbClr val="FF0000"/>
                </a:solidFill>
              </a:rPr>
              <a:t>queue</a:t>
            </a:r>
            <a:r>
              <a:rPr lang="en-US" sz="2800" dirty="0"/>
              <a:t>. </a:t>
            </a:r>
            <a:endParaRPr lang="en-US" sz="2800" dirty="0" smtClean="0"/>
          </a:p>
          <a:p>
            <a:r>
              <a:rPr lang="en-US" sz="2800" dirty="0" smtClean="0"/>
              <a:t>The </a:t>
            </a:r>
            <a:r>
              <a:rPr lang="en-US" sz="2800" dirty="0"/>
              <a:t>path that is selected from the frontier is the one that was added earliest</a:t>
            </a:r>
            <a:r>
              <a:rPr lang="en-US" sz="2800" dirty="0" smtClean="0"/>
              <a:t>.</a:t>
            </a:r>
          </a:p>
          <a:p>
            <a:r>
              <a:rPr lang="en-US" sz="2800" dirty="0"/>
              <a:t>In breadth-first search, as in depth-first search, the </a:t>
            </a:r>
            <a:r>
              <a:rPr lang="en-US" sz="2800" dirty="0">
                <a:solidFill>
                  <a:srgbClr val="FF0000"/>
                </a:solidFill>
              </a:rPr>
              <a:t>order</a:t>
            </a:r>
            <a:r>
              <a:rPr lang="en-US" sz="2800" dirty="0"/>
              <a:t> in which the nodes are expanded does not depend on the location of the goal.</a:t>
            </a:r>
            <a:endParaRPr lang="en-US" sz="2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44</a:t>
            </a:fld>
            <a:endParaRPr lang="en-US"/>
          </a:p>
        </p:txBody>
      </p:sp>
      <p:pic>
        <p:nvPicPr>
          <p:cNvPr id="12290" name="Picture 2" descr="figures/ch03/sgraph_br_new.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29175" y="3638550"/>
            <a:ext cx="4238625" cy="314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2859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3276600"/>
          </a:xfrm>
        </p:spPr>
        <p:txBody>
          <a:bodyPr>
            <a:noAutofit/>
          </a:bodyPr>
          <a:lstStyle/>
          <a:p>
            <a:r>
              <a:rPr lang="en-US" sz="2800" dirty="0"/>
              <a:t>Breadth-first search is useful when:</a:t>
            </a:r>
          </a:p>
          <a:p>
            <a:pPr lvl="1">
              <a:buFont typeface="Wingdings" pitchFamily="2" charset="2"/>
              <a:buChar char="§"/>
            </a:pPr>
            <a:r>
              <a:rPr lang="en-US" sz="2400" dirty="0" smtClean="0">
                <a:solidFill>
                  <a:srgbClr val="FF0000"/>
                </a:solidFill>
              </a:rPr>
              <a:t>Space</a:t>
            </a:r>
            <a:r>
              <a:rPr lang="en-US" sz="2400" dirty="0" smtClean="0"/>
              <a:t> </a:t>
            </a:r>
            <a:r>
              <a:rPr lang="en-US" sz="2400" dirty="0"/>
              <a:t>is not a </a:t>
            </a:r>
            <a:r>
              <a:rPr lang="en-US" sz="2400" dirty="0" smtClean="0"/>
              <a:t>problem.</a:t>
            </a:r>
            <a:endParaRPr lang="en-US" sz="2400" dirty="0"/>
          </a:p>
          <a:p>
            <a:pPr lvl="1">
              <a:buFont typeface="Wingdings" pitchFamily="2" charset="2"/>
              <a:buChar char="§"/>
            </a:pPr>
            <a:r>
              <a:rPr lang="en-US" sz="2400" dirty="0" smtClean="0"/>
              <a:t>You </a:t>
            </a:r>
            <a:r>
              <a:rPr lang="en-US" sz="2400" dirty="0"/>
              <a:t>want to find the solution containing the </a:t>
            </a:r>
            <a:r>
              <a:rPr lang="en-US" sz="2400" dirty="0">
                <a:solidFill>
                  <a:srgbClr val="FF0000"/>
                </a:solidFill>
              </a:rPr>
              <a:t>fewest </a:t>
            </a:r>
            <a:r>
              <a:rPr lang="en-US" sz="2400" dirty="0" smtClean="0">
                <a:solidFill>
                  <a:srgbClr val="FF0000"/>
                </a:solidFill>
              </a:rPr>
              <a:t>arcs</a:t>
            </a:r>
            <a:r>
              <a:rPr lang="en-US" sz="2400" dirty="0" smtClean="0"/>
              <a:t>.</a:t>
            </a:r>
            <a:endParaRPr lang="en-US" sz="2400" dirty="0"/>
          </a:p>
          <a:p>
            <a:pPr lvl="1">
              <a:buFont typeface="Wingdings" pitchFamily="2" charset="2"/>
              <a:buChar char="§"/>
            </a:pPr>
            <a:r>
              <a:rPr lang="en-US" sz="2400" dirty="0" smtClean="0">
                <a:solidFill>
                  <a:srgbClr val="FF0000"/>
                </a:solidFill>
              </a:rPr>
              <a:t>Few </a:t>
            </a:r>
            <a:r>
              <a:rPr lang="en-US" sz="2400" dirty="0">
                <a:solidFill>
                  <a:srgbClr val="FF0000"/>
                </a:solidFill>
              </a:rPr>
              <a:t>solutions </a:t>
            </a:r>
            <a:r>
              <a:rPr lang="en-US" sz="2400" dirty="0"/>
              <a:t>may exist, and at least one has a short path </a:t>
            </a:r>
            <a:r>
              <a:rPr lang="en-US" sz="2400" dirty="0" smtClean="0"/>
              <a:t>length</a:t>
            </a:r>
            <a:r>
              <a:rPr lang="en-US" sz="2400" dirty="0"/>
              <a:t>.</a:t>
            </a:r>
          </a:p>
          <a:p>
            <a:pPr lvl="1">
              <a:buFont typeface="Wingdings" pitchFamily="2" charset="2"/>
              <a:buChar char="§"/>
            </a:pPr>
            <a:r>
              <a:rPr lang="en-US" sz="2400" dirty="0" smtClean="0"/>
              <a:t>Infinite </a:t>
            </a:r>
            <a:r>
              <a:rPr lang="en-US" sz="2400" dirty="0"/>
              <a:t>paths may exist, because it explores all of the search space, even with infinite paths.</a:t>
            </a:r>
            <a:endParaRPr lang="en-US" sz="24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45</a:t>
            </a:fld>
            <a:endParaRPr lang="en-US"/>
          </a:p>
        </p:txBody>
      </p:sp>
      <p:sp>
        <p:nvSpPr>
          <p:cNvPr id="5" name="Content Placeholder 2"/>
          <p:cNvSpPr txBox="1">
            <a:spLocks/>
          </p:cNvSpPr>
          <p:nvPr/>
        </p:nvSpPr>
        <p:spPr>
          <a:xfrm>
            <a:off x="228600" y="3505200"/>
            <a:ext cx="8686800" cy="32766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a:t>It is a </a:t>
            </a:r>
            <a:r>
              <a:rPr lang="en-US" sz="2800" dirty="0">
                <a:solidFill>
                  <a:srgbClr val="FF0000"/>
                </a:solidFill>
              </a:rPr>
              <a:t>poor</a:t>
            </a:r>
            <a:r>
              <a:rPr lang="en-US" sz="2800" dirty="0"/>
              <a:t> method when all solutions have a long path length or there is some heuristic knowledge available. </a:t>
            </a:r>
            <a:endParaRPr lang="en-US" sz="2800" dirty="0" smtClean="0"/>
          </a:p>
          <a:p>
            <a:r>
              <a:rPr lang="en-US" sz="2800" dirty="0"/>
              <a:t>Breadth-first search </a:t>
            </a:r>
            <a:r>
              <a:rPr lang="en-US" sz="2800" dirty="0" smtClean="0"/>
              <a:t>is </a:t>
            </a:r>
            <a:r>
              <a:rPr lang="en-US" sz="2800" dirty="0"/>
              <a:t>not used very often because of its </a:t>
            </a:r>
            <a:r>
              <a:rPr lang="en-US" sz="2800" dirty="0">
                <a:solidFill>
                  <a:srgbClr val="FF0000"/>
                </a:solidFill>
              </a:rPr>
              <a:t>space complexity</a:t>
            </a:r>
            <a:r>
              <a:rPr lang="en-US" sz="2800" dirty="0"/>
              <a:t>.</a:t>
            </a:r>
          </a:p>
        </p:txBody>
      </p:sp>
    </p:spTree>
    <p:extLst>
      <p:ext uri="{BB962C8B-B14F-4D97-AF65-F5344CB8AC3E}">
        <p14:creationId xmlns:p14="http://schemas.microsoft.com/office/powerpoint/2010/main" xmlns="" val="192629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6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3175"/>
            <a:ext cx="9144000" cy="6851650"/>
          </a:xfrm>
          <a:prstGeom prst="rect">
            <a:avLst/>
          </a:prstGeom>
          <a:noFill/>
          <a:ln>
            <a:noFill/>
          </a:ln>
        </p:spPr>
      </p:pic>
    </p:spTree>
    <p:extLst>
      <p:ext uri="{BB962C8B-B14F-4D97-AF65-F5344CB8AC3E}">
        <p14:creationId xmlns:p14="http://schemas.microsoft.com/office/powerpoint/2010/main" xmlns="" val="1564424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571797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691464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43946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5</a:t>
            </a:fld>
            <a:endParaRPr lang="en-US"/>
          </a:p>
        </p:txBody>
      </p:sp>
      <p:pic>
        <p:nvPicPr>
          <p:cNvPr id="1026" name="Picture 2" descr="C:\Users\SOSCOMP\Desktop\delivery-graph.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3154048"/>
            <a:ext cx="4191000" cy="33991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a:spLocks noGrp="1"/>
          </p:cNvSpPr>
          <p:nvPr>
            <p:ph idx="1"/>
          </p:nvPr>
        </p:nvSpPr>
        <p:spPr>
          <a:xfrm>
            <a:off x="228600" y="228600"/>
            <a:ext cx="8686800" cy="3121135"/>
          </a:xfrm>
        </p:spPr>
        <p:txBody>
          <a:bodyPr>
            <a:noAutofit/>
          </a:bodyPr>
          <a:lstStyle/>
          <a:p>
            <a:r>
              <a:rPr lang="en-US" sz="2000" dirty="0"/>
              <a:t>Consider the robot delivery domain and the task of finding a path from one location to </a:t>
            </a:r>
            <a:r>
              <a:rPr lang="en-US" sz="2000" dirty="0" smtClean="0"/>
              <a:t>another. </a:t>
            </a:r>
          </a:p>
          <a:p>
            <a:r>
              <a:rPr lang="en-US" sz="2000" dirty="0" smtClean="0"/>
              <a:t>This </a:t>
            </a:r>
            <a:r>
              <a:rPr lang="en-US" sz="2000" dirty="0"/>
              <a:t>can be modeled as a state-space search problem, where the states are locations. </a:t>
            </a:r>
            <a:endParaRPr lang="en-US" sz="2000" dirty="0" smtClean="0"/>
          </a:p>
          <a:p>
            <a:r>
              <a:rPr lang="en-US" sz="2000" dirty="0" smtClean="0"/>
              <a:t>Assume </a:t>
            </a:r>
            <a:r>
              <a:rPr lang="en-US" sz="2000" dirty="0"/>
              <a:t>that the agent can use a lower-level controller to carry out the high-level action of getting from one location to a neighboring location. </a:t>
            </a:r>
            <a:endParaRPr lang="en-US" sz="2000" dirty="0" smtClean="0"/>
          </a:p>
          <a:p>
            <a:r>
              <a:rPr lang="en-US" sz="2000" dirty="0" smtClean="0"/>
              <a:t>Thus</a:t>
            </a:r>
            <a:r>
              <a:rPr lang="en-US" sz="2000" dirty="0"/>
              <a:t>, at this level of abstraction, the actions can involve deterministic traveling between neighboring locations</a:t>
            </a:r>
            <a:r>
              <a:rPr lang="en-US" sz="2000" dirty="0" smtClean="0"/>
              <a:t>.</a:t>
            </a:r>
            <a:endParaRPr lang="en-US" sz="1800" dirty="0" smtClean="0">
              <a:solidFill>
                <a:srgbClr val="FF0000"/>
              </a:solidFill>
            </a:endParaRPr>
          </a:p>
        </p:txBody>
      </p:sp>
      <p:sp>
        <p:nvSpPr>
          <p:cNvPr id="5" name="Rectangle 4"/>
          <p:cNvSpPr/>
          <p:nvPr/>
        </p:nvSpPr>
        <p:spPr>
          <a:xfrm>
            <a:off x="1004887" y="3607475"/>
            <a:ext cx="3795713" cy="2031325"/>
          </a:xfrm>
          <a:prstGeom prst="rect">
            <a:avLst/>
          </a:prstGeom>
        </p:spPr>
        <p:txBody>
          <a:bodyPr wrap="square">
            <a:spAutoFit/>
          </a:bodyPr>
          <a:lstStyle/>
          <a:p>
            <a:r>
              <a:rPr lang="en-US" dirty="0">
                <a:solidFill>
                  <a:srgbClr val="FF0000"/>
                </a:solidFill>
              </a:rPr>
              <a:t>An example problem is where the robot is outside room r103, at position o103, and the goal is to get to room r123. A solution is a sequence of actions that will get the robot to room </a:t>
            </a:r>
            <a:r>
              <a:rPr lang="en-US" dirty="0" smtClean="0">
                <a:solidFill>
                  <a:srgbClr val="FF0000"/>
                </a:solidFill>
              </a:rPr>
              <a:t>r123.</a:t>
            </a:r>
            <a:endParaRPr lang="en-US" dirty="0"/>
          </a:p>
        </p:txBody>
      </p:sp>
    </p:spTree>
    <p:extLst>
      <p:ext uri="{BB962C8B-B14F-4D97-AF65-F5344CB8AC3E}">
        <p14:creationId xmlns:p14="http://schemas.microsoft.com/office/powerpoint/2010/main" xmlns="" val="30697624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779508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717363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7508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6"/>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412327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84680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4052378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89"/>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536240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757121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0635862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21473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6</a:t>
            </a:fld>
            <a:endParaRPr lang="en-US"/>
          </a:p>
        </p:txBody>
      </p:sp>
      <p:sp>
        <p:nvSpPr>
          <p:cNvPr id="6" name="Content Placeholder 2"/>
          <p:cNvSpPr>
            <a:spLocks noGrp="1"/>
          </p:cNvSpPr>
          <p:nvPr>
            <p:ph idx="1"/>
          </p:nvPr>
        </p:nvSpPr>
        <p:spPr>
          <a:xfrm>
            <a:off x="228600" y="228600"/>
            <a:ext cx="8686800" cy="6553200"/>
          </a:xfrm>
        </p:spPr>
        <p:txBody>
          <a:bodyPr>
            <a:noAutofit/>
          </a:bodyPr>
          <a:lstStyle/>
          <a:p>
            <a:r>
              <a:rPr lang="en-US" sz="2800" dirty="0"/>
              <a:t>A </a:t>
            </a:r>
            <a:r>
              <a:rPr lang="en-US" sz="2800" dirty="0">
                <a:solidFill>
                  <a:srgbClr val="FF0000"/>
                </a:solidFill>
              </a:rPr>
              <a:t>state-space problem </a:t>
            </a:r>
            <a:r>
              <a:rPr lang="en-US" sz="2800" dirty="0"/>
              <a:t>consists </a:t>
            </a:r>
            <a:r>
              <a:rPr lang="en-US" sz="2800" dirty="0" smtClean="0"/>
              <a:t>of:</a:t>
            </a:r>
          </a:p>
          <a:p>
            <a:endParaRPr lang="en-US" sz="1600" dirty="0"/>
          </a:p>
          <a:p>
            <a:pPr lvl="1">
              <a:buFont typeface="Wingdings" pitchFamily="2" charset="2"/>
              <a:buChar char="§"/>
            </a:pPr>
            <a:r>
              <a:rPr lang="en-US" sz="2000" dirty="0" smtClean="0"/>
              <a:t>A </a:t>
            </a:r>
            <a:r>
              <a:rPr lang="en-US" sz="2000" dirty="0"/>
              <a:t>set of </a:t>
            </a:r>
            <a:r>
              <a:rPr lang="en-US" sz="2000" dirty="0" smtClean="0"/>
              <a:t>states.</a:t>
            </a:r>
            <a:endParaRPr lang="en-US" sz="2000" dirty="0"/>
          </a:p>
          <a:p>
            <a:pPr lvl="1">
              <a:buFont typeface="Wingdings" pitchFamily="2" charset="2"/>
              <a:buChar char="§"/>
            </a:pPr>
            <a:r>
              <a:rPr lang="en-US" sz="2000" dirty="0" smtClean="0"/>
              <a:t>A </a:t>
            </a:r>
            <a:r>
              <a:rPr lang="en-US" sz="2000" dirty="0"/>
              <a:t>distinguished set of states called the </a:t>
            </a:r>
            <a:r>
              <a:rPr lang="en-US" sz="2000" dirty="0">
                <a:solidFill>
                  <a:srgbClr val="FF0000"/>
                </a:solidFill>
              </a:rPr>
              <a:t>start </a:t>
            </a:r>
            <a:r>
              <a:rPr lang="en-US" sz="2000" dirty="0" smtClean="0">
                <a:solidFill>
                  <a:srgbClr val="FF0000"/>
                </a:solidFill>
              </a:rPr>
              <a:t>states</a:t>
            </a:r>
            <a:r>
              <a:rPr lang="en-US" sz="2000" dirty="0" smtClean="0"/>
              <a:t>.</a:t>
            </a:r>
            <a:endParaRPr lang="en-US" sz="2000" dirty="0"/>
          </a:p>
          <a:p>
            <a:pPr lvl="1">
              <a:buFont typeface="Wingdings" pitchFamily="2" charset="2"/>
              <a:buChar char="§"/>
            </a:pPr>
            <a:r>
              <a:rPr lang="en-US" sz="2000" dirty="0" smtClean="0"/>
              <a:t>A </a:t>
            </a:r>
            <a:r>
              <a:rPr lang="en-US" sz="2000" dirty="0"/>
              <a:t>set of actions available to the agent in each </a:t>
            </a:r>
            <a:r>
              <a:rPr lang="en-US" sz="2000" dirty="0" smtClean="0"/>
              <a:t>state.</a:t>
            </a:r>
            <a:endParaRPr lang="en-US" sz="2000" dirty="0"/>
          </a:p>
          <a:p>
            <a:pPr lvl="1">
              <a:buFont typeface="Wingdings" pitchFamily="2" charset="2"/>
              <a:buChar char="§"/>
            </a:pPr>
            <a:r>
              <a:rPr lang="en-US" sz="2000" dirty="0" smtClean="0"/>
              <a:t>An </a:t>
            </a:r>
            <a:r>
              <a:rPr lang="en-US" sz="2000" dirty="0">
                <a:solidFill>
                  <a:srgbClr val="FF0000"/>
                </a:solidFill>
              </a:rPr>
              <a:t>action function </a:t>
            </a:r>
            <a:r>
              <a:rPr lang="en-US" sz="2000" dirty="0"/>
              <a:t>that, given a state and an action, returns a new </a:t>
            </a:r>
            <a:r>
              <a:rPr lang="en-US" sz="2000" dirty="0" smtClean="0"/>
              <a:t>state.</a:t>
            </a:r>
            <a:endParaRPr lang="en-US" sz="2000" dirty="0"/>
          </a:p>
          <a:p>
            <a:pPr lvl="1">
              <a:buFont typeface="Wingdings" pitchFamily="2" charset="2"/>
              <a:buChar char="§"/>
            </a:pPr>
            <a:r>
              <a:rPr lang="en-US" sz="2000" dirty="0" smtClean="0"/>
              <a:t>A </a:t>
            </a:r>
            <a:r>
              <a:rPr lang="en-US" sz="2000" dirty="0"/>
              <a:t>set of goal states, often specified as a Boolean function, goal(s), that is true when s is a goal </a:t>
            </a:r>
            <a:r>
              <a:rPr lang="en-US" sz="2000" dirty="0" smtClean="0"/>
              <a:t>state.</a:t>
            </a:r>
            <a:endParaRPr lang="en-US" sz="2000" dirty="0"/>
          </a:p>
          <a:p>
            <a:pPr lvl="1">
              <a:buFont typeface="Wingdings" pitchFamily="2" charset="2"/>
              <a:buChar char="§"/>
            </a:pPr>
            <a:r>
              <a:rPr lang="en-US" sz="2000" dirty="0" smtClean="0"/>
              <a:t>A </a:t>
            </a:r>
            <a:r>
              <a:rPr lang="en-US" sz="2000" dirty="0"/>
              <a:t>criterion that specifies the quality of an acceptable solution. For example, any sequence of actions that gets the agent to the goal state may be acceptable, or there may be costs associated with actions and the agent may be required to find a sequence that has minimal total cost. This is called an </a:t>
            </a:r>
            <a:r>
              <a:rPr lang="en-US" sz="2000" dirty="0">
                <a:solidFill>
                  <a:srgbClr val="FF0000"/>
                </a:solidFill>
              </a:rPr>
              <a:t>optimal solution</a:t>
            </a:r>
            <a:r>
              <a:rPr lang="en-US" sz="2000" dirty="0"/>
              <a:t>. Alternatively, it may be satisfied with any solution that is within 10% of optimal.</a:t>
            </a:r>
            <a:endParaRPr lang="en-US" sz="1800" dirty="0" smtClean="0">
              <a:solidFill>
                <a:srgbClr val="FF0000"/>
              </a:solidFill>
            </a:endParaRPr>
          </a:p>
        </p:txBody>
      </p:sp>
    </p:spTree>
    <p:extLst>
      <p:ext uri="{BB962C8B-B14F-4D97-AF65-F5344CB8AC3E}">
        <p14:creationId xmlns:p14="http://schemas.microsoft.com/office/powerpoint/2010/main" xmlns="" val="10546454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6781159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2674264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3276600"/>
          </a:xfrm>
        </p:spPr>
        <p:txBody>
          <a:bodyPr>
            <a:noAutofit/>
          </a:bodyPr>
          <a:lstStyle/>
          <a:p>
            <a:r>
              <a:rPr lang="en-US" sz="2800" dirty="0"/>
              <a:t>When a non-unit cost is associated with arcs, we often want to find the solution that minimizes the total cost of the </a:t>
            </a:r>
            <a:r>
              <a:rPr lang="en-US" sz="2800" dirty="0" smtClean="0"/>
              <a:t>path.</a:t>
            </a:r>
          </a:p>
          <a:p>
            <a:endParaRPr lang="en-US" sz="2800" dirty="0"/>
          </a:p>
          <a:p>
            <a:r>
              <a:rPr lang="en-US" sz="2800" dirty="0" smtClean="0"/>
              <a:t>The </a:t>
            </a:r>
            <a:r>
              <a:rPr lang="en-US" sz="2800" dirty="0"/>
              <a:t>simplest search method that is guaranteed to find a </a:t>
            </a:r>
            <a:r>
              <a:rPr lang="en-US" sz="2800" dirty="0">
                <a:solidFill>
                  <a:srgbClr val="FF0000"/>
                </a:solidFill>
              </a:rPr>
              <a:t>minimum cost </a:t>
            </a:r>
            <a:r>
              <a:rPr lang="en-US" sz="2800" dirty="0"/>
              <a:t>path is similar to breadth-first </a:t>
            </a:r>
            <a:r>
              <a:rPr lang="en-US" sz="2800" dirty="0" smtClean="0"/>
              <a:t>search.</a:t>
            </a:r>
          </a:p>
          <a:p>
            <a:endParaRPr lang="en-US" sz="2800" dirty="0" smtClean="0"/>
          </a:p>
          <a:p>
            <a:r>
              <a:rPr lang="en-US" sz="2800" dirty="0" smtClean="0"/>
              <a:t>Instead </a:t>
            </a:r>
            <a:r>
              <a:rPr lang="en-US" sz="2800" dirty="0"/>
              <a:t>of expanding a path with the fewest number of arcs, it selects a path with the minimum cost. </a:t>
            </a:r>
            <a:endParaRPr lang="en-US" sz="24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62</a:t>
            </a:fld>
            <a:endParaRPr lang="en-US"/>
          </a:p>
        </p:txBody>
      </p:sp>
    </p:spTree>
    <p:extLst>
      <p:ext uri="{BB962C8B-B14F-4D97-AF65-F5344CB8AC3E}">
        <p14:creationId xmlns:p14="http://schemas.microsoft.com/office/powerpoint/2010/main" xmlns="" val="18236078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3276600"/>
          </a:xfrm>
        </p:spPr>
        <p:txBody>
          <a:bodyPr>
            <a:noAutofit/>
          </a:bodyPr>
          <a:lstStyle/>
          <a:p>
            <a:r>
              <a:rPr lang="en-US" sz="2800" dirty="0"/>
              <a:t>This is implemented by treating the frontier as a priority queue ordered by the </a:t>
            </a:r>
            <a:r>
              <a:rPr lang="en-US" sz="2800" dirty="0">
                <a:solidFill>
                  <a:srgbClr val="FF0000"/>
                </a:solidFill>
              </a:rPr>
              <a:t>cost function</a:t>
            </a:r>
            <a:r>
              <a:rPr lang="en-US" sz="2800" dirty="0" smtClean="0"/>
              <a:t>.</a:t>
            </a:r>
          </a:p>
          <a:p>
            <a:endParaRPr lang="en-US" sz="2800" dirty="0" smtClean="0"/>
          </a:p>
          <a:p>
            <a:r>
              <a:rPr lang="en-US" sz="2800" dirty="0" smtClean="0"/>
              <a:t>Like </a:t>
            </a:r>
            <a:r>
              <a:rPr lang="en-US" sz="2800" dirty="0"/>
              <a:t>breadth-first search, lowest-cost-first search is typically exponential in both space and time. It generates </a:t>
            </a:r>
            <a:r>
              <a:rPr lang="en-US" sz="2800" dirty="0">
                <a:solidFill>
                  <a:srgbClr val="FF0000"/>
                </a:solidFill>
              </a:rPr>
              <a:t>all paths </a:t>
            </a:r>
            <a:r>
              <a:rPr lang="en-US" sz="2800" dirty="0"/>
              <a:t>from the start that have a cost less than the cost of the solution</a:t>
            </a:r>
            <a:r>
              <a:rPr lang="en-US" sz="2800" dirty="0" smtClean="0"/>
              <a: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63</a:t>
            </a:fld>
            <a:endParaRPr lang="en-US"/>
          </a:p>
        </p:txBody>
      </p:sp>
    </p:spTree>
    <p:extLst>
      <p:ext uri="{BB962C8B-B14F-4D97-AF65-F5344CB8AC3E}">
        <p14:creationId xmlns:p14="http://schemas.microsoft.com/office/powerpoint/2010/main" xmlns="" val="11291529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114300"/>
            <a:ext cx="7696200" cy="533400"/>
          </a:xfrm>
          <a:noFill/>
        </p:spPr>
        <p:txBody>
          <a:bodyPr lIns="92075" tIns="46038" rIns="92075" bIns="46038" anchor="ctr">
            <a:normAutofit fontScale="90000"/>
          </a:bodyPr>
          <a:lstStyle/>
          <a:p>
            <a:pPr eaLnBrk="1" hangingPunct="1"/>
            <a:r>
              <a:rPr lang="en-US" sz="2900" dirty="0" err="1" smtClean="0"/>
              <a:t>Dijkstra's</a:t>
            </a:r>
            <a:r>
              <a:rPr lang="en-US" sz="2900" dirty="0" smtClean="0"/>
              <a:t> Algorithm (least-cost-first)</a:t>
            </a:r>
          </a:p>
        </p:txBody>
      </p:sp>
      <p:pic>
        <p:nvPicPr>
          <p:cNvPr id="16387" name="Picture 5"/>
          <p:cNvPicPr>
            <a:picLocks noGrp="1" noChangeAspect="1" noChangeArrowheads="1"/>
          </p:cNvPicPr>
          <p:nvPr>
            <p:ph idx="1"/>
          </p:nvPr>
        </p:nvPicPr>
        <p:blipFill>
          <a:blip r:embed="rId3" cstate="print"/>
          <a:srcRect/>
          <a:stretch>
            <a:fillRect/>
          </a:stretch>
        </p:blipFill>
        <p:spPr>
          <a:xfrm>
            <a:off x="1828800" y="647700"/>
            <a:ext cx="5613400" cy="6210300"/>
          </a:xfr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203973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3298960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099"/>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6250277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9617901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107188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noAutofit/>
          </a:bodyPr>
          <a:lstStyle/>
          <a:p>
            <a:r>
              <a:rPr lang="en-US" sz="2800" dirty="0"/>
              <a:t>To solve a problem, </a:t>
            </a:r>
            <a:r>
              <a:rPr lang="en-US" sz="2800" dirty="0">
                <a:solidFill>
                  <a:srgbClr val="FF0000"/>
                </a:solidFill>
              </a:rPr>
              <a:t>first</a:t>
            </a:r>
            <a:r>
              <a:rPr lang="en-US" sz="2800" dirty="0"/>
              <a:t> define the underlying search space and </a:t>
            </a:r>
            <a:r>
              <a:rPr lang="en-US" sz="2800" dirty="0">
                <a:solidFill>
                  <a:srgbClr val="FF0000"/>
                </a:solidFill>
              </a:rPr>
              <a:t>then</a:t>
            </a:r>
            <a:r>
              <a:rPr lang="en-US" sz="2800" dirty="0"/>
              <a:t> apply a search algorithm to that search space</a:t>
            </a:r>
            <a:r>
              <a:rPr lang="en-US" sz="2800" dirty="0" smtClean="0"/>
              <a:t>.</a:t>
            </a:r>
          </a:p>
          <a:p>
            <a:endParaRPr lang="en-US" sz="2800" dirty="0" smtClean="0"/>
          </a:p>
          <a:p>
            <a:r>
              <a:rPr lang="en-US" sz="2800" dirty="0"/>
              <a:t>Many problem-solving tasks can be transformed into the problem of </a:t>
            </a:r>
            <a:r>
              <a:rPr lang="en-US" sz="2800" dirty="0">
                <a:solidFill>
                  <a:srgbClr val="FF0000"/>
                </a:solidFill>
              </a:rPr>
              <a:t>finding a path </a:t>
            </a:r>
            <a:r>
              <a:rPr lang="en-US" sz="2800" dirty="0"/>
              <a:t>in a graph</a:t>
            </a:r>
            <a:r>
              <a:rPr lang="en-US" sz="2800" dirty="0" smtClean="0"/>
              <a:t>.</a:t>
            </a:r>
          </a:p>
          <a:p>
            <a:endParaRPr lang="en-US" sz="2800" dirty="0" smtClean="0"/>
          </a:p>
          <a:p>
            <a:r>
              <a:rPr lang="en-US" sz="2800" dirty="0"/>
              <a:t>A </a:t>
            </a:r>
            <a:r>
              <a:rPr lang="en-US" sz="2800" dirty="0" smtClean="0"/>
              <a:t>directed </a:t>
            </a:r>
            <a:r>
              <a:rPr lang="en-US" sz="2800" dirty="0"/>
              <a:t>graph consists of a set of nodes and a set of directed arcs between nodes. The idea is to find a path along these arcs from </a:t>
            </a:r>
            <a:r>
              <a:rPr lang="en-US" sz="2800" dirty="0">
                <a:solidFill>
                  <a:srgbClr val="FF0000"/>
                </a:solidFill>
              </a:rPr>
              <a:t>a start node</a:t>
            </a:r>
            <a:r>
              <a:rPr lang="en-US" sz="2800" dirty="0"/>
              <a:t> to </a:t>
            </a:r>
            <a:r>
              <a:rPr lang="en-US" sz="2800" dirty="0">
                <a:solidFill>
                  <a:srgbClr val="FF0000"/>
                </a:solidFill>
              </a:rPr>
              <a:t>a goal node</a:t>
            </a:r>
            <a:r>
              <a:rPr lang="en-US" sz="2800" dirty="0"/>
              <a:t>.</a:t>
            </a:r>
          </a:p>
          <a:p>
            <a:pPr marL="109728" indent="0">
              <a:buNone/>
            </a:pPr>
            <a:endParaRPr lang="en-US" sz="2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7</a:t>
            </a:fld>
            <a:endParaRPr lang="en-US"/>
          </a:p>
        </p:txBody>
      </p:sp>
    </p:spTree>
    <p:extLst>
      <p:ext uri="{BB962C8B-B14F-4D97-AF65-F5344CB8AC3E}">
        <p14:creationId xmlns:p14="http://schemas.microsoft.com/office/powerpoint/2010/main" xmlns="" val="30974089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8191388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3"/>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7927218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6362283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5"/>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5144838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6"/>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780699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743108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4659499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09"/>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782077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10"/>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35444824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11"/>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65824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a:t>To encode problems as graphs, one set of nodes is referred to as the </a:t>
            </a:r>
            <a:r>
              <a:rPr lang="en-US" sz="2800" dirty="0">
                <a:solidFill>
                  <a:srgbClr val="FF0000"/>
                </a:solidFill>
              </a:rPr>
              <a:t>start nodes </a:t>
            </a:r>
            <a:r>
              <a:rPr lang="en-US" sz="2800" dirty="0"/>
              <a:t>and another set is called the </a:t>
            </a:r>
            <a:r>
              <a:rPr lang="en-US" sz="2800" dirty="0">
                <a:solidFill>
                  <a:srgbClr val="FF0000"/>
                </a:solidFill>
              </a:rPr>
              <a:t>goal nodes</a:t>
            </a:r>
            <a:r>
              <a:rPr lang="en-US" sz="2800" dirty="0"/>
              <a:t>. </a:t>
            </a:r>
            <a:endParaRPr lang="en-US" sz="2800" dirty="0" smtClean="0"/>
          </a:p>
          <a:p>
            <a:r>
              <a:rPr lang="en-US" sz="2800" dirty="0" smtClean="0"/>
              <a:t>A </a:t>
            </a:r>
            <a:r>
              <a:rPr lang="en-US" sz="2800" dirty="0">
                <a:solidFill>
                  <a:srgbClr val="FF0000"/>
                </a:solidFill>
              </a:rPr>
              <a:t>solution</a:t>
            </a:r>
            <a:r>
              <a:rPr lang="en-US" sz="2800" dirty="0"/>
              <a:t> is a path from a start node to a goal node</a:t>
            </a:r>
            <a:r>
              <a:rPr lang="en-US" sz="2800" dirty="0" smtClean="0"/>
              <a:t>.</a:t>
            </a:r>
          </a:p>
          <a:p>
            <a:r>
              <a:rPr lang="en-US" sz="2800" dirty="0" smtClean="0"/>
              <a:t>Sometimes </a:t>
            </a:r>
            <a:r>
              <a:rPr lang="en-US" sz="2800" dirty="0"/>
              <a:t>there is a </a:t>
            </a:r>
            <a:r>
              <a:rPr lang="en-US" sz="2800" dirty="0" smtClean="0">
                <a:solidFill>
                  <a:srgbClr val="FF0000"/>
                </a:solidFill>
              </a:rPr>
              <a:t>cost</a:t>
            </a:r>
            <a:r>
              <a:rPr lang="en-US" sz="2800" dirty="0" smtClean="0"/>
              <a:t> associated </a:t>
            </a:r>
            <a:r>
              <a:rPr lang="en-US" sz="2800" dirty="0"/>
              <a:t>with arcs</a:t>
            </a:r>
            <a:r>
              <a:rPr lang="en-US" sz="2800" dirty="0" smtClean="0"/>
              <a:t>.</a:t>
            </a:r>
          </a:p>
          <a:p>
            <a:r>
              <a:rPr lang="en-US" sz="2800" dirty="0"/>
              <a:t>An </a:t>
            </a:r>
            <a:r>
              <a:rPr lang="en-US" sz="2800" dirty="0">
                <a:solidFill>
                  <a:srgbClr val="FF0000"/>
                </a:solidFill>
              </a:rPr>
              <a:t>optimal solution </a:t>
            </a:r>
            <a:r>
              <a:rPr lang="en-US" sz="2800" dirty="0"/>
              <a:t>is one of the least-cost </a:t>
            </a:r>
            <a:r>
              <a:rPr lang="en-US" sz="2800" dirty="0" smtClean="0"/>
              <a:t>solutions. In other words, </a:t>
            </a:r>
            <a:r>
              <a:rPr lang="en-US" sz="2800" dirty="0"/>
              <a:t>it is a path </a:t>
            </a:r>
            <a:r>
              <a:rPr lang="en-US" sz="2800" dirty="0" smtClean="0"/>
              <a:t>from </a:t>
            </a:r>
            <a:r>
              <a:rPr lang="en-US" sz="2800" dirty="0"/>
              <a:t>a start node to a goal node such that there is </a:t>
            </a:r>
            <a:r>
              <a:rPr lang="en-US" sz="2800" dirty="0" smtClean="0"/>
              <a:t>no other </a:t>
            </a:r>
            <a:r>
              <a:rPr lang="en-US" sz="2800" dirty="0"/>
              <a:t>path </a:t>
            </a:r>
            <a:r>
              <a:rPr lang="en-US" sz="2800" dirty="0" smtClean="0"/>
              <a:t>from </a:t>
            </a:r>
            <a:r>
              <a:rPr lang="en-US" sz="2800" dirty="0"/>
              <a:t>a start node to a goal node </a:t>
            </a:r>
            <a:r>
              <a:rPr lang="en-US" sz="2800" dirty="0" smtClean="0"/>
              <a:t>where the cost is less.</a:t>
            </a:r>
          </a:p>
        </p:txBody>
      </p:sp>
      <p:sp>
        <p:nvSpPr>
          <p:cNvPr id="4" name="Slide Number Placeholder 3"/>
          <p:cNvSpPr>
            <a:spLocks noGrp="1"/>
          </p:cNvSpPr>
          <p:nvPr>
            <p:ph type="sldNum" sz="quarter" idx="12"/>
          </p:nvPr>
        </p:nvSpPr>
        <p:spPr/>
        <p:txBody>
          <a:bodyPr/>
          <a:lstStyle/>
          <a:p>
            <a:fld id="{B1DB1205-1AA5-4776-9BEC-4E5ECA50DD3C}" type="slidenum">
              <a:rPr lang="en-US" smtClean="0"/>
              <a:pPr/>
              <a:t>8</a:t>
            </a:fld>
            <a:endParaRPr lang="en-US"/>
          </a:p>
        </p:txBody>
      </p:sp>
    </p:spTree>
    <p:extLst>
      <p:ext uri="{BB962C8B-B14F-4D97-AF65-F5344CB8AC3E}">
        <p14:creationId xmlns:p14="http://schemas.microsoft.com/office/powerpoint/2010/main" xmlns="" val="41682204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12"/>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7807163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26"/>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9569616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27"/>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20418691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28"/>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9144000" cy="6856413"/>
          </a:xfrm>
          <a:prstGeom prst="rect">
            <a:avLst/>
          </a:prstGeom>
          <a:noFill/>
          <a:ln>
            <a:noFill/>
          </a:ln>
        </p:spPr>
      </p:pic>
    </p:spTree>
    <p:extLst>
      <p:ext uri="{BB962C8B-B14F-4D97-AF65-F5344CB8AC3E}">
        <p14:creationId xmlns:p14="http://schemas.microsoft.com/office/powerpoint/2010/main" xmlns="" val="15121827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77000"/>
          </a:xfrm>
        </p:spPr>
        <p:txBody>
          <a:bodyPr>
            <a:noAutofit/>
          </a:bodyPr>
          <a:lstStyle/>
          <a:p>
            <a:r>
              <a:rPr lang="en-US" sz="2800" dirty="0"/>
              <a:t>One form of heuristic information about which nodes seem the most promising is a heuristic </a:t>
            </a:r>
            <a:r>
              <a:rPr lang="en-US" sz="2800" dirty="0" smtClean="0"/>
              <a:t>function.</a:t>
            </a:r>
          </a:p>
          <a:p>
            <a:r>
              <a:rPr lang="en-US" sz="2800" dirty="0" smtClean="0">
                <a:solidFill>
                  <a:srgbClr val="FF0000"/>
                </a:solidFill>
              </a:rPr>
              <a:t>Heuristic </a:t>
            </a:r>
            <a:r>
              <a:rPr lang="en-US" sz="2800" dirty="0">
                <a:solidFill>
                  <a:srgbClr val="FF0000"/>
                </a:solidFill>
              </a:rPr>
              <a:t>search </a:t>
            </a:r>
            <a:r>
              <a:rPr lang="en-US" sz="2800" dirty="0"/>
              <a:t>is </a:t>
            </a:r>
            <a:r>
              <a:rPr lang="en-US" sz="2800" dirty="0" smtClean="0"/>
              <a:t>a technique </a:t>
            </a:r>
            <a:r>
              <a:rPr lang="en-US" sz="2800" dirty="0"/>
              <a:t>that employs heuristic for its moves. Heuristic is a rule of thumb that probably leads to a solution. </a:t>
            </a:r>
            <a:endParaRPr lang="en-US" sz="2800" dirty="0" smtClean="0"/>
          </a:p>
          <a:p>
            <a:r>
              <a:rPr lang="en-US" sz="2800" dirty="0" smtClean="0"/>
              <a:t>Heuristics </a:t>
            </a:r>
            <a:r>
              <a:rPr lang="en-US" sz="2800" dirty="0"/>
              <a:t>play a major role in search strategies because of </a:t>
            </a:r>
            <a:r>
              <a:rPr lang="en-US" sz="2800" dirty="0">
                <a:solidFill>
                  <a:srgbClr val="FF0000"/>
                </a:solidFill>
              </a:rPr>
              <a:t>exponential</a:t>
            </a:r>
            <a:r>
              <a:rPr lang="en-US" sz="2800" dirty="0"/>
              <a:t> nature of the most problems. </a:t>
            </a:r>
            <a:endParaRPr lang="en-US" sz="2800" dirty="0" smtClean="0"/>
          </a:p>
          <a:p>
            <a:r>
              <a:rPr lang="en-US" sz="2800" dirty="0" smtClean="0"/>
              <a:t>Heuristics </a:t>
            </a:r>
            <a:r>
              <a:rPr lang="en-US" sz="2800" dirty="0"/>
              <a:t>help to </a:t>
            </a:r>
            <a:r>
              <a:rPr lang="en-US" sz="2800" dirty="0">
                <a:solidFill>
                  <a:srgbClr val="FF0000"/>
                </a:solidFill>
              </a:rPr>
              <a:t>reduce</a:t>
            </a:r>
            <a:r>
              <a:rPr lang="en-US" sz="2800" dirty="0"/>
              <a:t> the number of alternatives from an exponential number to a polynomial number</a:t>
            </a:r>
            <a:r>
              <a:rPr lang="en-US" sz="2800" dirty="0" smtClean="0"/>
              <a: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84</a:t>
            </a:fld>
            <a:endParaRPr lang="en-US"/>
          </a:p>
        </p:txBody>
      </p:sp>
    </p:spTree>
    <p:extLst>
      <p:ext uri="{BB962C8B-B14F-4D97-AF65-F5344CB8AC3E}">
        <p14:creationId xmlns:p14="http://schemas.microsoft.com/office/powerpoint/2010/main" xmlns="" val="10192235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77000"/>
          </a:xfrm>
        </p:spPr>
        <p:txBody>
          <a:bodyPr>
            <a:noAutofit/>
          </a:bodyPr>
          <a:lstStyle/>
          <a:p>
            <a:r>
              <a:rPr lang="en-US" sz="2800" dirty="0" smtClean="0"/>
              <a:t>In AI, </a:t>
            </a:r>
            <a:r>
              <a:rPr lang="en-US" sz="2800" dirty="0"/>
              <a:t>heuristic search has a general meaning, and a more specialized technical meaning. </a:t>
            </a:r>
            <a:endParaRPr lang="en-US" sz="2800" dirty="0" smtClean="0"/>
          </a:p>
          <a:p>
            <a:pPr lvl="1">
              <a:buFont typeface="Wingdings" pitchFamily="2" charset="2"/>
              <a:buChar char="§"/>
            </a:pPr>
            <a:r>
              <a:rPr lang="en-US" sz="2400" dirty="0" smtClean="0"/>
              <a:t>In </a:t>
            </a:r>
            <a:r>
              <a:rPr lang="en-US" sz="2400" dirty="0"/>
              <a:t>a general sense, the term heuristic is used for </a:t>
            </a:r>
            <a:r>
              <a:rPr lang="en-US" sz="2400" dirty="0">
                <a:solidFill>
                  <a:srgbClr val="FF0000"/>
                </a:solidFill>
              </a:rPr>
              <a:t>any</a:t>
            </a:r>
            <a:r>
              <a:rPr lang="en-US" sz="2400" dirty="0"/>
              <a:t> </a:t>
            </a:r>
            <a:r>
              <a:rPr lang="en-US" sz="2400" dirty="0">
                <a:solidFill>
                  <a:srgbClr val="FF0000"/>
                </a:solidFill>
              </a:rPr>
              <a:t>advice</a:t>
            </a:r>
            <a:r>
              <a:rPr lang="en-US" sz="2400" dirty="0"/>
              <a:t> that is often effective, but is not guaranteed to work in every case. </a:t>
            </a:r>
            <a:endParaRPr lang="en-US" sz="2400" dirty="0" smtClean="0"/>
          </a:p>
          <a:p>
            <a:pPr lvl="1">
              <a:buFont typeface="Wingdings" pitchFamily="2" charset="2"/>
              <a:buChar char="§"/>
            </a:pPr>
            <a:r>
              <a:rPr lang="en-US" sz="2400" dirty="0" smtClean="0"/>
              <a:t>Within </a:t>
            </a:r>
            <a:r>
              <a:rPr lang="en-US" sz="2400" dirty="0"/>
              <a:t>the heuristic search architecture, however, the term heuristic usually refers to the </a:t>
            </a:r>
            <a:r>
              <a:rPr lang="en-US" sz="2400" dirty="0">
                <a:solidFill>
                  <a:srgbClr val="FF0000"/>
                </a:solidFill>
              </a:rPr>
              <a:t>special case </a:t>
            </a:r>
            <a:r>
              <a:rPr lang="en-US" sz="2400" dirty="0"/>
              <a:t>of a heuristic evaluation function</a:t>
            </a:r>
            <a:r>
              <a:rPr lang="en-US" sz="2400" dirty="0" smtClean="0"/>
              <a:t>.</a:t>
            </a:r>
          </a:p>
          <a:p>
            <a:pPr lvl="1">
              <a:buFont typeface="Wingdings" pitchFamily="2" charset="2"/>
              <a:buChar char="§"/>
            </a:pPr>
            <a:endParaRPr lang="en-US" sz="2400" dirty="0"/>
          </a:p>
          <a:p>
            <a:r>
              <a:rPr lang="en-US" sz="2800" dirty="0"/>
              <a:t>The heuristic function is a way to inform the search about </a:t>
            </a:r>
            <a:r>
              <a:rPr lang="en-US" sz="2800" dirty="0">
                <a:solidFill>
                  <a:srgbClr val="FF0000"/>
                </a:solidFill>
              </a:rPr>
              <a:t>the</a:t>
            </a:r>
            <a:r>
              <a:rPr lang="en-US" sz="2800" dirty="0"/>
              <a:t> </a:t>
            </a:r>
            <a:r>
              <a:rPr lang="en-US" sz="2800" dirty="0">
                <a:solidFill>
                  <a:srgbClr val="FF0000"/>
                </a:solidFill>
              </a:rPr>
              <a:t>direction to a goal</a:t>
            </a:r>
            <a:r>
              <a:rPr lang="en-US" sz="2800" dirty="0"/>
              <a:t>. </a:t>
            </a:r>
            <a:endParaRPr lang="en-US" sz="2800" dirty="0" smtClean="0"/>
          </a:p>
          <a:p>
            <a:r>
              <a:rPr lang="en-US" sz="2800" dirty="0" smtClean="0"/>
              <a:t>It </a:t>
            </a:r>
            <a:r>
              <a:rPr lang="en-US" sz="2800" dirty="0"/>
              <a:t>provides an informed way to guess which neighbor of a node will lead to a goal.</a:t>
            </a:r>
          </a:p>
          <a:p>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85</a:t>
            </a:fld>
            <a:endParaRPr lang="en-US"/>
          </a:p>
        </p:txBody>
      </p:sp>
    </p:spTree>
    <p:extLst>
      <p:ext uri="{BB962C8B-B14F-4D97-AF65-F5344CB8AC3E}">
        <p14:creationId xmlns:p14="http://schemas.microsoft.com/office/powerpoint/2010/main" xmlns="" val="18295605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lstStyle>
            <a:extLst/>
          </a:lstStyle>
          <a:p>
            <a:r>
              <a:rPr lang="en-US" dirty="0" smtClean="0"/>
              <a:t>A* search for path planning</a:t>
            </a:r>
            <a:endParaRPr lang="en-US" dirty="0"/>
          </a:p>
        </p:txBody>
      </p:sp>
      <p:sp>
        <p:nvSpPr>
          <p:cNvPr id="17" name="Rectangle 8"/>
          <p:cNvSpPr>
            <a:spLocks noGrp="1"/>
          </p:cNvSpPr>
          <p:nvPr>
            <p:ph idx="1"/>
          </p:nvPr>
        </p:nvSpPr>
        <p:spPr/>
        <p:txBody>
          <a:bodyPr>
            <a:normAutofit/>
          </a:bodyPr>
          <a:lstStyle>
            <a:extLst/>
          </a:lstStyle>
          <a:p>
            <a:r>
              <a:rPr lang="en-US" dirty="0" smtClean="0"/>
              <a:t>Grid points represent real locations</a:t>
            </a:r>
          </a:p>
          <a:p>
            <a:r>
              <a:rPr lang="en-US" dirty="0" smtClean="0"/>
              <a:t>Allowed moves to the neighbor points</a:t>
            </a:r>
          </a:p>
          <a:p>
            <a:pPr lvl="1"/>
            <a:endParaRPr lang="en-US" dirty="0" smtClean="0"/>
          </a:p>
        </p:txBody>
      </p:sp>
      <p:pic>
        <p:nvPicPr>
          <p:cNvPr id="5" name="Picture 4" descr="Input.png"/>
          <p:cNvPicPr>
            <a:picLocks noChangeAspect="1"/>
          </p:cNvPicPr>
          <p:nvPr/>
        </p:nvPicPr>
        <p:blipFill>
          <a:blip r:embed="rId3" cstate="print"/>
          <a:stretch>
            <a:fillRect/>
          </a:stretch>
        </p:blipFill>
        <p:spPr>
          <a:xfrm>
            <a:off x="2123728" y="2348880"/>
            <a:ext cx="5342858" cy="4000000"/>
          </a:xfrm>
          <a:prstGeom prst="rect">
            <a:avLst/>
          </a:prstGeom>
        </p:spPr>
      </p:pic>
      <p:sp>
        <p:nvSpPr>
          <p:cNvPr id="6" name="Oval 28"/>
          <p:cNvSpPr/>
          <p:nvPr/>
        </p:nvSpPr>
        <p:spPr>
          <a:xfrm>
            <a:off x="8572500" y="6309320"/>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lstStyle>
            <a:extLst/>
          </a:lstStyle>
          <a:p>
            <a:r>
              <a:rPr lang="en-US" dirty="0" smtClean="0"/>
              <a:t>What is A* search algorithm</a:t>
            </a:r>
            <a:endParaRPr lang="en-US" dirty="0"/>
          </a:p>
        </p:txBody>
      </p:sp>
      <p:sp>
        <p:nvSpPr>
          <p:cNvPr id="17" name="Rectangle 8"/>
          <p:cNvSpPr>
            <a:spLocks noGrp="1"/>
          </p:cNvSpPr>
          <p:nvPr>
            <p:ph idx="1"/>
          </p:nvPr>
        </p:nvSpPr>
        <p:spPr/>
        <p:txBody>
          <a:bodyPr>
            <a:normAutofit/>
          </a:bodyPr>
          <a:lstStyle>
            <a:extLst/>
          </a:lstStyle>
          <a:p>
            <a:r>
              <a:rPr lang="en-US" dirty="0" smtClean="0"/>
              <a:t>Output:</a:t>
            </a:r>
          </a:p>
          <a:p>
            <a:pPr lvl="1"/>
            <a:endParaRPr lang="en-US" dirty="0" smtClean="0"/>
          </a:p>
        </p:txBody>
      </p:sp>
      <p:pic>
        <p:nvPicPr>
          <p:cNvPr id="5" name="Picture 4" descr="Input.png"/>
          <p:cNvPicPr>
            <a:picLocks noChangeAspect="1"/>
          </p:cNvPicPr>
          <p:nvPr/>
        </p:nvPicPr>
        <p:blipFill>
          <a:blip r:embed="rId3" cstate="print"/>
          <a:stretch>
            <a:fillRect/>
          </a:stretch>
        </p:blipFill>
        <p:spPr>
          <a:xfrm>
            <a:off x="2123728" y="2348880"/>
            <a:ext cx="5342858" cy="4000000"/>
          </a:xfrm>
          <a:prstGeom prst="rect">
            <a:avLst/>
          </a:prstGeom>
        </p:spPr>
      </p:pic>
      <p:sp>
        <p:nvSpPr>
          <p:cNvPr id="6" name="Oval 28"/>
          <p:cNvSpPr/>
          <p:nvPr/>
        </p:nvSpPr>
        <p:spPr>
          <a:xfrm>
            <a:off x="8572500" y="6309320"/>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77000"/>
          </a:xfrm>
        </p:spPr>
        <p:txBody>
          <a:bodyPr>
            <a:noAutofit/>
          </a:bodyPr>
          <a:lstStyle/>
          <a:p>
            <a:r>
              <a:rPr lang="en-US" sz="2000" dirty="0">
                <a:solidFill>
                  <a:srgbClr val="FF0000"/>
                </a:solidFill>
              </a:rPr>
              <a:t>A* Search </a:t>
            </a:r>
            <a:r>
              <a:rPr lang="en-US" sz="2000" dirty="0"/>
              <a:t>is one of the many search algorithms that takes an input, evaluates a number of possible paths and returns a </a:t>
            </a:r>
            <a:r>
              <a:rPr lang="en-US" sz="2000" dirty="0" smtClean="0"/>
              <a:t>solution.</a:t>
            </a:r>
          </a:p>
          <a:p>
            <a:r>
              <a:rPr lang="en-US" sz="2000" dirty="0" smtClean="0"/>
              <a:t>In each step expand a node that have the lowest value of</a:t>
            </a:r>
          </a:p>
          <a:p>
            <a:r>
              <a:rPr lang="en-US" sz="2000" dirty="0" smtClean="0"/>
              <a:t>function  f(n</a:t>
            </a:r>
            <a:r>
              <a:rPr lang="en-US" sz="2000" dirty="0"/>
              <a:t>) = g(n) + h(n)</a:t>
            </a:r>
          </a:p>
          <a:p>
            <a:pPr>
              <a:buNone/>
            </a:pPr>
            <a:r>
              <a:rPr lang="en-US" sz="1400" dirty="0" smtClean="0"/>
              <a:t>             actual             estimate </a:t>
            </a:r>
          </a:p>
          <a:p>
            <a:pPr>
              <a:buNone/>
            </a:pPr>
            <a:r>
              <a:rPr lang="en-US" sz="1400" dirty="0" smtClean="0"/>
              <a:t>start ---------&gt; n -----------&gt; goal </a:t>
            </a:r>
          </a:p>
          <a:p>
            <a:pPr>
              <a:buNone/>
            </a:pPr>
            <a:r>
              <a:rPr lang="en-US" sz="1400" dirty="0" smtClean="0"/>
              <a:t>              g(n)                 h(n)</a:t>
            </a:r>
          </a:p>
          <a:p>
            <a:pPr>
              <a:buNone/>
            </a:pPr>
            <a:r>
              <a:rPr lang="en-US" sz="1400" dirty="0" smtClean="0"/>
              <a:t>       -------------------------&gt; f(n)</a:t>
            </a:r>
          </a:p>
          <a:p>
            <a:pPr>
              <a:buNone/>
            </a:pPr>
            <a:r>
              <a:rPr lang="en-US" sz="2000" dirty="0" smtClean="0"/>
              <a:t>g(n) = path cost </a:t>
            </a:r>
            <a:r>
              <a:rPr lang="en-US" sz="2000" dirty="0"/>
              <a:t>from </a:t>
            </a:r>
            <a:r>
              <a:rPr lang="en-US" sz="2000" dirty="0" smtClean="0"/>
              <a:t>node </a:t>
            </a:r>
            <a:r>
              <a:rPr lang="en-US" sz="2000" dirty="0"/>
              <a:t>START to </a:t>
            </a:r>
            <a:r>
              <a:rPr lang="en-US" sz="2000" dirty="0" smtClean="0"/>
              <a:t>node n</a:t>
            </a:r>
          </a:p>
          <a:p>
            <a:pPr marL="365760" lvl="3" indent="-256032">
              <a:spcBef>
                <a:spcPts val="400"/>
              </a:spcBef>
              <a:buClr>
                <a:schemeClr val="accent1"/>
              </a:buClr>
              <a:buSzPct val="68000"/>
              <a:buNone/>
            </a:pPr>
            <a:r>
              <a:rPr lang="en-US" sz="2000" dirty="0" smtClean="0"/>
              <a:t>h(n) = heuristic function that </a:t>
            </a:r>
            <a:r>
              <a:rPr lang="en-US" sz="2000" dirty="0"/>
              <a:t>is used to approximate distance from the current location to the goal state</a:t>
            </a:r>
            <a:r>
              <a:rPr lang="en-US" sz="2000" dirty="0" smtClean="0"/>
              <a:t>.  If h(n) = 0 this reduces to </a:t>
            </a:r>
            <a:r>
              <a:rPr lang="en-US" sz="2000" dirty="0" err="1" smtClean="0"/>
              <a:t>Dijkstra's</a:t>
            </a:r>
            <a:r>
              <a:rPr lang="en-US" sz="2000" smtClean="0"/>
              <a:t> shortest path</a:t>
            </a:r>
            <a:endParaRPr lang="en-US" sz="2000" dirty="0" smtClean="0"/>
          </a:p>
          <a:p>
            <a:pPr>
              <a:buNone/>
            </a:pPr>
            <a:endParaRPr lang="en-US" sz="2200" dirty="0" smtClean="0"/>
          </a:p>
          <a:p>
            <a:pPr lvl="3">
              <a:buFont typeface="Wingdings" pitchFamily="2" charset="2"/>
              <a:buChar char="§"/>
            </a:pPr>
            <a:r>
              <a:rPr lang="en-US" sz="2000" dirty="0" smtClean="0"/>
              <a:t>Function h is </a:t>
            </a:r>
            <a:r>
              <a:rPr lang="en-US" sz="2000" dirty="0"/>
              <a:t>distinct because it is a mere estimation rather than an exact value.</a:t>
            </a:r>
          </a:p>
          <a:p>
            <a:pPr lvl="3">
              <a:buFont typeface="Wingdings" pitchFamily="2" charset="2"/>
              <a:buChar char="§"/>
            </a:pPr>
            <a:r>
              <a:rPr lang="en-US" sz="2000" dirty="0" smtClean="0"/>
              <a:t>As the</a:t>
            </a:r>
            <a:r>
              <a:rPr lang="en-US" sz="2000" dirty="0"/>
              <a:t> heuristic</a:t>
            </a:r>
            <a:r>
              <a:rPr lang="en-US" sz="2000" dirty="0" smtClean="0"/>
              <a:t> </a:t>
            </a:r>
            <a:r>
              <a:rPr lang="en-US" sz="2000" dirty="0"/>
              <a:t>function </a:t>
            </a:r>
            <a:r>
              <a:rPr lang="en-US" sz="2000" dirty="0" smtClean="0"/>
              <a:t>more accurate, the better and faster </a:t>
            </a:r>
            <a:r>
              <a:rPr lang="en-US" sz="2000" dirty="0"/>
              <a:t>the goal state is reach and with much more accuracy</a:t>
            </a:r>
            <a:r>
              <a:rPr lang="en-US" sz="2000" dirty="0" smtClean="0"/>
              <a:t>.</a:t>
            </a:r>
          </a:p>
          <a:p>
            <a:pPr lvl="2">
              <a:buFont typeface="Wingdings" pitchFamily="2" charset="2"/>
              <a:buChar char="§"/>
            </a:pPr>
            <a:endParaRPr lang="en-US" sz="22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88</a:t>
            </a:fld>
            <a:endParaRPr lang="en-US"/>
          </a:p>
        </p:txBody>
      </p:sp>
    </p:spTree>
    <p:extLst>
      <p:ext uri="{BB962C8B-B14F-4D97-AF65-F5344CB8AC3E}">
        <p14:creationId xmlns:p14="http://schemas.microsoft.com/office/powerpoint/2010/main" xmlns="" val="36486697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77000"/>
          </a:xfrm>
        </p:spPr>
        <p:txBody>
          <a:bodyPr>
            <a:noAutofit/>
          </a:bodyPr>
          <a:lstStyle/>
          <a:p>
            <a:r>
              <a:rPr lang="en-US" sz="2800" dirty="0" smtClean="0"/>
              <a:t>If </a:t>
            </a:r>
            <a:r>
              <a:rPr lang="en-US" sz="2800" dirty="0"/>
              <a:t>there is solution A* will find it, which makes this search algorithm </a:t>
            </a:r>
            <a:r>
              <a:rPr lang="en-US" sz="2800" dirty="0" smtClean="0">
                <a:solidFill>
                  <a:srgbClr val="FF0000"/>
                </a:solidFill>
              </a:rPr>
              <a:t>complete</a:t>
            </a:r>
            <a:r>
              <a:rPr lang="en-US" sz="2800" dirty="0" smtClean="0"/>
              <a:t>.</a:t>
            </a:r>
          </a:p>
          <a:p>
            <a:r>
              <a:rPr lang="en-US" sz="2800" dirty="0"/>
              <a:t>As A* traverses the graph, it follows a path of the lowest known heuristic cost, </a:t>
            </a:r>
            <a:r>
              <a:rPr lang="en-US" sz="2800" dirty="0">
                <a:solidFill>
                  <a:srgbClr val="FF0000"/>
                </a:solidFill>
              </a:rPr>
              <a:t>keeping a sorted priority queue </a:t>
            </a:r>
            <a:r>
              <a:rPr lang="en-US" sz="2800" dirty="0"/>
              <a:t>of alternate path segments along the way</a:t>
            </a:r>
            <a:r>
              <a:rPr lang="en-US" sz="2800" dirty="0" smtClean="0"/>
              <a:t>.</a:t>
            </a:r>
          </a:p>
          <a:p>
            <a:pPr marL="109728" indent="0">
              <a:buNone/>
            </a:pPr>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89</a:t>
            </a:fld>
            <a:endParaRPr lang="en-US"/>
          </a:p>
        </p:txBody>
      </p:sp>
      <p:pic>
        <p:nvPicPr>
          <p:cNvPr id="20482" name="Picture 2" descr="C:\Users\SOSCOMP\Desktop\Astar_progress_animation.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4005" y="2895600"/>
            <a:ext cx="2913062" cy="29130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33399" y="2971800"/>
            <a:ext cx="5680605" cy="369332"/>
          </a:xfrm>
          <a:prstGeom prst="rect">
            <a:avLst/>
          </a:prstGeom>
        </p:spPr>
        <p:txBody>
          <a:bodyPr wrap="square">
            <a:spAutoFit/>
          </a:bodyPr>
          <a:lstStyle/>
          <a:p>
            <a:pPr marL="285750" indent="-285750">
              <a:buFont typeface="Arial" pitchFamily="34" charset="0"/>
              <a:buChar char="•"/>
            </a:pPr>
            <a:endParaRPr lang="en-US" dirty="0"/>
          </a:p>
        </p:txBody>
      </p:sp>
      <p:sp>
        <p:nvSpPr>
          <p:cNvPr id="6" name="Content Placeholder 2"/>
          <p:cNvSpPr txBox="1">
            <a:spLocks/>
          </p:cNvSpPr>
          <p:nvPr/>
        </p:nvSpPr>
        <p:spPr>
          <a:xfrm>
            <a:off x="304800" y="3294062"/>
            <a:ext cx="5867400" cy="371633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000" dirty="0"/>
              <a:t>Illustration of A* search:</a:t>
            </a:r>
          </a:p>
          <a:p>
            <a:pPr lvl="1">
              <a:buFont typeface="Wingdings" pitchFamily="2" charset="2"/>
              <a:buChar char="§"/>
            </a:pPr>
            <a:r>
              <a:rPr lang="en-US" sz="1600" dirty="0"/>
              <a:t>The empty circles represent the nodes in the open </a:t>
            </a:r>
            <a:r>
              <a:rPr lang="en-US" sz="1600" dirty="0" smtClean="0"/>
              <a:t>set (those </a:t>
            </a:r>
            <a:r>
              <a:rPr lang="en-US" sz="1600" dirty="0"/>
              <a:t>that remain to be </a:t>
            </a:r>
            <a:r>
              <a:rPr lang="en-US" sz="1600" dirty="0" smtClean="0"/>
              <a:t>explored).</a:t>
            </a:r>
          </a:p>
          <a:p>
            <a:pPr lvl="1">
              <a:buFont typeface="Wingdings" pitchFamily="2" charset="2"/>
              <a:buChar char="§"/>
            </a:pPr>
            <a:r>
              <a:rPr lang="en-US" sz="1600" dirty="0"/>
              <a:t>T</a:t>
            </a:r>
            <a:r>
              <a:rPr lang="en-US" sz="1600" dirty="0" smtClean="0"/>
              <a:t>he </a:t>
            </a:r>
            <a:r>
              <a:rPr lang="en-US" sz="1600" dirty="0"/>
              <a:t>filled ones are in the closed set. </a:t>
            </a:r>
            <a:endParaRPr lang="en-US" sz="1600" dirty="0" smtClean="0"/>
          </a:p>
          <a:p>
            <a:pPr lvl="1">
              <a:buFont typeface="Wingdings" pitchFamily="2" charset="2"/>
              <a:buChar char="§"/>
            </a:pPr>
            <a:r>
              <a:rPr lang="en-US" sz="1600" dirty="0" smtClean="0"/>
              <a:t>Color </a:t>
            </a:r>
            <a:r>
              <a:rPr lang="en-US" sz="1600" dirty="0"/>
              <a:t>on each closed node indicates the distance from the start: the greener, the further. </a:t>
            </a:r>
            <a:endParaRPr lang="en-US" sz="1600" dirty="0" smtClean="0"/>
          </a:p>
          <a:p>
            <a:pPr lvl="1">
              <a:buFont typeface="Wingdings" pitchFamily="2" charset="2"/>
              <a:buChar char="§"/>
            </a:pPr>
            <a:r>
              <a:rPr lang="en-US" sz="1600" dirty="0" smtClean="0"/>
              <a:t>One </a:t>
            </a:r>
            <a:r>
              <a:rPr lang="en-US" sz="1600" dirty="0"/>
              <a:t>can firstly see the A* moving in a straight line in the direction of the </a:t>
            </a:r>
            <a:r>
              <a:rPr lang="en-US" sz="1600" dirty="0" smtClean="0"/>
              <a:t>goal. </a:t>
            </a:r>
          </a:p>
          <a:p>
            <a:pPr lvl="1">
              <a:buFont typeface="Wingdings" pitchFamily="2" charset="2"/>
              <a:buChar char="§"/>
            </a:pPr>
            <a:r>
              <a:rPr lang="en-US" sz="1600" dirty="0" smtClean="0"/>
              <a:t>When </a:t>
            </a:r>
            <a:r>
              <a:rPr lang="en-US" sz="1600" dirty="0"/>
              <a:t>hitting the obstacle, it explores alternative routes through the nodes from the open set.</a:t>
            </a:r>
          </a:p>
        </p:txBody>
      </p:sp>
    </p:spTree>
    <p:extLst>
      <p:ext uri="{BB962C8B-B14F-4D97-AF65-F5344CB8AC3E}">
        <p14:creationId xmlns:p14="http://schemas.microsoft.com/office/powerpoint/2010/main" xmlns="" val="271270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400" dirty="0"/>
              <a:t>Consider the problem of the delivery robot finding a path from location o103 to location </a:t>
            </a:r>
            <a:r>
              <a:rPr lang="en-US" sz="2400" dirty="0" smtClean="0"/>
              <a:t>r123.</a:t>
            </a:r>
          </a:p>
          <a:p>
            <a:endParaRPr lang="en-US" sz="1100" dirty="0" smtClean="0"/>
          </a:p>
          <a:p>
            <a:r>
              <a:rPr lang="pt-BR" sz="2400" dirty="0"/>
              <a:t>There are three paths from o103 to r123:</a:t>
            </a:r>
          </a:p>
          <a:p>
            <a:pPr marL="850392" lvl="1" indent="-457200">
              <a:buFont typeface="+mj-lt"/>
              <a:buAutoNum type="arabicPeriod"/>
            </a:pPr>
            <a:r>
              <a:rPr lang="pt-BR" sz="2000" dirty="0"/>
              <a:t>⟨o103, o109, o119, o123, r123⟩</a:t>
            </a:r>
          </a:p>
          <a:p>
            <a:pPr marL="850392" lvl="1" indent="-457200">
              <a:buFont typeface="+mj-lt"/>
              <a:buAutoNum type="arabicPeriod"/>
            </a:pPr>
            <a:r>
              <a:rPr lang="pt-BR" sz="2000" dirty="0"/>
              <a:t>⟨o103, b3, b4, o109, o119, o123, r123⟩</a:t>
            </a:r>
          </a:p>
          <a:p>
            <a:pPr marL="850392" lvl="1" indent="-457200">
              <a:buFont typeface="+mj-lt"/>
              <a:buAutoNum type="arabicPeriod"/>
            </a:pPr>
            <a:r>
              <a:rPr lang="pt-BR" sz="2000" dirty="0"/>
              <a:t>⟨o103, b3, b1, b2, b4, o109, o119, o123, r123⟩</a:t>
            </a:r>
          </a:p>
          <a:p>
            <a:endParaRPr lang="en-US" sz="24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9</a:t>
            </a:fld>
            <a:endParaRPr lang="en-US"/>
          </a:p>
        </p:txBody>
      </p:sp>
      <p:pic>
        <p:nvPicPr>
          <p:cNvPr id="3074" name="Picture 2" descr="C:\Users\SOSCOMP\Desktop\delgr-distances.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373880" y="2819400"/>
            <a:ext cx="4693920" cy="36107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228600" y="2819400"/>
            <a:ext cx="4495800" cy="37338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t>If </a:t>
            </a:r>
            <a:r>
              <a:rPr lang="en-US" sz="2400" i="1" dirty="0">
                <a:solidFill>
                  <a:srgbClr val="FF0000"/>
                </a:solidFill>
              </a:rPr>
              <a:t>o103</a:t>
            </a:r>
            <a:r>
              <a:rPr lang="en-US" sz="2400" dirty="0"/>
              <a:t> were a start node and </a:t>
            </a:r>
            <a:r>
              <a:rPr lang="en-US" sz="2400" i="1" dirty="0">
                <a:solidFill>
                  <a:srgbClr val="FF0000"/>
                </a:solidFill>
              </a:rPr>
              <a:t>r123</a:t>
            </a:r>
            <a:r>
              <a:rPr lang="en-US" sz="2400" dirty="0"/>
              <a:t> were a goal node, each of these three paths would be a solution to the graph-searching problem</a:t>
            </a:r>
            <a:r>
              <a:rPr lang="en-US" sz="2400" dirty="0" smtClean="0"/>
              <a:t>.</a:t>
            </a:r>
          </a:p>
          <a:p>
            <a:r>
              <a:rPr lang="en-US" sz="2400" dirty="0" smtClean="0"/>
              <a:t>First path is the </a:t>
            </a:r>
            <a:r>
              <a:rPr lang="en-US" sz="2400" dirty="0">
                <a:solidFill>
                  <a:srgbClr val="FF0000"/>
                </a:solidFill>
              </a:rPr>
              <a:t>optimal </a:t>
            </a:r>
            <a:r>
              <a:rPr lang="en-US" sz="2400" dirty="0" smtClean="0">
                <a:solidFill>
                  <a:srgbClr val="FF0000"/>
                </a:solidFill>
              </a:rPr>
              <a:t>solution.</a:t>
            </a:r>
            <a:r>
              <a:rPr lang="en-US" sz="2400" dirty="0"/>
              <a:t/>
            </a:r>
            <a:br>
              <a:rPr lang="en-US" sz="2400" dirty="0"/>
            </a:br>
            <a:endParaRPr lang="en-US" sz="2400" dirty="0" smtClean="0"/>
          </a:p>
        </p:txBody>
      </p:sp>
    </p:spTree>
    <p:extLst>
      <p:ext uri="{BB962C8B-B14F-4D97-AF65-F5344CB8AC3E}">
        <p14:creationId xmlns:p14="http://schemas.microsoft.com/office/powerpoint/2010/main" xmlns="" val="37904484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77000"/>
          </a:xfrm>
        </p:spPr>
        <p:txBody>
          <a:bodyPr>
            <a:noAutofit/>
          </a:bodyPr>
          <a:lstStyle/>
          <a:p>
            <a:r>
              <a:rPr lang="en-US" sz="2800" dirty="0"/>
              <a:t>When starting at the initial node this search keeps track of the nodes to be traversed. </a:t>
            </a:r>
          </a:p>
          <a:p>
            <a:pPr lvl="1">
              <a:buFont typeface="Wingdings" pitchFamily="2" charset="2"/>
              <a:buChar char="§"/>
            </a:pPr>
            <a:r>
              <a:rPr lang="en-US" sz="2400" dirty="0"/>
              <a:t>This is known as the </a:t>
            </a:r>
            <a:r>
              <a:rPr lang="en-US" sz="2400" dirty="0">
                <a:solidFill>
                  <a:srgbClr val="FF0000"/>
                </a:solidFill>
              </a:rPr>
              <a:t>open set </a:t>
            </a:r>
            <a:r>
              <a:rPr lang="en-US" sz="2400" dirty="0"/>
              <a:t>and it keeps track of nodes in order of the lowest f(x) to the highest f(x). </a:t>
            </a:r>
          </a:p>
          <a:p>
            <a:r>
              <a:rPr lang="en-US" sz="2800" dirty="0"/>
              <a:t>In order of priority each node is removed from the queue and then the values for f(x) and h(x) neighboring nodes around the removed node are updated.</a:t>
            </a:r>
          </a:p>
          <a:p>
            <a:r>
              <a:rPr lang="en-US" sz="2800" dirty="0" smtClean="0"/>
              <a:t>The search </a:t>
            </a:r>
            <a:r>
              <a:rPr lang="en-US" sz="2800" dirty="0"/>
              <a:t>continues until it reaches the node with the lowest f(x) </a:t>
            </a:r>
            <a:r>
              <a:rPr lang="en-US" sz="2800" dirty="0" smtClean="0"/>
              <a:t>value (goal node).</a:t>
            </a:r>
            <a:endParaRPr lang="en-US" sz="2800" dirty="0"/>
          </a:p>
          <a:p>
            <a:r>
              <a:rPr lang="en-US" sz="2800" dirty="0" smtClean="0"/>
              <a:t>h(x</a:t>
            </a:r>
            <a:r>
              <a:rPr lang="en-US" sz="2800" dirty="0"/>
              <a:t>) at the goal is </a:t>
            </a:r>
            <a:r>
              <a:rPr lang="en-US" sz="2800" dirty="0" smtClean="0">
                <a:solidFill>
                  <a:srgbClr val="FF0000"/>
                </a:solidFill>
              </a:rPr>
              <a:t>zero.</a:t>
            </a:r>
            <a:endParaRPr lang="en-US" sz="2800" dirty="0"/>
          </a:p>
          <a:p>
            <a:endParaRPr lang="en-US" sz="2800" dirty="0"/>
          </a:p>
          <a:p>
            <a:pPr marL="109728" indent="0">
              <a:buNone/>
            </a:pPr>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90</a:t>
            </a:fld>
            <a:endParaRPr lang="en-US"/>
          </a:p>
        </p:txBody>
      </p:sp>
      <p:sp>
        <p:nvSpPr>
          <p:cNvPr id="2" name="Rectangle 1"/>
          <p:cNvSpPr/>
          <p:nvPr/>
        </p:nvSpPr>
        <p:spPr>
          <a:xfrm>
            <a:off x="533399" y="2971800"/>
            <a:ext cx="5680605" cy="369332"/>
          </a:xfrm>
          <a:prstGeom prst="rect">
            <a:avLst/>
          </a:prstGeom>
        </p:spPr>
        <p:txBody>
          <a:bodyPr wrap="square">
            <a:spAutoFit/>
          </a:bodyPr>
          <a:lstStyle/>
          <a:p>
            <a:pPr marL="285750" indent="-285750">
              <a:buFont typeface="Arial" pitchFamily="34" charset="0"/>
              <a:buChar char="•"/>
            </a:pPr>
            <a:endParaRPr lang="en-US" dirty="0"/>
          </a:p>
        </p:txBody>
      </p:sp>
    </p:spTree>
    <p:extLst>
      <p:ext uri="{BB962C8B-B14F-4D97-AF65-F5344CB8AC3E}">
        <p14:creationId xmlns:p14="http://schemas.microsoft.com/office/powerpoint/2010/main" xmlns="" val="35691441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earch_Page_134"/>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3175"/>
            <a:ext cx="9144000" cy="6851650"/>
          </a:xfrm>
          <a:prstGeom prst="rect">
            <a:avLst/>
          </a:prstGeom>
          <a:noFill/>
          <a:ln>
            <a:noFill/>
          </a:ln>
        </p:spPr>
      </p:pic>
    </p:spTree>
    <p:extLst>
      <p:ext uri="{BB962C8B-B14F-4D97-AF65-F5344CB8AC3E}">
        <p14:creationId xmlns:p14="http://schemas.microsoft.com/office/powerpoint/2010/main" xmlns="" val="11562869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143000"/>
          </a:xfrm>
        </p:spPr>
        <p:txBody>
          <a:bodyPr/>
          <a:lstStyle/>
          <a:p>
            <a:r>
              <a:rPr lang="en-US" dirty="0" smtClean="0"/>
              <a:t>Algorithm A*</a:t>
            </a:r>
          </a:p>
        </p:txBody>
      </p:sp>
      <p:sp>
        <p:nvSpPr>
          <p:cNvPr id="44035" name="Rectangle 3"/>
          <p:cNvSpPr>
            <a:spLocks noGrp="1" noChangeArrowheads="1"/>
          </p:cNvSpPr>
          <p:nvPr>
            <p:ph type="body" idx="1"/>
          </p:nvPr>
        </p:nvSpPr>
        <p:spPr>
          <a:xfrm>
            <a:off x="457200" y="1143000"/>
            <a:ext cx="8458200" cy="5562600"/>
          </a:xfrm>
        </p:spPr>
        <p:txBody>
          <a:bodyPr>
            <a:normAutofit lnSpcReduction="10000"/>
          </a:bodyPr>
          <a:lstStyle/>
          <a:p>
            <a:pPr marL="169863" indent="-169863">
              <a:buFontTx/>
              <a:buNone/>
            </a:pPr>
            <a:r>
              <a:rPr lang="en-US" sz="2400" b="1" dirty="0" smtClean="0"/>
              <a:t>1</a:t>
            </a:r>
            <a:r>
              <a:rPr lang="en-US" sz="2400" dirty="0" smtClean="0"/>
              <a:t> Put the start node S on the nodes list, called OPEN </a:t>
            </a:r>
          </a:p>
          <a:p>
            <a:pPr marL="169863" indent="-169863">
              <a:buFontTx/>
              <a:buNone/>
            </a:pPr>
            <a:r>
              <a:rPr lang="en-US" sz="2400" b="1" dirty="0" smtClean="0"/>
              <a:t>2</a:t>
            </a:r>
            <a:r>
              <a:rPr lang="en-US" sz="2400" dirty="0" smtClean="0"/>
              <a:t> If OPEN is empty, exit with failure </a:t>
            </a:r>
          </a:p>
          <a:p>
            <a:pPr marL="169863" indent="-169863">
              <a:buFontTx/>
              <a:buNone/>
            </a:pPr>
            <a:r>
              <a:rPr lang="en-US" sz="2400" b="1" dirty="0" smtClean="0"/>
              <a:t>3</a:t>
            </a:r>
            <a:r>
              <a:rPr lang="en-US" sz="2400" dirty="0" smtClean="0"/>
              <a:t> Select node in OPEN with minimal f(n) and place on CLOSED</a:t>
            </a:r>
          </a:p>
          <a:p>
            <a:pPr marL="169863" indent="-169863">
              <a:buFontTx/>
              <a:buNone/>
            </a:pPr>
            <a:r>
              <a:rPr lang="en-US" sz="2400" b="1" dirty="0" smtClean="0"/>
              <a:t>4</a:t>
            </a:r>
            <a:r>
              <a:rPr lang="en-US" sz="2400" dirty="0" smtClean="0"/>
              <a:t> If n is a goal node, collect path back to start and stop</a:t>
            </a:r>
          </a:p>
          <a:p>
            <a:pPr marL="169863" indent="-169863">
              <a:buFontTx/>
              <a:buNone/>
            </a:pPr>
            <a:r>
              <a:rPr lang="en-US" sz="2400" b="1" dirty="0" smtClean="0"/>
              <a:t>5</a:t>
            </a:r>
            <a:r>
              <a:rPr lang="en-US" sz="2400" dirty="0" smtClean="0"/>
              <a:t> Expand n, generating all its successors and attach to them pointers back to n.  For each successor n' of n </a:t>
            </a:r>
          </a:p>
          <a:p>
            <a:pPr marL="461963" lvl="1" indent="-177800">
              <a:buFontTx/>
              <a:buNone/>
            </a:pPr>
            <a:r>
              <a:rPr lang="en-US" sz="2400" b="1" dirty="0" smtClean="0"/>
              <a:t>1</a:t>
            </a:r>
            <a:r>
              <a:rPr lang="en-US" sz="2400" dirty="0" smtClean="0"/>
              <a:t> If n' is not already on OPEN or CLOSED</a:t>
            </a:r>
          </a:p>
          <a:p>
            <a:pPr marL="744538" lvl="2" indent="-168275"/>
            <a:r>
              <a:rPr lang="en-US" sz="2000" dirty="0" smtClean="0"/>
              <a:t>put n </a:t>
            </a:r>
            <a:r>
              <a:rPr lang="en-US" dirty="0" smtClean="0"/>
              <a:t>'</a:t>
            </a:r>
            <a:r>
              <a:rPr lang="en-US" sz="2000" dirty="0" smtClean="0"/>
              <a:t> on OPEN</a:t>
            </a:r>
          </a:p>
          <a:p>
            <a:pPr marL="744538" lvl="2" indent="-168275"/>
            <a:r>
              <a:rPr lang="en-US" sz="2000" dirty="0" smtClean="0"/>
              <a:t>compute h(n'),  g(n')=g(n)+ c(</a:t>
            </a:r>
            <a:r>
              <a:rPr lang="en-US" sz="2000" dirty="0" err="1" smtClean="0"/>
              <a:t>n,n</a:t>
            </a:r>
            <a:r>
              <a:rPr lang="en-US" sz="2000" dirty="0" smtClean="0"/>
              <a:t>'),  f(n')=g(n')+h(n')</a:t>
            </a:r>
          </a:p>
          <a:p>
            <a:pPr marL="461963" lvl="1" indent="-177800">
              <a:buFontTx/>
              <a:buNone/>
            </a:pPr>
            <a:r>
              <a:rPr lang="en-US" sz="2400" b="1" dirty="0" smtClean="0"/>
              <a:t>2</a:t>
            </a:r>
            <a:r>
              <a:rPr lang="en-US" sz="2400" dirty="0" smtClean="0"/>
              <a:t> If n' is already on OPEN or CLOSED and if g(n') is lower for the new version of n</a:t>
            </a:r>
            <a:r>
              <a:rPr lang="en-US" dirty="0" smtClean="0"/>
              <a:t>'</a:t>
            </a:r>
            <a:r>
              <a:rPr lang="en-US" sz="2400" dirty="0" smtClean="0"/>
              <a:t>, then:</a:t>
            </a:r>
          </a:p>
          <a:p>
            <a:pPr marL="744538" lvl="2" indent="-168275"/>
            <a:r>
              <a:rPr lang="en-US" sz="2000" dirty="0" smtClean="0"/>
              <a:t>Redirect pointers backward from n' along path yielding lower g(n').</a:t>
            </a:r>
          </a:p>
          <a:p>
            <a:pPr marL="744538" lvl="2" indent="-168275"/>
            <a:r>
              <a:rPr lang="en-US" sz="2000" dirty="0" smtClean="0"/>
              <a:t>Put n' on OPEN.</a:t>
            </a:r>
            <a:r>
              <a:rPr lang="en-US" dirty="0" smtClean="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lstStyle/>
          <a:p>
            <a:r>
              <a:rPr lang="en-US" dirty="0" smtClean="0"/>
              <a:t>Some observations on A*</a:t>
            </a:r>
          </a:p>
        </p:txBody>
      </p:sp>
      <p:sp>
        <p:nvSpPr>
          <p:cNvPr id="48131" name="Rectangle 3"/>
          <p:cNvSpPr>
            <a:spLocks noGrp="1" noChangeArrowheads="1"/>
          </p:cNvSpPr>
          <p:nvPr>
            <p:ph type="body" idx="1"/>
          </p:nvPr>
        </p:nvSpPr>
        <p:spPr>
          <a:xfrm>
            <a:off x="685800" y="1066800"/>
            <a:ext cx="7772400" cy="5486400"/>
          </a:xfrm>
        </p:spPr>
        <p:txBody>
          <a:bodyPr>
            <a:normAutofit fontScale="92500"/>
          </a:bodyPr>
          <a:lstStyle/>
          <a:p>
            <a:pPr marL="231775" indent="-231775"/>
            <a:r>
              <a:rPr lang="en-US" sz="2400" b="1" dirty="0" smtClean="0"/>
              <a:t>Perfect heuristic:</a:t>
            </a:r>
            <a:r>
              <a:rPr lang="en-US" sz="2400" dirty="0" smtClean="0"/>
              <a:t> If h(n) = h*(n) for all n, then only the nodes on the optimal solution path will be expanded. So, no extra work will be performed</a:t>
            </a:r>
          </a:p>
          <a:p>
            <a:pPr marL="231775" indent="-231775"/>
            <a:r>
              <a:rPr lang="en-US" sz="2400" b="1" dirty="0" smtClean="0"/>
              <a:t>Null heuristic:</a:t>
            </a:r>
            <a:r>
              <a:rPr lang="en-US" sz="2400" dirty="0" smtClean="0"/>
              <a:t> If h(n) = 0 for all n, then this is an admissible heuristic and  A* acts like uniform-cost search and A* becomes </a:t>
            </a:r>
            <a:r>
              <a:rPr lang="en-US" sz="2400" dirty="0" err="1" smtClean="0"/>
              <a:t>Dijkstra’s</a:t>
            </a:r>
            <a:r>
              <a:rPr lang="en-US" sz="2400" dirty="0" smtClean="0"/>
              <a:t> shortest path</a:t>
            </a:r>
          </a:p>
          <a:p>
            <a:pPr marL="231775" indent="-231775"/>
            <a:r>
              <a:rPr lang="en-US" sz="2400" b="1" dirty="0" smtClean="0"/>
              <a:t>Better heuristic:</a:t>
            </a:r>
            <a:r>
              <a:rPr lang="en-US" sz="2400" dirty="0" smtClean="0"/>
              <a:t> If h1(n) &lt; h2(n) &lt;= h*(n) for all non-goal nodes, then h2 is a </a:t>
            </a:r>
            <a:r>
              <a:rPr lang="en-US" sz="2400" i="1" dirty="0" smtClean="0"/>
              <a:t>better</a:t>
            </a:r>
            <a:r>
              <a:rPr lang="en-US" sz="2400" dirty="0" smtClean="0"/>
              <a:t> heuristic than h1 </a:t>
            </a:r>
          </a:p>
          <a:p>
            <a:pPr marL="454025" lvl="1" indent="-222250"/>
            <a:r>
              <a:rPr lang="en-US" sz="2400" dirty="0" smtClean="0"/>
              <a:t>If A1* uses h1, and A2* uses h2, then every node expanded by A2* is also expanded by A1* </a:t>
            </a:r>
          </a:p>
          <a:p>
            <a:pPr marL="454025" lvl="1" indent="-222250"/>
            <a:r>
              <a:rPr lang="en-US" sz="2400" dirty="0" smtClean="0"/>
              <a:t>i.e., A1 expands at least as many nodes as A2*</a:t>
            </a:r>
          </a:p>
          <a:p>
            <a:pPr marL="454025" lvl="1" indent="-222250"/>
            <a:r>
              <a:rPr lang="en-US" sz="2400" dirty="0" smtClean="0"/>
              <a:t>We say that A2* is </a:t>
            </a:r>
            <a:r>
              <a:rPr lang="en-US" sz="2400" i="1" dirty="0" smtClean="0"/>
              <a:t>better informed</a:t>
            </a:r>
            <a:r>
              <a:rPr lang="en-US" sz="2400" dirty="0" smtClean="0"/>
              <a:t> than A1*</a:t>
            </a:r>
          </a:p>
          <a:p>
            <a:pPr marL="231775" indent="-231775"/>
            <a:r>
              <a:rPr lang="en-US" sz="2400" dirty="0" smtClean="0"/>
              <a:t>The closer h is to h*, the fewer extra nodes that will be expanded </a:t>
            </a:r>
            <a:endParaRPr lang="en-US" sz="20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DB1205-1AA5-4776-9BEC-4E5ECA50DD3C}" type="slidenum">
              <a:rPr lang="en-US" smtClean="0"/>
              <a:pPr/>
              <a:t>94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54476" y="152400"/>
            <a:ext cx="8635045" cy="655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95</a:t>
            </a:fld>
            <a:endParaRPr lang="en-US"/>
          </a:p>
        </p:txBody>
      </p:sp>
      <p:pic>
        <p:nvPicPr>
          <p:cNvPr id="1026" name="Picture 2" descr="C:\Users\SOSCOMP\Desktop\delivery-graph.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0"/>
            <a:ext cx="4191000" cy="33991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04800" y="228600"/>
            <a:ext cx="3795713" cy="923330"/>
          </a:xfrm>
          <a:prstGeom prst="rect">
            <a:avLst/>
          </a:prstGeom>
        </p:spPr>
        <p:txBody>
          <a:bodyPr wrap="square">
            <a:spAutoFit/>
          </a:bodyPr>
          <a:lstStyle/>
          <a:p>
            <a:r>
              <a:rPr lang="en-US" dirty="0" smtClean="0">
                <a:solidFill>
                  <a:srgbClr val="FF0000"/>
                </a:solidFill>
              </a:rPr>
              <a:t>The </a:t>
            </a:r>
            <a:r>
              <a:rPr lang="en-US" dirty="0">
                <a:solidFill>
                  <a:srgbClr val="FF0000"/>
                </a:solidFill>
              </a:rPr>
              <a:t>robot is outside room r103, at position o103, and the goal is to get to room r123. </a:t>
            </a:r>
            <a:endParaRPr lang="en-US" dirty="0"/>
          </a:p>
        </p:txBody>
      </p:sp>
      <p:pic>
        <p:nvPicPr>
          <p:cNvPr id="8" name="Picture 2" descr="C:\Users\SOSCOMP\Desktop\delgr-distances.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514600"/>
            <a:ext cx="4693920" cy="36107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4724400" y="3810000"/>
            <a:ext cx="4114800" cy="2923877"/>
          </a:xfrm>
          <a:prstGeom prst="rect">
            <a:avLst/>
          </a:prstGeom>
        </p:spPr>
        <p:txBody>
          <a:bodyPr wrap="square">
            <a:spAutoFit/>
          </a:bodyPr>
          <a:lstStyle/>
          <a:p>
            <a:r>
              <a:rPr lang="en-US" sz="1600" b="1" dirty="0" smtClean="0"/>
              <a:t>Frontier</a:t>
            </a:r>
            <a:r>
              <a:rPr lang="en-US" sz="1600" dirty="0" smtClean="0"/>
              <a:t> </a:t>
            </a:r>
          </a:p>
          <a:p>
            <a:pPr>
              <a:lnSpc>
                <a:spcPct val="150000"/>
              </a:lnSpc>
            </a:pPr>
            <a:r>
              <a:rPr lang="en-US" sz="1600" dirty="0" smtClean="0"/>
              <a:t>Start at </a:t>
            </a:r>
            <a:r>
              <a:rPr lang="en-US" sz="1600" i="1" dirty="0" smtClean="0"/>
              <a:t>[o103</a:t>
            </a:r>
            <a:r>
              <a:rPr lang="en-US" sz="1600" i="1" baseline="-25000" dirty="0" smtClean="0"/>
              <a:t>21</a:t>
            </a:r>
            <a:r>
              <a:rPr lang="en-US" sz="1600" i="1" dirty="0" smtClean="0"/>
              <a:t>]</a:t>
            </a:r>
            <a:r>
              <a:rPr lang="en-US" sz="1600" dirty="0" smtClean="0"/>
              <a:t>  with f(o103)=21, since </a:t>
            </a:r>
            <a:r>
              <a:rPr lang="en-US" sz="1600" i="1" dirty="0" smtClean="0"/>
              <a:t>h(o103)=21</a:t>
            </a:r>
            <a:r>
              <a:rPr lang="en-US" sz="1600" dirty="0" smtClean="0"/>
              <a:t> and g(o103)=0) </a:t>
            </a:r>
          </a:p>
          <a:p>
            <a:pPr>
              <a:lnSpc>
                <a:spcPct val="150000"/>
              </a:lnSpc>
            </a:pPr>
            <a:r>
              <a:rPr lang="en-US" sz="1600" i="1" dirty="0" smtClean="0"/>
              <a:t>[b3</a:t>
            </a:r>
            <a:r>
              <a:rPr lang="en-US" sz="1600" i="1" baseline="-25000" dirty="0" smtClean="0"/>
              <a:t>21</a:t>
            </a:r>
            <a:r>
              <a:rPr lang="en-US" sz="1600" i="1" dirty="0" smtClean="0"/>
              <a:t>, ts</a:t>
            </a:r>
            <a:r>
              <a:rPr lang="en-US" sz="1600" i="1" baseline="-25000" dirty="0" smtClean="0"/>
              <a:t>31</a:t>
            </a:r>
            <a:r>
              <a:rPr lang="en-US" sz="1600" i="1" dirty="0" smtClean="0"/>
              <a:t>,o109</a:t>
            </a:r>
            <a:r>
              <a:rPr lang="en-US" sz="1600" i="1" baseline="-25000" dirty="0" smtClean="0"/>
              <a:t>36</a:t>
            </a:r>
            <a:r>
              <a:rPr lang="en-US" sz="1600" i="1" dirty="0" smtClean="0"/>
              <a:t>]</a:t>
            </a:r>
            <a:endParaRPr lang="en-US" sz="1600" dirty="0" smtClean="0"/>
          </a:p>
          <a:p>
            <a:pPr>
              <a:lnSpc>
                <a:spcPct val="150000"/>
              </a:lnSpc>
            </a:pPr>
            <a:r>
              <a:rPr lang="en-US" sz="1600" i="1" dirty="0" smtClean="0"/>
              <a:t> [b1</a:t>
            </a:r>
            <a:r>
              <a:rPr lang="en-US" sz="1600" i="1" baseline="-25000" dirty="0" smtClean="0"/>
              <a:t>21</a:t>
            </a:r>
            <a:r>
              <a:rPr lang="en-US" sz="1600" i="1" dirty="0" smtClean="0"/>
              <a:t>, b4</a:t>
            </a:r>
            <a:r>
              <a:rPr lang="en-US" sz="1600" i="1" baseline="-25000" dirty="0" smtClean="0"/>
              <a:t>29</a:t>
            </a:r>
            <a:r>
              <a:rPr lang="en-US" sz="1600" i="1" dirty="0" smtClean="0"/>
              <a:t>, ts</a:t>
            </a:r>
            <a:r>
              <a:rPr lang="en-US" sz="1600" i="1" baseline="-25000" dirty="0" smtClean="0"/>
              <a:t>31</a:t>
            </a:r>
            <a:r>
              <a:rPr lang="en-US" sz="1600" i="1" dirty="0" smtClean="0"/>
              <a:t>, o109</a:t>
            </a:r>
            <a:r>
              <a:rPr lang="en-US" sz="1600" i="1" baseline="-25000" dirty="0" smtClean="0"/>
              <a:t>36</a:t>
            </a:r>
            <a:r>
              <a:rPr lang="en-US" sz="1600" i="1" dirty="0" smtClean="0"/>
              <a:t>]</a:t>
            </a:r>
            <a:endParaRPr lang="en-US" sz="1600" dirty="0" smtClean="0"/>
          </a:p>
          <a:p>
            <a:pPr>
              <a:lnSpc>
                <a:spcPct val="150000"/>
              </a:lnSpc>
            </a:pPr>
            <a:r>
              <a:rPr lang="en-US" sz="1600" i="1" dirty="0" smtClean="0"/>
              <a:t> [c2</a:t>
            </a:r>
            <a:r>
              <a:rPr lang="en-US" sz="1600" i="1" baseline="-25000" dirty="0" smtClean="0"/>
              <a:t>21</a:t>
            </a:r>
            <a:r>
              <a:rPr lang="en-US" sz="1600" i="1" dirty="0" smtClean="0"/>
              <a:t>, b4</a:t>
            </a:r>
            <a:r>
              <a:rPr lang="en-US" sz="1600" i="1" baseline="-25000" dirty="0" smtClean="0"/>
              <a:t>29</a:t>
            </a:r>
            <a:r>
              <a:rPr lang="en-US" sz="1600" i="1" dirty="0" smtClean="0"/>
              <a:t>, b2</a:t>
            </a:r>
            <a:r>
              <a:rPr lang="en-US" sz="1600" i="1" baseline="-25000" dirty="0" smtClean="0"/>
              <a:t>29</a:t>
            </a:r>
            <a:r>
              <a:rPr lang="en-US" sz="1600" i="1" dirty="0" smtClean="0"/>
              <a:t>, ts</a:t>
            </a:r>
            <a:r>
              <a:rPr lang="en-US" sz="1600" i="1" baseline="-25000" dirty="0" smtClean="0"/>
              <a:t>31</a:t>
            </a:r>
            <a:r>
              <a:rPr lang="en-US" sz="1600" i="1" dirty="0" smtClean="0"/>
              <a:t>, o109</a:t>
            </a:r>
            <a:r>
              <a:rPr lang="en-US" sz="1600" i="1" baseline="-25000" dirty="0" smtClean="0"/>
              <a:t>36</a:t>
            </a:r>
            <a:r>
              <a:rPr lang="en-US" sz="1600" i="1" dirty="0" smtClean="0"/>
              <a:t>]</a:t>
            </a:r>
            <a:endParaRPr lang="en-US" sz="1600" dirty="0" smtClean="0"/>
          </a:p>
          <a:p>
            <a:pPr>
              <a:lnSpc>
                <a:spcPct val="150000"/>
              </a:lnSpc>
            </a:pPr>
            <a:r>
              <a:rPr lang="en-US" sz="1600" i="1" dirty="0" smtClean="0"/>
              <a:t>[c1</a:t>
            </a:r>
            <a:r>
              <a:rPr lang="en-US" sz="1600" i="1" baseline="-25000" dirty="0" smtClean="0"/>
              <a:t>21</a:t>
            </a:r>
            <a:r>
              <a:rPr lang="en-US" sz="1600" i="1" dirty="0" smtClean="0"/>
              <a:t>, b4</a:t>
            </a:r>
            <a:r>
              <a:rPr lang="en-US" sz="1600" i="1" baseline="-25000" dirty="0" smtClean="0"/>
              <a:t>29</a:t>
            </a:r>
            <a:r>
              <a:rPr lang="en-US" sz="1600" i="1" dirty="0" smtClean="0"/>
              <a:t>, b2</a:t>
            </a:r>
            <a:r>
              <a:rPr lang="en-US" sz="1600" i="1" baseline="-25000" dirty="0" smtClean="0"/>
              <a:t>29</a:t>
            </a:r>
            <a:r>
              <a:rPr lang="en-US" sz="1600" i="1" dirty="0" smtClean="0"/>
              <a:t>, c3</a:t>
            </a:r>
            <a:r>
              <a:rPr lang="en-US" sz="1600" i="1" baseline="-25000" dirty="0" smtClean="0"/>
              <a:t>29</a:t>
            </a:r>
            <a:r>
              <a:rPr lang="en-US" sz="1600" i="1" dirty="0" smtClean="0"/>
              <a:t>, ts</a:t>
            </a:r>
            <a:r>
              <a:rPr lang="en-US" sz="1600" i="1" baseline="-25000" dirty="0" smtClean="0"/>
              <a:t>31</a:t>
            </a:r>
            <a:r>
              <a:rPr lang="en-US" sz="1600" i="1" dirty="0" smtClean="0"/>
              <a:t>, o109</a:t>
            </a:r>
            <a:r>
              <a:rPr lang="en-US" sz="1600" i="1" baseline="-25000" dirty="0" smtClean="0"/>
              <a:t>36</a:t>
            </a:r>
            <a:r>
              <a:rPr lang="en-US" sz="1600" i="1" dirty="0" smtClean="0"/>
              <a:t>]</a:t>
            </a:r>
            <a:endParaRPr lang="en-US" sz="1600" dirty="0" smtClean="0"/>
          </a:p>
          <a:p>
            <a:pPr>
              <a:lnSpc>
                <a:spcPct val="150000"/>
              </a:lnSpc>
            </a:pPr>
            <a:r>
              <a:rPr lang="en-US" sz="1600" i="1" dirty="0" smtClean="0"/>
              <a:t> [b4</a:t>
            </a:r>
            <a:r>
              <a:rPr lang="en-US" sz="1600" i="1" baseline="-25000" dirty="0" smtClean="0"/>
              <a:t>29</a:t>
            </a:r>
            <a:r>
              <a:rPr lang="en-US" sz="1600" i="1" dirty="0" smtClean="0"/>
              <a:t>, b2</a:t>
            </a:r>
            <a:r>
              <a:rPr lang="en-US" sz="1600" i="1" baseline="-25000" dirty="0" smtClean="0"/>
              <a:t>29</a:t>
            </a:r>
            <a:r>
              <a:rPr lang="en-US" sz="1600" i="1" dirty="0" smtClean="0"/>
              <a:t>, c3</a:t>
            </a:r>
            <a:r>
              <a:rPr lang="en-US" sz="1600" i="1" baseline="-25000" dirty="0" smtClean="0"/>
              <a:t>29</a:t>
            </a:r>
            <a:r>
              <a:rPr lang="en-US" sz="1600" i="1" dirty="0" smtClean="0"/>
              <a:t>, ts</a:t>
            </a:r>
            <a:r>
              <a:rPr lang="en-US" sz="1600" i="1" baseline="-25000" dirty="0" smtClean="0"/>
              <a:t>31</a:t>
            </a:r>
            <a:r>
              <a:rPr lang="en-US" sz="1600" i="1" dirty="0" smtClean="0"/>
              <a:t>, c3</a:t>
            </a:r>
            <a:r>
              <a:rPr lang="en-US" sz="1600" i="1" baseline="-25000" dirty="0" smtClean="0"/>
              <a:t>35</a:t>
            </a:r>
            <a:r>
              <a:rPr lang="en-US" sz="1600" i="1" dirty="0" smtClean="0"/>
              <a:t>, o109</a:t>
            </a:r>
            <a:r>
              <a:rPr lang="en-US" sz="1600" i="1" baseline="-25000" dirty="0" smtClean="0"/>
              <a:t>36</a:t>
            </a:r>
            <a:r>
              <a:rPr lang="en-US" sz="1600" i="1" dirty="0" smtClean="0"/>
              <a:t>]</a:t>
            </a:r>
            <a:endParaRPr lang="en-US" sz="1600" dirty="0"/>
          </a:p>
        </p:txBody>
      </p:sp>
    </p:spTree>
    <p:extLst>
      <p:ext uri="{BB962C8B-B14F-4D97-AF65-F5344CB8AC3E}">
        <p14:creationId xmlns:p14="http://schemas.microsoft.com/office/powerpoint/2010/main" xmlns="" val="30697624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DB1205-1AA5-4776-9BEC-4E5ECA50DD3C}" type="slidenum">
              <a:rPr lang="en-US" smtClean="0"/>
              <a:pPr/>
              <a:t>96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28601" y="140574"/>
            <a:ext cx="8763000" cy="6634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77000"/>
          </a:xfrm>
        </p:spPr>
        <p:txBody>
          <a:bodyPr>
            <a:noAutofit/>
          </a:bodyPr>
          <a:lstStyle/>
          <a:p>
            <a:r>
              <a:rPr lang="en-US" sz="2400" dirty="0"/>
              <a:t>The property that A* always finds an optimal path, if one exists, and that the first path found to a goal is optimal is called the </a:t>
            </a:r>
            <a:r>
              <a:rPr lang="en-US" sz="2400" dirty="0">
                <a:solidFill>
                  <a:srgbClr val="FF0000"/>
                </a:solidFill>
              </a:rPr>
              <a:t>admissibility of A</a:t>
            </a:r>
            <a:r>
              <a:rPr lang="en-US" sz="2400" dirty="0" smtClean="0">
                <a:solidFill>
                  <a:srgbClr val="FF0000"/>
                </a:solidFill>
              </a:rPr>
              <a:t>*</a:t>
            </a:r>
            <a:r>
              <a:rPr lang="en-US" sz="2400" dirty="0" smtClean="0"/>
              <a:t>.</a:t>
            </a:r>
            <a:endParaRPr lang="en-US" sz="2400" dirty="0"/>
          </a:p>
          <a:p>
            <a:r>
              <a:rPr lang="en-US" sz="2400" dirty="0" smtClean="0"/>
              <a:t>Admissibility </a:t>
            </a:r>
            <a:r>
              <a:rPr lang="en-US" sz="2400" dirty="0"/>
              <a:t>means that, even when the search space is infinite, if solutions exist, a solution will be found and the first path found will be an optimal </a:t>
            </a:r>
            <a:r>
              <a:rPr lang="en-US" sz="2400" dirty="0" smtClean="0"/>
              <a:t>solution.</a:t>
            </a:r>
            <a:endParaRPr lang="en-US" sz="24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97</a:t>
            </a:fld>
            <a:endParaRPr lang="en-US"/>
          </a:p>
        </p:txBody>
      </p:sp>
      <p:sp>
        <p:nvSpPr>
          <p:cNvPr id="2" name="Rectangle 1"/>
          <p:cNvSpPr/>
          <p:nvPr/>
        </p:nvSpPr>
        <p:spPr>
          <a:xfrm>
            <a:off x="533399" y="2971800"/>
            <a:ext cx="5680605" cy="369332"/>
          </a:xfrm>
          <a:prstGeom prst="rect">
            <a:avLst/>
          </a:prstGeom>
        </p:spPr>
        <p:txBody>
          <a:bodyPr wrap="square">
            <a:spAutoFit/>
          </a:bodyPr>
          <a:lstStyle/>
          <a:p>
            <a:pPr marL="285750" indent="-285750">
              <a:buFont typeface="Arial" pitchFamily="34" charset="0"/>
              <a:buChar char="•"/>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0" y="2819400"/>
            <a:ext cx="5919788" cy="3739630"/>
          </a:xfrm>
          <a:prstGeom prst="rect">
            <a:avLst/>
          </a:prstGeom>
          <a:noFill/>
          <a:ln w="9525">
            <a:noFill/>
            <a:miter lim="800000"/>
            <a:headEnd/>
            <a:tailEnd/>
          </a:ln>
        </p:spPr>
      </p:pic>
    </p:spTree>
    <p:extLst>
      <p:ext uri="{BB962C8B-B14F-4D97-AF65-F5344CB8AC3E}">
        <p14:creationId xmlns:p14="http://schemas.microsoft.com/office/powerpoint/2010/main" xmlns="" val="21310286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1800" dirty="0">
                <a:solidFill>
                  <a:srgbClr val="FF0000"/>
                </a:solidFill>
              </a:rPr>
              <a:t>Proposition</a:t>
            </a:r>
            <a:r>
              <a:rPr lang="en-US" sz="1800" dirty="0"/>
              <a:t>. (A* admissibility): If there is a solution, A* always finds a solution, and the first solution found is an optimal solution, if</a:t>
            </a:r>
          </a:p>
          <a:p>
            <a:pPr lvl="1"/>
            <a:r>
              <a:rPr lang="en-US" sz="1400" dirty="0"/>
              <a:t>the branching factor is finite (each node has only a finite number of neighbors</a:t>
            </a:r>
            <a:r>
              <a:rPr lang="en-US" sz="1400" dirty="0" smtClean="0"/>
              <a:t>).</a:t>
            </a:r>
            <a:endParaRPr lang="en-US" sz="1400" dirty="0"/>
          </a:p>
          <a:p>
            <a:pPr lvl="1"/>
            <a:r>
              <a:rPr lang="en-US" sz="1400" dirty="0"/>
              <a:t>arc costs are greater than some </a:t>
            </a:r>
            <a:r>
              <a:rPr lang="en-US" sz="1400" dirty="0" smtClean="0"/>
              <a:t>ε&gt;0</a:t>
            </a:r>
            <a:r>
              <a:rPr lang="en-US" sz="1400" dirty="0"/>
              <a:t>.</a:t>
            </a:r>
          </a:p>
          <a:p>
            <a:pPr lvl="1"/>
            <a:r>
              <a:rPr lang="en-US" sz="1400" dirty="0"/>
              <a:t>h(n) is a lower bound on the actual minimum cost of the lowest-cost path from n to a goal node</a:t>
            </a:r>
            <a:r>
              <a:rPr lang="en-US" sz="1400" dirty="0" smtClean="0"/>
              <a:t>.</a:t>
            </a:r>
          </a:p>
          <a:p>
            <a:r>
              <a:rPr lang="en-US" sz="1800" dirty="0" smtClean="0">
                <a:solidFill>
                  <a:srgbClr val="FF0000"/>
                </a:solidFill>
              </a:rPr>
              <a:t>Proof</a:t>
            </a:r>
            <a:r>
              <a:rPr lang="en-US" sz="1800" dirty="0" smtClean="0"/>
              <a:t> Part </a:t>
            </a:r>
            <a:r>
              <a:rPr lang="en-US" sz="1800" dirty="0"/>
              <a:t>A: </a:t>
            </a:r>
            <a:endParaRPr lang="en-US" sz="1800" dirty="0" smtClean="0"/>
          </a:p>
          <a:p>
            <a:pPr lvl="1"/>
            <a:r>
              <a:rPr lang="en-US" sz="1600" dirty="0" smtClean="0"/>
              <a:t>A </a:t>
            </a:r>
            <a:r>
              <a:rPr lang="en-US" sz="1600" dirty="0"/>
              <a:t>solution will be found. If the arc costs are all greater than some ε&gt; 0, eventually, for all paths p in the frontier, </a:t>
            </a:r>
            <a:r>
              <a:rPr lang="en-US" sz="1600" dirty="0" smtClean="0"/>
              <a:t>cost f(p</a:t>
            </a:r>
            <a:r>
              <a:rPr lang="en-US" sz="1600" dirty="0"/>
              <a:t>) will exceed any finite number and, thus, will exceed a solution cost if one exists (at depth in the search tree no greater than m/ε, where m is the solution cost). Because the branching factor is finite, only a finite number of nodes must be expanded before the search tree could get to this size, but the A* search would have found a solution by then.</a:t>
            </a:r>
          </a:p>
          <a:p>
            <a:r>
              <a:rPr lang="en-US" sz="1800" dirty="0">
                <a:solidFill>
                  <a:srgbClr val="FF0000"/>
                </a:solidFill>
              </a:rPr>
              <a:t>Proof</a:t>
            </a:r>
            <a:r>
              <a:rPr lang="en-US" sz="1800" dirty="0"/>
              <a:t> </a:t>
            </a:r>
            <a:r>
              <a:rPr lang="en-US" sz="1800" dirty="0" smtClean="0"/>
              <a:t>Part </a:t>
            </a:r>
            <a:r>
              <a:rPr lang="en-US" sz="1800" dirty="0"/>
              <a:t>B: </a:t>
            </a:r>
            <a:endParaRPr lang="en-US" sz="1800" dirty="0" smtClean="0"/>
          </a:p>
          <a:p>
            <a:pPr lvl="1"/>
            <a:r>
              <a:rPr lang="en-US" sz="1600" dirty="0" smtClean="0"/>
              <a:t>The </a:t>
            </a:r>
            <a:r>
              <a:rPr lang="en-US" sz="1600" dirty="0"/>
              <a:t>first path to a goal selected is an optimal path. The f-value for any node on an optimal solution path is less than or equal to the f-value of an optimal solution. This is because h is an underestimate of the actual cost from a node to a goal. Thus, the f-value of a node on an optimal solution path is less than the f-value for any non-optimal solution. Thus, a non-optimal solution can never be chosen while a node exists on the frontier that leads to an optimal solution (because an element with minimum f-value is chosen at each step). So, before it can select a non-optimal solution, it will have to pick all of the nodes on an optimal path, including each of the optimal solutions.</a:t>
            </a:r>
            <a:endParaRPr lang="en-US" sz="16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98</a:t>
            </a:fld>
            <a:endParaRPr lang="en-US"/>
          </a:p>
        </p:txBody>
      </p:sp>
      <p:sp>
        <p:nvSpPr>
          <p:cNvPr id="5" name="Rectangle 1"/>
          <p:cNvSpPr>
            <a:spLocks noChangeArrowheads="1"/>
          </p:cNvSpPr>
          <p:nvPr/>
        </p:nvSpPr>
        <p:spPr bwMode="auto">
          <a:xfrm>
            <a:off x="457200" y="1778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323075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DB1205-1AA5-4776-9BEC-4E5ECA50DD3C}" type="slidenum">
              <a:rPr lang="en-US" smtClean="0"/>
              <a:pPr/>
              <a:t>99</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552450" y="390525"/>
            <a:ext cx="8039100" cy="607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3931</TotalTime>
  <Words>6391</Words>
  <Application>Microsoft Office PowerPoint</Application>
  <PresentationFormat>On-screen Show (4:3)</PresentationFormat>
  <Paragraphs>1716</Paragraphs>
  <Slides>146</Slides>
  <Notes>58</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Concourse</vt:lpstr>
      <vt:lpstr>States and Searching based on Chapter 3. Poole &amp; Mackworth, Artificial Intelligence. Foundations of Computational Agents. Cambridge University Press 2010  Wikipedia: http://en.wikipedia.org/wiki/A_star  S. Dasgupta, C.H. Papadimitriou, and U.V. Vazirani. Algorithms.  http://www.cs.berkeley.edu/~vazirani/algorithms.html  Andrew Moore, CMU  B&amp;B animation, John W. Chinneck, Carleton University http://www.sce.carleton.ca/faculty/chinneck/po.html  Greg Grudic, University of Colorado at Boulder http://www.cs.colorado.edu/~grudic/   Charles R. Dyer, University of Wisconsin-Madison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Dijkstra's Algorithm (least-cost-first)</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A* search for path planning</vt:lpstr>
      <vt:lpstr>What is A* search algorithm</vt:lpstr>
      <vt:lpstr>Slide 88</vt:lpstr>
      <vt:lpstr>Slide 89</vt:lpstr>
      <vt:lpstr>Slide 90</vt:lpstr>
      <vt:lpstr>Slide 91</vt:lpstr>
      <vt:lpstr>Algorithm A*</vt:lpstr>
      <vt:lpstr>Some observations on A*</vt:lpstr>
      <vt:lpstr>Slide 94</vt:lpstr>
      <vt:lpstr>Slide 95</vt:lpstr>
      <vt:lpstr>Slide 96</vt:lpstr>
      <vt:lpstr>Slide 97</vt:lpstr>
      <vt:lpstr>Slide 98</vt:lpstr>
      <vt:lpstr>Slide 99</vt:lpstr>
      <vt:lpstr>Summary of A* properties</vt:lpstr>
      <vt:lpstr>Solving 8-Puzzle with A*</vt:lpstr>
      <vt:lpstr>Heuristics for 8-puzzle </vt:lpstr>
      <vt:lpstr>Heuristics for 8-puzzle </vt:lpstr>
      <vt:lpstr>Solving 8-Puzzle with A* Example</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Dynamic Programming (DP)</vt:lpstr>
      <vt:lpstr>Slide 139</vt:lpstr>
      <vt:lpstr>Slide 140</vt:lpstr>
      <vt:lpstr>Slide 141</vt:lpstr>
      <vt:lpstr>Edit Distance </vt:lpstr>
      <vt:lpstr>Slide 143</vt:lpstr>
      <vt:lpstr>Slide 144</vt:lpstr>
      <vt:lpstr>Slide 145</vt:lpstr>
      <vt:lpstr>Slide 146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SOSCOMP</dc:creator>
  <cp:lastModifiedBy>latecki</cp:lastModifiedBy>
  <cp:revision>162</cp:revision>
  <dcterms:created xsi:type="dcterms:W3CDTF">2012-07-14T16:41:36Z</dcterms:created>
  <dcterms:modified xsi:type="dcterms:W3CDTF">2012-10-01T15:54:51Z</dcterms:modified>
</cp:coreProperties>
</file>