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5EC55-C22F-4BC5-B978-93F5A7F5237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707B8-6F25-4DE7-AE5C-0702077CE7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1600200" y="228600"/>
            <a:ext cx="0" cy="1371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600200" y="1600200"/>
            <a:ext cx="2057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600200" y="838200"/>
            <a:ext cx="160020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200400" y="838200"/>
            <a:ext cx="0" cy="762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00200" y="838200"/>
            <a:ext cx="1600200" cy="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600200" y="1600200"/>
            <a:ext cx="1600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600200" y="838200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600200" y="3733800"/>
            <a:ext cx="0" cy="1524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71600" y="5105400"/>
            <a:ext cx="2286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1600200" y="4648200"/>
            <a:ext cx="1524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1447800" y="4419600"/>
            <a:ext cx="152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1600200" y="1981200"/>
            <a:ext cx="0" cy="1371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1600200" y="3352800"/>
            <a:ext cx="2057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1600200" y="2590800"/>
            <a:ext cx="160020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1600200" y="3352800"/>
            <a:ext cx="1600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1600200" y="2590800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1600200" y="2895600"/>
            <a:ext cx="1524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1600200" y="2286000"/>
            <a:ext cx="12954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 flipV="1">
            <a:off x="1447800" y="2667000"/>
            <a:ext cx="152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c 70"/>
          <p:cNvSpPr/>
          <p:nvPr/>
        </p:nvSpPr>
        <p:spPr>
          <a:xfrm>
            <a:off x="2057400" y="3200400"/>
            <a:ext cx="1524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c 71"/>
          <p:cNvSpPr/>
          <p:nvPr/>
        </p:nvSpPr>
        <p:spPr>
          <a:xfrm>
            <a:off x="2209800" y="2819400"/>
            <a:ext cx="1524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Arc 72"/>
          <p:cNvSpPr/>
          <p:nvPr/>
        </p:nvSpPr>
        <p:spPr>
          <a:xfrm rot="16200000">
            <a:off x="1409700" y="2705100"/>
            <a:ext cx="30480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Connector 74"/>
          <p:cNvCxnSpPr/>
          <p:nvPr/>
        </p:nvCxnSpPr>
        <p:spPr>
          <a:xfrm>
            <a:off x="3124200" y="4648200"/>
            <a:ext cx="0" cy="4572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1600200" y="4648200"/>
            <a:ext cx="1524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1447800" y="4419600"/>
            <a:ext cx="1524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447800" y="4419600"/>
            <a:ext cx="0" cy="6858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352800" y="1371600"/>
            <a:ext cx="2632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1524000" y="228600"/>
            <a:ext cx="266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  <a:endParaRPr lang="en-US" sz="1400" dirty="0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99060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762000"/>
            <a:ext cx="1285875" cy="361950"/>
          </a:xfrm>
          <a:prstGeom prst="rect">
            <a:avLst/>
          </a:prstGeom>
          <a:noFill/>
        </p:spPr>
      </p:pic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1600200"/>
            <a:ext cx="200025" cy="314325"/>
          </a:xfrm>
          <a:prstGeom prst="rect">
            <a:avLst/>
          </a:prstGeom>
          <a:noFill/>
        </p:spPr>
      </p:pic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685800"/>
            <a:ext cx="200025" cy="361950"/>
          </a:xfrm>
          <a:prstGeom prst="rect">
            <a:avLst/>
          </a:prstGeom>
          <a:noFill/>
        </p:spPr>
      </p:pic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533400"/>
            <a:ext cx="438150" cy="342900"/>
          </a:xfrm>
          <a:prstGeom prst="rect">
            <a:avLst/>
          </a:prstGeom>
          <a:noFill/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2057400"/>
            <a:ext cx="523875" cy="342900"/>
          </a:xfrm>
          <a:prstGeom prst="rect">
            <a:avLst/>
          </a:prstGeom>
          <a:noFill/>
        </p:spPr>
      </p:pic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990600" y="34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80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743200"/>
            <a:ext cx="304800" cy="314325"/>
          </a:xfrm>
          <a:prstGeom prst="rect">
            <a:avLst/>
          </a:prstGeom>
          <a:noFill/>
        </p:spPr>
      </p:pic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82" name="Picture 1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2286000"/>
            <a:ext cx="304800" cy="361950"/>
          </a:xfrm>
          <a:prstGeom prst="rect">
            <a:avLst/>
          </a:prstGeom>
          <a:noFill/>
        </p:spPr>
      </p:pic>
      <p:pic>
        <p:nvPicPr>
          <p:cNvPr id="11285" name="Picture 2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2286000"/>
            <a:ext cx="523875" cy="342900"/>
          </a:xfrm>
          <a:prstGeom prst="rect">
            <a:avLst/>
          </a:prstGeom>
          <a:noFill/>
        </p:spPr>
      </p:pic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990600" y="86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88" name="Picture 2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2667000"/>
            <a:ext cx="942975" cy="361950"/>
          </a:xfrm>
          <a:prstGeom prst="rect">
            <a:avLst/>
          </a:prstGeom>
          <a:noFill/>
        </p:spPr>
      </p:pic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90" name="Picture 2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4876800"/>
            <a:ext cx="438150" cy="238125"/>
          </a:xfrm>
          <a:prstGeom prst="rect">
            <a:avLst/>
          </a:prstGeom>
          <a:noFill/>
        </p:spPr>
      </p:pic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92" name="Picture 28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4572000"/>
            <a:ext cx="419100" cy="238125"/>
          </a:xfrm>
          <a:prstGeom prst="rect">
            <a:avLst/>
          </a:prstGeom>
          <a:noFill/>
        </p:spPr>
      </p:pic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99060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94" name="Picture 30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4191000"/>
            <a:ext cx="523875" cy="238125"/>
          </a:xfrm>
          <a:prstGeom prst="rect">
            <a:avLst/>
          </a:prstGeom>
          <a:noFill/>
        </p:spPr>
      </p:pic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98" name="Picture 3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4648200"/>
            <a:ext cx="438150" cy="238125"/>
          </a:xfrm>
          <a:prstGeom prst="rect">
            <a:avLst/>
          </a:prstGeom>
          <a:noFill/>
        </p:spPr>
      </p:pic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300" name="Picture 36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4648200"/>
            <a:ext cx="1571625" cy="381000"/>
          </a:xfrm>
          <a:prstGeom prst="rect">
            <a:avLst/>
          </a:prstGeom>
          <a:noFill/>
        </p:spPr>
      </p:pic>
      <p:sp>
        <p:nvSpPr>
          <p:cNvPr id="11303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304" name="Picture 40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4191000"/>
            <a:ext cx="781050" cy="361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Temple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mrsofty</dc:creator>
  <cp:lastModifiedBy>mrsofty</cp:lastModifiedBy>
  <cp:revision>7</cp:revision>
  <dcterms:created xsi:type="dcterms:W3CDTF">2014-01-27T22:06:58Z</dcterms:created>
  <dcterms:modified xsi:type="dcterms:W3CDTF">2014-01-27T23:06:37Z</dcterms:modified>
</cp:coreProperties>
</file>