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1" r:id="rId3"/>
    <p:sldId id="306" r:id="rId4"/>
    <p:sldId id="310" r:id="rId5"/>
    <p:sldId id="308" r:id="rId6"/>
    <p:sldId id="261" r:id="rId7"/>
    <p:sldId id="294" r:id="rId8"/>
    <p:sldId id="293" r:id="rId9"/>
    <p:sldId id="296" r:id="rId10"/>
    <p:sldId id="297" r:id="rId11"/>
    <p:sldId id="298" r:id="rId12"/>
    <p:sldId id="299" r:id="rId13"/>
    <p:sldId id="309" r:id="rId14"/>
    <p:sldId id="312" r:id="rId15"/>
    <p:sldId id="288" r:id="rId16"/>
    <p:sldId id="301" r:id="rId17"/>
    <p:sldId id="303" r:id="rId18"/>
    <p:sldId id="304" r:id="rId19"/>
    <p:sldId id="31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876B9-E689-4263-9645-B4E08720F236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10B00-CBC8-4245-88F7-CF97A8FD2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18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9D0A9-CA4D-453B-A8EC-8F6CA22FEA94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D8069-22C7-4545-B15D-8659D29D7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63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26269F-217F-46D6-A034-661FD1293753}" type="datetime1">
              <a:rPr lang="en-US" smtClean="0"/>
              <a:t>5/14/2013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27DC-1BAC-4843-9EBE-57AE6C47B6EF}" type="datetime1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DF5D1E-F11E-4CA4-94DC-8AEF4134BB98}" type="datetime1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FC5-D758-45AA-9A34-0C5BD15AE693}" type="datetime1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23-1896-4B8A-98E9-EB673B7CF254}" type="datetime1">
              <a:rPr lang="en-US" smtClean="0"/>
              <a:t>5/14/2013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BB418-E8F1-4848-9B27-63CDD571FBD2}" type="datetime1">
              <a:rPr lang="en-US" smtClean="0"/>
              <a:t>5/14/2013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D972E3-B705-4D54-A291-532382B324DE}" type="datetime1">
              <a:rPr lang="en-US" smtClean="0"/>
              <a:t>5/14/2013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10F1-DAF2-4BDE-B24E-8136667E6175}" type="datetime1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E0B-0673-453D-82B9-7850FEF59B05}" type="datetime1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E8-36AA-4B40-A33C-34F4BBDCE1C8}" type="datetime1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772D46-D267-4B03-BFB2-2BAFB052C810}" type="datetime1">
              <a:rPr lang="en-US" smtClean="0"/>
              <a:t>5/14/2013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F08C62-6DEC-402E-ABF4-50E4C09A44CA}" type="datetime1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8153400" cy="2590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 Symbol-Level Transmission in Error-Prone Wireless Networks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010400" cy="2590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Pouya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Ostovari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Wu,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Abdallah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Khreishah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8" y="6096000"/>
            <a:ext cx="592137" cy="6222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63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4600" y="6077675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Center for Networked </a:t>
            </a:r>
            <a:r>
              <a:rPr lang="en-US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Computing</a:t>
            </a:r>
          </a:p>
          <a:p>
            <a:r>
              <a:rPr lang="en-US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http://www.cnc.temple.edu</a:t>
            </a:r>
            <a:endParaRPr lang="en-US" dirty="0">
              <a:solidFill>
                <a:schemeClr val="bg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(Multiple Destinations)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02752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case of different transmission error rates, the round-robin pattern does not exist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Iterative algorithm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assign the transmissions to the symbols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rounds</a:t>
            </a: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At each iteration we assign the current transmission to the symbol with maximum        </a:t>
            </a: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050" y="3931497"/>
            <a:ext cx="4448085" cy="82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6975" y="3930794"/>
            <a:ext cx="2829050" cy="8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4225" y="5380300"/>
            <a:ext cx="60960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model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size of the packets are equal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weights of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symbols in different packets are the same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 of sending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independent packets becomes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similar problems with the same solution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solve the problem for a single packet, and repeat it for any packet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47492"/>
            <a:ext cx="4876800" cy="301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Network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first find the optimal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code all of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symbols of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packets together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Instead of sending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symbols of each packet      times, we send              coded symbols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699550"/>
            <a:ext cx="399310" cy="3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3177250"/>
            <a:ext cx="399310" cy="3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581400"/>
            <a:ext cx="914400" cy="31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Network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network coding might increase or decrease the gain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partial decoding is not possible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each set of the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symbols we compare the gain of coding and non-coding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56107"/>
            <a:ext cx="6415088" cy="86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1325" y="4953000"/>
            <a:ext cx="3200400" cy="38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09600" y="5791200"/>
            <a:ext cx="5334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 turn off coding if it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decreases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gain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8330" y="4419600"/>
            <a:ext cx="306567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 Setting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 environment</a:t>
            </a:r>
          </a:p>
          <a:p>
            <a:pPr lvl="0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1,000 random topologies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links’ error rates</a:t>
            </a:r>
          </a:p>
          <a:p>
            <a:pPr>
              <a:spcBef>
                <a:spcPts val="1200"/>
              </a:spcBef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Weight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i-th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symbol: </a:t>
            </a:r>
          </a:p>
          <a:p>
            <a:pPr lvl="0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Compare with simple retransmission method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 the transmissions evenly to the different symbols of the packets</a:t>
            </a:r>
          </a:p>
          <a:p>
            <a:pPr>
              <a:spcBef>
                <a:spcPts val="1200"/>
              </a:spcBef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81400"/>
            <a:ext cx="82663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(Single Destination)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5729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packet- 10 symbols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71625"/>
            <a:ext cx="8001000" cy="367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6221186"/>
            <a:ext cx="1143000" cy="40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6310425"/>
            <a:ext cx="1163411" cy="40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(Multiple Destinations)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packet- 10 symbols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transmissions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077" y="2500745"/>
            <a:ext cx="7990923" cy="374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6819" y="6310413"/>
            <a:ext cx="1667686" cy="39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4018" y="6324600"/>
            <a:ext cx="165978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Packet size: 5 symbols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7696200" cy="356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6469800"/>
            <a:ext cx="990600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600200" y="6000690"/>
            <a:ext cx="1896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transmissions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0" y="6019800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50 packets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Packet size: 5 symbols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destinations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7848600" cy="380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438400"/>
            <a:ext cx="1562100" cy="3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Simulations Summary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Our proposed MPT mechanism can increase the gain up to 22% compared to that of a simple retransmission mechanism</a:t>
            </a:r>
          </a:p>
          <a:p>
            <a:pPr lvl="0">
              <a:spcBef>
                <a:spcPts val="1200"/>
              </a:spcBef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Our network coding scheme enhances the expected total gain up to 45% compared to the simple retransmission mechanism</a:t>
            </a:r>
          </a:p>
          <a:p>
            <a:pPr>
              <a:spcBef>
                <a:spcPts val="12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methods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 with network coding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much work on reliable transmissions over error-prone wireless channels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propose a novel transmission scheme which is based on the importance of the symbols (bits)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methods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packets with network coding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0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Broadcasting in wireless networks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Disseminating data and control messages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Error-prone wireless links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reliability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ARQ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ybrid-ARQ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Erasure codes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Fountain codes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rateless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Errors in packets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binary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Numeric data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Like sensed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by sensor nodes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important 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symbols (bits)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different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importance 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symbols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considered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Choices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Reliable transmissions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Maximizing the expected gain with a fixed given number transmissions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1714" y="1828800"/>
            <a:ext cx="4495800" cy="105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6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153400" cy="4800600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133600"/>
            <a:ext cx="5410200" cy="400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6172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transmissions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6194697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transmissions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Setting and Objective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One-hop network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Lossy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links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Transmission window size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slots for a packet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maximizing the total weight of the received symbols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580622"/>
            <a:ext cx="2895600" cy="199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742422"/>
            <a:ext cx="2848560" cy="50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352022"/>
            <a:ext cx="1600200" cy="35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(One Destination)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case of a packet size equal to 2 symbols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4910137" cy="83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234787"/>
            <a:ext cx="4645894" cy="362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8086" y="5444925"/>
            <a:ext cx="990600" cy="3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943600"/>
            <a:ext cx="958645" cy="33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885950" y="4682587"/>
            <a:ext cx="0" cy="16764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4072987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Saturation point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(One Destination)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02752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consider the problem in rounds of transmissions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time we should increment       is when </a:t>
            </a:r>
          </a:p>
          <a:p>
            <a:pPr>
              <a:spcBef>
                <a:spcPts val="12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saturation point, the distribution of the transmissions has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round-robin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incrementing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</a:t>
            </a:r>
          </a:p>
          <a:p>
            <a:pPr lvl="0">
              <a:spcBef>
                <a:spcPts val="1200"/>
              </a:spcBef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proof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optimality is provided in the paper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1656" y="2380344"/>
            <a:ext cx="45635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819400"/>
            <a:ext cx="1531422" cy="8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Packet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(One Destination)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30684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Generalizing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assign the transmissions to       until                   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Then, we distribute the transmissions between       and        until                                        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this point, we continue the round-robin pattern among                and       </a:t>
            </a:r>
          </a:p>
          <a:p>
            <a:pPr lvl="1"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83676"/>
            <a:ext cx="3033486" cy="233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2352" y="2286000"/>
            <a:ext cx="390525" cy="32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7752" y="2209800"/>
            <a:ext cx="1309687" cy="45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8927" y="2819400"/>
            <a:ext cx="47997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9752" y="2830975"/>
            <a:ext cx="390525" cy="32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3352" y="3263993"/>
            <a:ext cx="3124200" cy="41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8152" y="4191000"/>
            <a:ext cx="1066800" cy="36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60652" y="4167850"/>
            <a:ext cx="423979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4800600"/>
            <a:ext cx="40866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64075" y="5599176"/>
            <a:ext cx="1752600" cy="42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05100" y="5599176"/>
            <a:ext cx="1866900" cy="37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204906" y="4668608"/>
            <a:ext cx="5306894" cy="20369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general, we start incrementing       when:</a:t>
            </a:r>
          </a:p>
          <a:p>
            <a:pPr lvl="1">
              <a:spcBef>
                <a:spcPts val="12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proof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optimality: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paper</a:t>
            </a:r>
          </a:p>
          <a:p>
            <a:pPr lvl="1">
              <a:spcBef>
                <a:spcPts val="12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87BE86-E4A9-4175-8BD1-4F0D9A91C4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1483</TotalTime>
  <Words>635</Words>
  <Application>Microsoft Office PowerPoint</Application>
  <PresentationFormat>On-screen Show (4:3)</PresentationFormat>
  <Paragraphs>203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Efficient Symbol-Level Transmission in Error-Prone Wireless Networks</vt:lpstr>
      <vt:lpstr>Agenda</vt:lpstr>
      <vt:lpstr>Introduction</vt:lpstr>
      <vt:lpstr>Introduction</vt:lpstr>
      <vt:lpstr>Motivation</vt:lpstr>
      <vt:lpstr>Setting and Objective </vt:lpstr>
      <vt:lpstr>Single Packet (One Destination)</vt:lpstr>
      <vt:lpstr>Single Packet (One Destination)</vt:lpstr>
      <vt:lpstr>Single Packet (One Destination)</vt:lpstr>
      <vt:lpstr>Single Packet (Multiple Destinations)</vt:lpstr>
      <vt:lpstr>Multiple Packets</vt:lpstr>
      <vt:lpstr>Multiple Packets- with Network Coding</vt:lpstr>
      <vt:lpstr>Multiple Packets- with Network Coding</vt:lpstr>
      <vt:lpstr>Simulations Setting</vt:lpstr>
      <vt:lpstr>Simulations- (Single Destination) </vt:lpstr>
      <vt:lpstr>Simulations- (Multiple Destinations) </vt:lpstr>
      <vt:lpstr>Simulations</vt:lpstr>
      <vt:lpstr>Simulations</vt:lpstr>
      <vt:lpstr>Simulations Summary</vt:lpstr>
      <vt:lpstr>Summary</vt:lpstr>
      <vt:lpstr>Slide 21</vt:lpstr>
    </vt:vector>
  </TitlesOfParts>
  <Company>Temple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pouya</dc:creator>
  <cp:lastModifiedBy>pouya</cp:lastModifiedBy>
  <cp:revision>691</cp:revision>
  <dcterms:created xsi:type="dcterms:W3CDTF">2012-01-17T16:23:26Z</dcterms:created>
  <dcterms:modified xsi:type="dcterms:W3CDTF">2013-05-14T17:03:28Z</dcterms:modified>
</cp:coreProperties>
</file>