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1"/>
  </p:sldMasterIdLst>
  <p:notesMasterIdLst>
    <p:notesMasterId r:id="rId53"/>
  </p:notesMasterIdLst>
  <p:handoutMasterIdLst>
    <p:handoutMasterId r:id="rId54"/>
  </p:handoutMasterIdLst>
  <p:sldIdLst>
    <p:sldId id="420" r:id="rId2"/>
    <p:sldId id="421" r:id="rId3"/>
    <p:sldId id="495" r:id="rId4"/>
    <p:sldId id="422" r:id="rId5"/>
    <p:sldId id="424" r:id="rId6"/>
    <p:sldId id="426" r:id="rId7"/>
    <p:sldId id="492" r:id="rId8"/>
    <p:sldId id="427" r:id="rId9"/>
    <p:sldId id="429" r:id="rId10"/>
    <p:sldId id="485" r:id="rId11"/>
    <p:sldId id="430" r:id="rId12"/>
    <p:sldId id="431" r:id="rId13"/>
    <p:sldId id="432" r:id="rId14"/>
    <p:sldId id="433" r:id="rId15"/>
    <p:sldId id="484" r:id="rId16"/>
    <p:sldId id="434" r:id="rId17"/>
    <p:sldId id="435" r:id="rId18"/>
    <p:sldId id="439" r:id="rId19"/>
    <p:sldId id="441" r:id="rId20"/>
    <p:sldId id="442" r:id="rId21"/>
    <p:sldId id="443" r:id="rId22"/>
    <p:sldId id="444" r:id="rId23"/>
    <p:sldId id="333" r:id="rId24"/>
    <p:sldId id="355" r:id="rId25"/>
    <p:sldId id="349" r:id="rId26"/>
    <p:sldId id="353" r:id="rId27"/>
    <p:sldId id="370" r:id="rId28"/>
    <p:sldId id="337" r:id="rId29"/>
    <p:sldId id="371" r:id="rId30"/>
    <p:sldId id="372" r:id="rId31"/>
    <p:sldId id="404" r:id="rId32"/>
    <p:sldId id="342" r:id="rId33"/>
    <p:sldId id="445" r:id="rId34"/>
    <p:sldId id="360" r:id="rId35"/>
    <p:sldId id="493" r:id="rId36"/>
    <p:sldId id="369" r:id="rId37"/>
    <p:sldId id="344" r:id="rId38"/>
    <p:sldId id="408" r:id="rId39"/>
    <p:sldId id="447" r:id="rId40"/>
    <p:sldId id="393" r:id="rId41"/>
    <p:sldId id="394" r:id="rId42"/>
    <p:sldId id="412" r:id="rId43"/>
    <p:sldId id="478" r:id="rId44"/>
    <p:sldId id="496" r:id="rId45"/>
    <p:sldId id="483" r:id="rId46"/>
    <p:sldId id="479" r:id="rId47"/>
    <p:sldId id="466" r:id="rId48"/>
    <p:sldId id="494" r:id="rId49"/>
    <p:sldId id="472" r:id="rId50"/>
    <p:sldId id="477" r:id="rId51"/>
    <p:sldId id="491" r:id="rId52"/>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anh Phuong Tran" initials="TPT" lastIdx="1" clrIdx="0">
    <p:extLst/>
  </p:cmAuthor>
  <p:cmAuthor id="2" name="Thanh Phuong Tran" initials="TPT [2]" lastIdx="1" clrIdx="1">
    <p:extLst/>
  </p:cmAuthor>
  <p:cmAuthor id="3" name="Thanh Phuong Tran" initials="TPT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04" autoAdjust="0"/>
    <p:restoredTop sz="90797" autoAdjust="0"/>
  </p:normalViewPr>
  <p:slideViewPr>
    <p:cSldViewPr snapToGrid="0">
      <p:cViewPr varScale="1">
        <p:scale>
          <a:sx n="110" d="100"/>
          <a:sy n="110" d="100"/>
        </p:scale>
        <p:origin x="108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image" Target="../media/image34.wmf"/><Relationship Id="rId18" Type="http://schemas.openxmlformats.org/officeDocument/2006/relationships/image" Target="../media/image39.wmf"/><Relationship Id="rId26" Type="http://schemas.openxmlformats.org/officeDocument/2006/relationships/image" Target="../media/image47.wmf"/><Relationship Id="rId3" Type="http://schemas.openxmlformats.org/officeDocument/2006/relationships/image" Target="../media/image24.wmf"/><Relationship Id="rId21" Type="http://schemas.openxmlformats.org/officeDocument/2006/relationships/image" Target="../media/image42.wmf"/><Relationship Id="rId7" Type="http://schemas.openxmlformats.org/officeDocument/2006/relationships/image" Target="../media/image28.wmf"/><Relationship Id="rId12" Type="http://schemas.openxmlformats.org/officeDocument/2006/relationships/image" Target="../media/image33.wmf"/><Relationship Id="rId17" Type="http://schemas.openxmlformats.org/officeDocument/2006/relationships/image" Target="../media/image38.wmf"/><Relationship Id="rId25" Type="http://schemas.openxmlformats.org/officeDocument/2006/relationships/image" Target="../media/image46.wmf"/><Relationship Id="rId2" Type="http://schemas.openxmlformats.org/officeDocument/2006/relationships/image" Target="../media/image23.wmf"/><Relationship Id="rId16" Type="http://schemas.openxmlformats.org/officeDocument/2006/relationships/image" Target="../media/image37.wmf"/><Relationship Id="rId20" Type="http://schemas.openxmlformats.org/officeDocument/2006/relationships/image" Target="../media/image41.wmf"/><Relationship Id="rId1" Type="http://schemas.openxmlformats.org/officeDocument/2006/relationships/image" Target="../media/image22.wmf"/><Relationship Id="rId6" Type="http://schemas.openxmlformats.org/officeDocument/2006/relationships/image" Target="../media/image27.wmf"/><Relationship Id="rId11" Type="http://schemas.openxmlformats.org/officeDocument/2006/relationships/image" Target="../media/image32.wmf"/><Relationship Id="rId24" Type="http://schemas.openxmlformats.org/officeDocument/2006/relationships/image" Target="../media/image45.wmf"/><Relationship Id="rId5" Type="http://schemas.openxmlformats.org/officeDocument/2006/relationships/image" Target="../media/image26.wmf"/><Relationship Id="rId15" Type="http://schemas.openxmlformats.org/officeDocument/2006/relationships/image" Target="../media/image36.wmf"/><Relationship Id="rId23" Type="http://schemas.openxmlformats.org/officeDocument/2006/relationships/image" Target="../media/image44.wmf"/><Relationship Id="rId10" Type="http://schemas.openxmlformats.org/officeDocument/2006/relationships/image" Target="../media/image31.wmf"/><Relationship Id="rId19" Type="http://schemas.openxmlformats.org/officeDocument/2006/relationships/image" Target="../media/image40.wmf"/><Relationship Id="rId4" Type="http://schemas.openxmlformats.org/officeDocument/2006/relationships/image" Target="../media/image25.wmf"/><Relationship Id="rId9" Type="http://schemas.openxmlformats.org/officeDocument/2006/relationships/image" Target="../media/image30.wmf"/><Relationship Id="rId14" Type="http://schemas.openxmlformats.org/officeDocument/2006/relationships/image" Target="../media/image35.wmf"/><Relationship Id="rId22" Type="http://schemas.openxmlformats.org/officeDocument/2006/relationships/image" Target="../media/image43.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image" Target="../media/image44.wmf"/><Relationship Id="rId3" Type="http://schemas.openxmlformats.org/officeDocument/2006/relationships/image" Target="../media/image34.wmf"/><Relationship Id="rId7" Type="http://schemas.openxmlformats.org/officeDocument/2006/relationships/image" Target="../media/image38.wmf"/><Relationship Id="rId12" Type="http://schemas.openxmlformats.org/officeDocument/2006/relationships/image" Target="../media/image43.wmf"/><Relationship Id="rId2" Type="http://schemas.openxmlformats.org/officeDocument/2006/relationships/image" Target="../media/image33.wmf"/><Relationship Id="rId16" Type="http://schemas.openxmlformats.org/officeDocument/2006/relationships/image" Target="../media/image47.wmf"/><Relationship Id="rId1" Type="http://schemas.openxmlformats.org/officeDocument/2006/relationships/image" Target="../media/image32.wmf"/><Relationship Id="rId6" Type="http://schemas.openxmlformats.org/officeDocument/2006/relationships/image" Target="../media/image37.wmf"/><Relationship Id="rId11" Type="http://schemas.openxmlformats.org/officeDocument/2006/relationships/image" Target="../media/image42.wmf"/><Relationship Id="rId5" Type="http://schemas.openxmlformats.org/officeDocument/2006/relationships/image" Target="../media/image36.wmf"/><Relationship Id="rId15" Type="http://schemas.openxmlformats.org/officeDocument/2006/relationships/image" Target="../media/image46.wmf"/><Relationship Id="rId10" Type="http://schemas.openxmlformats.org/officeDocument/2006/relationships/image" Target="../media/image41.wmf"/><Relationship Id="rId4" Type="http://schemas.openxmlformats.org/officeDocument/2006/relationships/image" Target="../media/image35.wmf"/><Relationship Id="rId9" Type="http://schemas.openxmlformats.org/officeDocument/2006/relationships/image" Target="../media/image40.wmf"/><Relationship Id="rId14" Type="http://schemas.openxmlformats.org/officeDocument/2006/relationships/image" Target="../media/image4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6725"/>
          </a:xfrm>
          <a:prstGeom prst="rect">
            <a:avLst/>
          </a:prstGeom>
        </p:spPr>
        <p:txBody>
          <a:bodyPr vert="horz" lIns="91427" tIns="45713" rIns="91427" bIns="45713" rtlCol="0"/>
          <a:lstStyle>
            <a:lvl1pPr algn="r">
              <a:defRPr sz="1200"/>
            </a:lvl1pPr>
          </a:lstStyle>
          <a:p>
            <a:fld id="{F9EA7CF9-06D6-4A68-BF28-F5D9B722ED1F}" type="datetimeFigureOut">
              <a:rPr lang="en-US" smtClean="0"/>
              <a:pPr/>
              <a:t>7/31/2018</a:t>
            </a:fld>
            <a:endParaRPr lang="en-US"/>
          </a:p>
        </p:txBody>
      </p:sp>
      <p:sp>
        <p:nvSpPr>
          <p:cNvPr id="4" name="Footer Placeholder 3"/>
          <p:cNvSpPr>
            <a:spLocks noGrp="1"/>
          </p:cNvSpPr>
          <p:nvPr>
            <p:ph type="ftr" sz="quarter" idx="2"/>
          </p:nvPr>
        </p:nvSpPr>
        <p:spPr>
          <a:xfrm>
            <a:off x="1" y="8829676"/>
            <a:ext cx="3038475" cy="466725"/>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27" tIns="45713" rIns="91427" bIns="45713" rtlCol="0" anchor="b"/>
          <a:lstStyle>
            <a:lvl1pPr algn="r">
              <a:defRPr sz="1200"/>
            </a:lvl1pPr>
          </a:lstStyle>
          <a:p>
            <a:fld id="{5657F9B1-7362-4BCD-904C-3EBC484AD2F2}" type="slidenum">
              <a:rPr lang="en-US" smtClean="0"/>
              <a:pPr/>
              <a:t>‹#›</a:t>
            </a:fld>
            <a:endParaRPr lang="en-US"/>
          </a:p>
        </p:txBody>
      </p:sp>
    </p:spTree>
    <p:extLst>
      <p:ext uri="{BB962C8B-B14F-4D97-AF65-F5344CB8AC3E}">
        <p14:creationId xmlns:p14="http://schemas.microsoft.com/office/powerpoint/2010/main" val="270514731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Shape 3"/>
          <p:cNvSpPr/>
          <p:nvPr/>
        </p:nvSpPr>
        <p:spPr>
          <a:xfrm>
            <a:off x="0" y="1"/>
            <a:ext cx="7010400" cy="9296399"/>
          </a:xfrm>
          <a:prstGeom prst="roundRect">
            <a:avLst>
              <a:gd name="adj" fmla="val 4"/>
            </a:avLst>
          </a:prstGeom>
          <a:solidFill>
            <a:srgbClr val="FFFFFF"/>
          </a:solidFill>
          <a:ln>
            <a:noFill/>
          </a:ln>
        </p:spPr>
        <p:txBody>
          <a:bodyPr lIns="90561" tIns="45269" rIns="90561" bIns="45269"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4" name="Shape 4"/>
          <p:cNvSpPr txBox="1">
            <a:spLocks noGrp="1"/>
          </p:cNvSpPr>
          <p:nvPr>
            <p:ph type="hdr" idx="2"/>
          </p:nvPr>
        </p:nvSpPr>
        <p:spPr>
          <a:xfrm>
            <a:off x="0" y="0"/>
            <a:ext cx="3036887" cy="463550"/>
          </a:xfrm>
          <a:prstGeom prst="rect">
            <a:avLst/>
          </a:prstGeom>
          <a:noFill/>
          <a:ln>
            <a:noFill/>
          </a:ln>
        </p:spPr>
        <p:txBody>
          <a:bodyPr lIns="91411" tIns="91411" rIns="91411" bIns="91411" anchor="t" anchorCtr="0"/>
          <a:lstStyle>
            <a:lvl1pPr marL="0" marR="0" lvl="0"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1pPr>
            <a:lvl2pPr marL="457133" marR="0" lvl="1"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2pPr>
            <a:lvl3pPr marL="914266" marR="0" lvl="2"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3pPr>
            <a:lvl4pPr marL="1371399" marR="0" lvl="3"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4pPr>
            <a:lvl5pPr marL="1828532" marR="0" lvl="4"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5pPr>
            <a:lvl6pPr marL="2285665"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3199931"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457133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6399862"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Shape 5"/>
          <p:cNvSpPr txBox="1">
            <a:spLocks noGrp="1"/>
          </p:cNvSpPr>
          <p:nvPr>
            <p:ph type="dt" idx="10"/>
          </p:nvPr>
        </p:nvSpPr>
        <p:spPr>
          <a:xfrm>
            <a:off x="3970338" y="0"/>
            <a:ext cx="3036887" cy="463550"/>
          </a:xfrm>
          <a:prstGeom prst="rect">
            <a:avLst/>
          </a:prstGeom>
          <a:noFill/>
          <a:ln>
            <a:noFill/>
          </a:ln>
        </p:spPr>
        <p:txBody>
          <a:bodyPr lIns="91411" tIns="91411" rIns="91411" bIns="91411" anchor="t" anchorCtr="0"/>
          <a:lstStyle>
            <a:lvl1pPr marL="0" marR="0" lvl="0"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1pPr>
            <a:lvl2pPr marL="457133" marR="0" lvl="1"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2pPr>
            <a:lvl3pPr marL="914266" marR="0" lvl="2"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3pPr>
            <a:lvl4pPr marL="1371399" marR="0" lvl="3"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4pPr>
            <a:lvl5pPr marL="1828532" marR="0" lvl="4"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5pPr>
            <a:lvl6pPr marL="2285665"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3199931"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457133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6399862"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6" name="Shape 6"/>
          <p:cNvSpPr>
            <a:spLocks noGrp="1" noRot="1" noChangeAspect="1"/>
          </p:cNvSpPr>
          <p:nvPr>
            <p:ph type="sldImg" idx="3"/>
          </p:nvPr>
        </p:nvSpPr>
        <p:spPr>
          <a:xfrm>
            <a:off x="11811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7" name="Shape 7"/>
          <p:cNvSpPr txBox="1">
            <a:spLocks noGrp="1"/>
          </p:cNvSpPr>
          <p:nvPr>
            <p:ph type="body" idx="1"/>
          </p:nvPr>
        </p:nvSpPr>
        <p:spPr>
          <a:xfrm>
            <a:off x="701675" y="4416426"/>
            <a:ext cx="5607048" cy="4181475"/>
          </a:xfrm>
          <a:prstGeom prst="rect">
            <a:avLst/>
          </a:prstGeom>
          <a:noFill/>
          <a:ln>
            <a:noFill/>
          </a:ln>
        </p:spPr>
        <p:txBody>
          <a:bodyPr lIns="91411" tIns="91411" rIns="91411" bIns="91411" anchor="t" anchorCtr="0"/>
          <a:lstStyle>
            <a:lvl1pPr marL="0" marR="0" lvl="0"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ftr" idx="11"/>
          </p:nvPr>
        </p:nvSpPr>
        <p:spPr>
          <a:xfrm>
            <a:off x="0" y="8829675"/>
            <a:ext cx="3036887" cy="463550"/>
          </a:xfrm>
          <a:prstGeom prst="rect">
            <a:avLst/>
          </a:prstGeom>
          <a:noFill/>
          <a:ln>
            <a:noFill/>
          </a:ln>
        </p:spPr>
        <p:txBody>
          <a:bodyPr lIns="91411" tIns="91411" rIns="91411" bIns="91411" anchor="b" anchorCtr="0"/>
          <a:lstStyle>
            <a:lvl1pPr marL="0" marR="0" lvl="0"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1pPr>
            <a:lvl2pPr marL="457133" marR="0" lvl="1"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2pPr>
            <a:lvl3pPr marL="914266" marR="0" lvl="2"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3pPr>
            <a:lvl4pPr marL="1371399" marR="0" lvl="3"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4pPr>
            <a:lvl5pPr marL="1828532" marR="0" lvl="4"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5pPr>
            <a:lvl6pPr marL="2285665"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3199931"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457133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6399862"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Shape 9"/>
          <p:cNvSpPr txBox="1">
            <a:spLocks noGrp="1"/>
          </p:cNvSpPr>
          <p:nvPr>
            <p:ph type="sldNum" idx="12"/>
          </p:nvPr>
        </p:nvSpPr>
        <p:spPr>
          <a:xfrm>
            <a:off x="3970338" y="8829675"/>
            <a:ext cx="3036887" cy="463550"/>
          </a:xfrm>
          <a:prstGeom prst="rect">
            <a:avLst/>
          </a:prstGeom>
          <a:noFill/>
          <a:ln>
            <a:noFill/>
          </a:ln>
        </p:spPr>
        <p:txBody>
          <a:bodyPr lIns="92337" tIns="46343" rIns="92337" bIns="46343" anchor="b" anchorCtr="0">
            <a:noAutofit/>
          </a:bodyPr>
          <a:lstStyle/>
          <a:p>
            <a:pPr algn="r">
              <a:buClr>
                <a:srgbClr val="000000"/>
              </a:buClr>
              <a:buSzPct val="25000"/>
            </a:pPr>
            <a:fld id="{00000000-1234-1234-1234-123412341234}" type="slidenum">
              <a:rPr lang="en-US" sz="1100" smtClean="0">
                <a:latin typeface="Times New Roman"/>
                <a:ea typeface="Times New Roman"/>
                <a:cs typeface="Times New Roman"/>
                <a:sym typeface="Times New Roman"/>
              </a:rPr>
              <a:pPr algn="r">
                <a:buClr>
                  <a:srgbClr val="000000"/>
                </a:buClr>
                <a:buSzPct val="25000"/>
              </a:pPr>
              <a:t>‹#›</a:t>
            </a:fld>
            <a:endParaRPr lang="en-US" sz="1100">
              <a:latin typeface="Times New Roman"/>
              <a:ea typeface="Times New Roman"/>
              <a:cs typeface="Times New Roman"/>
              <a:sym typeface="Times New Roman"/>
            </a:endParaRPr>
          </a:p>
        </p:txBody>
      </p:sp>
    </p:spTree>
    <p:extLst>
      <p:ext uri="{BB962C8B-B14F-4D97-AF65-F5344CB8AC3E}">
        <p14:creationId xmlns:p14="http://schemas.microsoft.com/office/powerpoint/2010/main" val="860439816"/>
      </p:ext>
    </p:extLst>
  </p:cSld>
  <p:clrMap bg1="lt1" tx1="dk1" bg2="dk2" tx2="lt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6613"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47356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a:extLst>
              <a:ext uri="{FF2B5EF4-FFF2-40B4-BE49-F238E27FC236}">
                <a16:creationId xmlns="" xmlns:a16="http://schemas.microsoft.com/office/drawing/2014/main" id="{9B37120D-8957-422C-9B6A-7DBF7884E905}"/>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1pPr>
            <a:lvl2pPr marL="768237" indent="-293645">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2pPr>
            <a:lvl3pPr marL="1182514"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3pPr>
            <a:lvl4pPr marL="1655520"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4pPr>
            <a:lvl5pPr marL="2130113"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5pPr>
            <a:lvl6pPr marL="2587245"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6pPr>
            <a:lvl7pPr marL="3044379"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7pPr>
            <a:lvl8pPr marL="3501512"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8pPr>
            <a:lvl9pPr marL="3958645"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9ADC6470-560E-49FE-8D13-E051C93155DA}" type="slidenum">
              <a:rPr lang="zh-CN" altLang="en-GB" smtClean="0"/>
              <a:pPr>
                <a:spcBef>
                  <a:spcPct val="0"/>
                </a:spcBef>
                <a:buSzPct val="45000"/>
                <a:buFont typeface="Wingdings" panose="05000000000000000000" pitchFamily="2" charset="2"/>
                <a:buNone/>
              </a:pPr>
              <a:t>25</a:t>
            </a:fld>
            <a:endParaRPr lang="en-GB" altLang="zh-CN"/>
          </a:p>
        </p:txBody>
      </p:sp>
      <p:sp>
        <p:nvSpPr>
          <p:cNvPr id="7171" name="Text Box 1">
            <a:extLst>
              <a:ext uri="{FF2B5EF4-FFF2-40B4-BE49-F238E27FC236}">
                <a16:creationId xmlns="" xmlns:a16="http://schemas.microsoft.com/office/drawing/2014/main" id="{788B3028-3231-4331-A487-11A0DC047F07}"/>
              </a:ext>
            </a:extLst>
          </p:cNvPr>
          <p:cNvSpPr txBox="1">
            <a:spLocks noChangeArrowheads="1"/>
          </p:cNvSpPr>
          <p:nvPr/>
        </p:nvSpPr>
        <p:spPr bwMode="auto">
          <a:xfrm>
            <a:off x="1231900" y="719138"/>
            <a:ext cx="48514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23" tIns="47361" rIns="94723" bIns="47361"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endParaRPr lang="en-US" altLang="en-US" sz="1900">
              <a:solidFill>
                <a:schemeClr val="bg1"/>
              </a:solidFill>
              <a:latin typeface="Arial" panose="020B0604020202020204" pitchFamily="34" charset="0"/>
            </a:endParaRPr>
          </a:p>
        </p:txBody>
      </p:sp>
      <p:sp>
        <p:nvSpPr>
          <p:cNvPr id="7172" name="Rectangle 2">
            <a:extLst>
              <a:ext uri="{FF2B5EF4-FFF2-40B4-BE49-F238E27FC236}">
                <a16:creationId xmlns="" xmlns:a16="http://schemas.microsoft.com/office/drawing/2014/main" id="{60B04565-EDB5-48C4-83AF-ADF8C4A7A8B4}"/>
              </a:ext>
            </a:extLst>
          </p:cNvPr>
          <p:cNvSpPr>
            <a:spLocks noGrp="1" noChangeArrowheads="1"/>
          </p:cNvSpPr>
          <p:nvPr>
            <p:ph type="body"/>
          </p:nvPr>
        </p:nvSpPr>
        <p:spPr>
          <a:xfrm>
            <a:off x="731838" y="4560889"/>
            <a:ext cx="5853112" cy="43211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15" tIns="47357" rIns="94715" bIns="47357" anchor="ctr"/>
          <a:lstStyle/>
          <a:p>
            <a:r>
              <a:rPr lang="en-US" altLang="en-US" dirty="0"/>
              <a:t>Now </a:t>
            </a:r>
            <a:r>
              <a:rPr lang="en-US" altLang="zh-CN" dirty="0"/>
              <a:t>we introduce the basic technique which we use in our paper, signature chain. </a:t>
            </a:r>
          </a:p>
          <a:p>
            <a:r>
              <a:rPr lang="en-US" altLang="zh-CN" dirty="0"/>
              <a:t>The idea is to sort the data items and then create a signature for each record in the database. </a:t>
            </a:r>
          </a:p>
          <a:p>
            <a:r>
              <a:rPr lang="en-US" altLang="zh-CN" dirty="0"/>
              <a:t>The signature for a record ri is computed based on the digest of itself and the digests of its two immediate left and right neighbors.</a:t>
            </a:r>
          </a:p>
          <a:p>
            <a:r>
              <a:rPr lang="en-US" altLang="en-US" dirty="0"/>
              <a:t>For example, </a:t>
            </a:r>
            <a:r>
              <a:rPr lang="sv-SE" altLang="zh-CN" dirty="0"/>
              <a:t>Sig(ri) = Sig(H(H(ri−1)|H(ri)|H(ri+1))).  </a:t>
            </a:r>
          </a:p>
          <a:p>
            <a:r>
              <a:rPr lang="en-US" altLang="zh-CN" dirty="0"/>
              <a:t>The query result is accompanied with verification object that contains the signatures of all data in results.</a:t>
            </a:r>
          </a:p>
          <a:p>
            <a:r>
              <a:rPr lang="en-US" altLang="zh-CN" dirty="0"/>
              <a:t>This chain serves as the proof that for any two consecutive data ri and ri+1 in results, no data is between ri and ri+1. </a:t>
            </a:r>
          </a:p>
          <a:p>
            <a:r>
              <a:rPr lang="en-US" altLang="zh-CN" dirty="0"/>
              <a:t>The chain also allows the user to verify if all data in the query range is returned by checking the two boundary records.</a:t>
            </a:r>
            <a:endParaRPr lang="en-US" altLang="en-US" dirty="0"/>
          </a:p>
        </p:txBody>
      </p:sp>
    </p:spTree>
    <p:extLst>
      <p:ext uri="{BB962C8B-B14F-4D97-AF65-F5344CB8AC3E}">
        <p14:creationId xmlns:p14="http://schemas.microsoft.com/office/powerpoint/2010/main" val="1425399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7">
            <a:extLst>
              <a:ext uri="{FF2B5EF4-FFF2-40B4-BE49-F238E27FC236}">
                <a16:creationId xmlns="" xmlns:a16="http://schemas.microsoft.com/office/drawing/2014/main" id="{A76C1EC7-2A04-4308-AFFA-75C444D7683E}"/>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1pPr>
            <a:lvl2pPr marL="768237" indent="-293645">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2pPr>
            <a:lvl3pPr marL="1182514"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3pPr>
            <a:lvl4pPr marL="1655520"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4pPr>
            <a:lvl5pPr marL="2130113"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5pPr>
            <a:lvl6pPr marL="2587245"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6pPr>
            <a:lvl7pPr marL="3044379"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7pPr>
            <a:lvl8pPr marL="3501512"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8pPr>
            <a:lvl9pPr marL="3958645"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7B8D6E55-CFD4-4F58-B558-01B003DBFDBA}" type="slidenum">
              <a:rPr lang="zh-CN" altLang="en-GB" smtClean="0"/>
              <a:pPr>
                <a:spcBef>
                  <a:spcPct val="0"/>
                </a:spcBef>
                <a:buSzPct val="45000"/>
                <a:buFont typeface="Wingdings" panose="05000000000000000000" pitchFamily="2" charset="2"/>
                <a:buNone/>
              </a:pPr>
              <a:t>26</a:t>
            </a:fld>
            <a:endParaRPr lang="en-GB" altLang="zh-CN"/>
          </a:p>
        </p:txBody>
      </p:sp>
      <p:sp>
        <p:nvSpPr>
          <p:cNvPr id="9219" name="Text Box 1">
            <a:extLst>
              <a:ext uri="{FF2B5EF4-FFF2-40B4-BE49-F238E27FC236}">
                <a16:creationId xmlns="" xmlns:a16="http://schemas.microsoft.com/office/drawing/2014/main" id="{B1C8EB63-EF48-4FB0-9421-E7CCD0F7F4A0}"/>
              </a:ext>
            </a:extLst>
          </p:cNvPr>
          <p:cNvSpPr txBox="1">
            <a:spLocks noChangeArrowheads="1"/>
          </p:cNvSpPr>
          <p:nvPr/>
        </p:nvSpPr>
        <p:spPr bwMode="auto">
          <a:xfrm>
            <a:off x="1231900" y="719138"/>
            <a:ext cx="48514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23" tIns="47361" rIns="94723" bIns="47361"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endParaRPr lang="en-US" altLang="en-US" sz="1900">
              <a:solidFill>
                <a:schemeClr val="bg1"/>
              </a:solidFill>
              <a:latin typeface="Arial" panose="020B0604020202020204" pitchFamily="34" charset="0"/>
            </a:endParaRPr>
          </a:p>
        </p:txBody>
      </p:sp>
      <p:sp>
        <p:nvSpPr>
          <p:cNvPr id="9220" name="Rectangle 2">
            <a:extLst>
              <a:ext uri="{FF2B5EF4-FFF2-40B4-BE49-F238E27FC236}">
                <a16:creationId xmlns="" xmlns:a16="http://schemas.microsoft.com/office/drawing/2014/main" id="{A8935BB5-9CAA-45D8-9731-2AD378EF744F}"/>
              </a:ext>
            </a:extLst>
          </p:cNvPr>
          <p:cNvSpPr>
            <a:spLocks noGrp="1" noChangeArrowheads="1"/>
          </p:cNvSpPr>
          <p:nvPr>
            <p:ph type="body"/>
          </p:nvPr>
        </p:nvSpPr>
        <p:spPr>
          <a:xfrm>
            <a:off x="731838" y="4560889"/>
            <a:ext cx="5853112" cy="43211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15" tIns="47357" rIns="94715" bIns="47357" anchor="ctr"/>
          <a:lstStyle/>
          <a:p>
            <a:endParaRPr lang="en-US" altLang="en-US" dirty="0"/>
          </a:p>
        </p:txBody>
      </p:sp>
    </p:spTree>
    <p:extLst>
      <p:ext uri="{BB962C8B-B14F-4D97-AF65-F5344CB8AC3E}">
        <p14:creationId xmlns:p14="http://schemas.microsoft.com/office/powerpoint/2010/main" val="2566527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 xmlns:a16="http://schemas.microsoft.com/office/drawing/2014/main" id="{43D324D8-34B9-4B94-A770-C858D168123A}"/>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1pPr>
            <a:lvl2pPr marL="768237" indent="-293645">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2pPr>
            <a:lvl3pPr marL="1182514"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3pPr>
            <a:lvl4pPr marL="1655520"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4pPr>
            <a:lvl5pPr marL="2130113"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5pPr>
            <a:lvl6pPr marL="2587245"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6pPr>
            <a:lvl7pPr marL="3044379"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7pPr>
            <a:lvl8pPr marL="3501512"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8pPr>
            <a:lvl9pPr marL="3958645"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651927E1-DFF8-4FCA-BFDF-935D77900E28}" type="slidenum">
              <a:rPr lang="zh-CN" altLang="en-GB" smtClean="0"/>
              <a:pPr>
                <a:spcBef>
                  <a:spcPct val="0"/>
                </a:spcBef>
                <a:buSzPct val="45000"/>
                <a:buFont typeface="Wingdings" panose="05000000000000000000" pitchFamily="2" charset="2"/>
                <a:buNone/>
              </a:pPr>
              <a:t>27</a:t>
            </a:fld>
            <a:endParaRPr lang="en-GB" altLang="zh-CN"/>
          </a:p>
        </p:txBody>
      </p:sp>
      <p:sp>
        <p:nvSpPr>
          <p:cNvPr id="5123" name="Text Box 1">
            <a:extLst>
              <a:ext uri="{FF2B5EF4-FFF2-40B4-BE49-F238E27FC236}">
                <a16:creationId xmlns="" xmlns:a16="http://schemas.microsoft.com/office/drawing/2014/main" id="{657AB680-0EA7-4C0F-9E25-EA3E65426C30}"/>
              </a:ext>
            </a:extLst>
          </p:cNvPr>
          <p:cNvSpPr txBox="1">
            <a:spLocks noChangeArrowheads="1"/>
          </p:cNvSpPr>
          <p:nvPr/>
        </p:nvSpPr>
        <p:spPr bwMode="auto">
          <a:xfrm>
            <a:off x="1231900" y="719138"/>
            <a:ext cx="48514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23" tIns="47361" rIns="94723" bIns="47361"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endParaRPr lang="en-US" altLang="en-US" sz="1900">
              <a:solidFill>
                <a:schemeClr val="bg1"/>
              </a:solidFill>
              <a:latin typeface="Arial" panose="020B0604020202020204" pitchFamily="34" charset="0"/>
            </a:endParaRPr>
          </a:p>
        </p:txBody>
      </p:sp>
      <p:sp>
        <p:nvSpPr>
          <p:cNvPr id="5124" name="Rectangle 2">
            <a:extLst>
              <a:ext uri="{FF2B5EF4-FFF2-40B4-BE49-F238E27FC236}">
                <a16:creationId xmlns="" xmlns:a16="http://schemas.microsoft.com/office/drawing/2014/main" id="{AB852895-874A-405D-83AA-B3685715CF21}"/>
              </a:ext>
            </a:extLst>
          </p:cNvPr>
          <p:cNvSpPr>
            <a:spLocks noGrp="1" noChangeArrowheads="1"/>
          </p:cNvSpPr>
          <p:nvPr>
            <p:ph type="body"/>
          </p:nvPr>
        </p:nvSpPr>
        <p:spPr>
          <a:xfrm>
            <a:off x="731838" y="4560889"/>
            <a:ext cx="5853112" cy="43211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15" tIns="47357" rIns="94715" bIns="47357" anchor="ctr"/>
          <a:lstStyle/>
          <a:p>
            <a:endParaRPr lang="en-US" altLang="en-US" dirty="0"/>
          </a:p>
        </p:txBody>
      </p:sp>
    </p:spTree>
    <p:extLst>
      <p:ext uri="{BB962C8B-B14F-4D97-AF65-F5344CB8AC3E}">
        <p14:creationId xmlns:p14="http://schemas.microsoft.com/office/powerpoint/2010/main" val="1403982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 xmlns:a16="http://schemas.microsoft.com/office/drawing/2014/main" id="{43D324D8-34B9-4B94-A770-C858D168123A}"/>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1pPr>
            <a:lvl2pPr marL="768237" indent="-293645">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2pPr>
            <a:lvl3pPr marL="1182514"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3pPr>
            <a:lvl4pPr marL="1655520"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4pPr>
            <a:lvl5pPr marL="2130113"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5pPr>
            <a:lvl6pPr marL="2587245"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6pPr>
            <a:lvl7pPr marL="3044379"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7pPr>
            <a:lvl8pPr marL="3501512"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8pPr>
            <a:lvl9pPr marL="3958645"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651927E1-DFF8-4FCA-BFDF-935D77900E28}" type="slidenum">
              <a:rPr lang="zh-CN" altLang="en-GB" smtClean="0"/>
              <a:pPr>
                <a:spcBef>
                  <a:spcPct val="0"/>
                </a:spcBef>
                <a:buSzPct val="45000"/>
                <a:buFont typeface="Wingdings" panose="05000000000000000000" pitchFamily="2" charset="2"/>
                <a:buNone/>
              </a:pPr>
              <a:t>28</a:t>
            </a:fld>
            <a:endParaRPr lang="en-GB" altLang="zh-CN"/>
          </a:p>
        </p:txBody>
      </p:sp>
      <p:sp>
        <p:nvSpPr>
          <p:cNvPr id="5123" name="Text Box 1">
            <a:extLst>
              <a:ext uri="{FF2B5EF4-FFF2-40B4-BE49-F238E27FC236}">
                <a16:creationId xmlns="" xmlns:a16="http://schemas.microsoft.com/office/drawing/2014/main" id="{657AB680-0EA7-4C0F-9E25-EA3E65426C30}"/>
              </a:ext>
            </a:extLst>
          </p:cNvPr>
          <p:cNvSpPr txBox="1">
            <a:spLocks noChangeArrowheads="1"/>
          </p:cNvSpPr>
          <p:nvPr/>
        </p:nvSpPr>
        <p:spPr bwMode="auto">
          <a:xfrm>
            <a:off x="1231900" y="719138"/>
            <a:ext cx="48514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23" tIns="47361" rIns="94723" bIns="47361"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endParaRPr lang="en-US" altLang="en-US" sz="1900">
              <a:solidFill>
                <a:schemeClr val="bg1"/>
              </a:solidFill>
              <a:latin typeface="Arial" panose="020B0604020202020204" pitchFamily="34" charset="0"/>
            </a:endParaRPr>
          </a:p>
        </p:txBody>
      </p:sp>
      <p:sp>
        <p:nvSpPr>
          <p:cNvPr id="5124" name="Rectangle 2">
            <a:extLst>
              <a:ext uri="{FF2B5EF4-FFF2-40B4-BE49-F238E27FC236}">
                <a16:creationId xmlns="" xmlns:a16="http://schemas.microsoft.com/office/drawing/2014/main" id="{AB852895-874A-405D-83AA-B3685715CF21}"/>
              </a:ext>
            </a:extLst>
          </p:cNvPr>
          <p:cNvSpPr>
            <a:spLocks noGrp="1" noChangeArrowheads="1"/>
          </p:cNvSpPr>
          <p:nvPr>
            <p:ph type="body"/>
          </p:nvPr>
        </p:nvSpPr>
        <p:spPr>
          <a:xfrm>
            <a:off x="731838" y="4560889"/>
            <a:ext cx="5853112" cy="43211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15" tIns="47357" rIns="94715" bIns="47357" anchor="ctr"/>
          <a:lstStyle/>
          <a:p>
            <a:pPr defTabSz="914266">
              <a:defRPr/>
            </a:pPr>
            <a:r>
              <a:rPr lang="en-US" altLang="zh-CN" dirty="0"/>
              <a:t>Most recently, ICDE16 proposed a solution to solve the similar problem, we first introduce their solution briefly. In ICDE 16, the owner defines the ranking function, the user can only determine the weights of the ranking function, which limits user’s query preference. For example, the owner first preprocesses the records and map them into functions, such as r1(3,9) is mapped into f1=3a+9b. The range of the user input is segmented into many intervals, the functions are sorted by the calculation results, and the signature chain technique is applied for every interval. Alice issues a top-1 query and gets result r1.</a:t>
            </a:r>
          </a:p>
          <a:p>
            <a:pPr defTabSz="914266">
              <a:defRPr/>
            </a:pPr>
            <a:r>
              <a:rPr lang="en-US" altLang="zh-CN" dirty="0"/>
              <a:t>Check the interval:</a:t>
            </a:r>
          </a:p>
          <a:p>
            <a:pPr defTabSz="914266">
              <a:defRPr/>
            </a:pPr>
            <a:r>
              <a:rPr lang="en-US" altLang="zh-CN" dirty="0"/>
              <a:t>Check the signature: consecutive</a:t>
            </a:r>
          </a:p>
          <a:p>
            <a:pPr defTabSz="914266">
              <a:defRPr/>
            </a:pPr>
            <a:r>
              <a:rPr lang="en-US" altLang="zh-CN" dirty="0"/>
              <a:t>Check the boundary:</a:t>
            </a:r>
          </a:p>
          <a:p>
            <a:pPr defTabSz="914266">
              <a:defRPr/>
            </a:pPr>
            <a:endParaRPr lang="en-US" altLang="zh-CN" dirty="0"/>
          </a:p>
          <a:p>
            <a:pPr defTabSz="914266">
              <a:defRPr/>
            </a:pPr>
            <a:r>
              <a:rPr lang="en-US" altLang="zh-CN" dirty="0"/>
              <a:t>n2,</a:t>
            </a:r>
            <a:r>
              <a:rPr lang="zh-CN" altLang="en-US" dirty="0"/>
              <a:t>加图</a:t>
            </a:r>
            <a:endParaRPr lang="zh-CN" altLang="zh-CN" dirty="0"/>
          </a:p>
          <a:p>
            <a:endParaRPr lang="en-US" altLang="en-US" dirty="0"/>
          </a:p>
        </p:txBody>
      </p:sp>
    </p:spTree>
    <p:extLst>
      <p:ext uri="{BB962C8B-B14F-4D97-AF65-F5344CB8AC3E}">
        <p14:creationId xmlns:p14="http://schemas.microsoft.com/office/powerpoint/2010/main" val="870322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 xmlns:a16="http://schemas.microsoft.com/office/drawing/2014/main" id="{43D324D8-34B9-4B94-A770-C858D168123A}"/>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1pPr>
            <a:lvl2pPr marL="768237" indent="-293645">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2pPr>
            <a:lvl3pPr marL="1182514"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3pPr>
            <a:lvl4pPr marL="1655520"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4pPr>
            <a:lvl5pPr marL="2130113"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5pPr>
            <a:lvl6pPr marL="2587245"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6pPr>
            <a:lvl7pPr marL="3044379"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7pPr>
            <a:lvl8pPr marL="3501512"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8pPr>
            <a:lvl9pPr marL="3958645"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651927E1-DFF8-4FCA-BFDF-935D77900E28}" type="slidenum">
              <a:rPr lang="zh-CN" altLang="en-GB" smtClean="0"/>
              <a:pPr>
                <a:spcBef>
                  <a:spcPct val="0"/>
                </a:spcBef>
                <a:buSzPct val="45000"/>
                <a:buFont typeface="Wingdings" panose="05000000000000000000" pitchFamily="2" charset="2"/>
                <a:buNone/>
              </a:pPr>
              <a:t>29</a:t>
            </a:fld>
            <a:endParaRPr lang="en-GB" altLang="zh-CN"/>
          </a:p>
        </p:txBody>
      </p:sp>
      <p:sp>
        <p:nvSpPr>
          <p:cNvPr id="5123" name="Text Box 1">
            <a:extLst>
              <a:ext uri="{FF2B5EF4-FFF2-40B4-BE49-F238E27FC236}">
                <a16:creationId xmlns="" xmlns:a16="http://schemas.microsoft.com/office/drawing/2014/main" id="{657AB680-0EA7-4C0F-9E25-EA3E65426C30}"/>
              </a:ext>
            </a:extLst>
          </p:cNvPr>
          <p:cNvSpPr txBox="1">
            <a:spLocks noChangeArrowheads="1"/>
          </p:cNvSpPr>
          <p:nvPr/>
        </p:nvSpPr>
        <p:spPr bwMode="auto">
          <a:xfrm>
            <a:off x="1231900" y="719138"/>
            <a:ext cx="48514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23" tIns="47361" rIns="94723" bIns="47361"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endParaRPr lang="en-US" altLang="en-US" sz="1900">
              <a:solidFill>
                <a:schemeClr val="bg1"/>
              </a:solidFill>
              <a:latin typeface="Arial" panose="020B0604020202020204" pitchFamily="34" charset="0"/>
            </a:endParaRPr>
          </a:p>
        </p:txBody>
      </p:sp>
      <p:sp>
        <p:nvSpPr>
          <p:cNvPr id="5124" name="Rectangle 2">
            <a:extLst>
              <a:ext uri="{FF2B5EF4-FFF2-40B4-BE49-F238E27FC236}">
                <a16:creationId xmlns="" xmlns:a16="http://schemas.microsoft.com/office/drawing/2014/main" id="{AB852895-874A-405D-83AA-B3685715CF21}"/>
              </a:ext>
            </a:extLst>
          </p:cNvPr>
          <p:cNvSpPr>
            <a:spLocks noGrp="1" noChangeArrowheads="1"/>
          </p:cNvSpPr>
          <p:nvPr>
            <p:ph type="body"/>
          </p:nvPr>
        </p:nvSpPr>
        <p:spPr>
          <a:xfrm>
            <a:off x="731838" y="4560889"/>
            <a:ext cx="5853112" cy="43211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15" tIns="47357" rIns="94715" bIns="47357" anchor="ctr"/>
          <a:lstStyle/>
          <a:p>
            <a:endParaRPr lang="en-US" altLang="en-US" dirty="0"/>
          </a:p>
        </p:txBody>
      </p:sp>
    </p:spTree>
    <p:extLst>
      <p:ext uri="{BB962C8B-B14F-4D97-AF65-F5344CB8AC3E}">
        <p14:creationId xmlns:p14="http://schemas.microsoft.com/office/powerpoint/2010/main" val="1682685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 xmlns:a16="http://schemas.microsoft.com/office/drawing/2014/main" id="{43D324D8-34B9-4B94-A770-C858D168123A}"/>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1pPr>
            <a:lvl2pPr marL="768237" indent="-293645">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2pPr>
            <a:lvl3pPr marL="1182514"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3pPr>
            <a:lvl4pPr marL="1655520"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4pPr>
            <a:lvl5pPr marL="2130113"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5pPr>
            <a:lvl6pPr marL="2587245"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6pPr>
            <a:lvl7pPr marL="3044379"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7pPr>
            <a:lvl8pPr marL="3501512"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8pPr>
            <a:lvl9pPr marL="3958645"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651927E1-DFF8-4FCA-BFDF-935D77900E28}" type="slidenum">
              <a:rPr lang="zh-CN" altLang="en-GB" smtClean="0"/>
              <a:pPr>
                <a:spcBef>
                  <a:spcPct val="0"/>
                </a:spcBef>
                <a:buSzPct val="45000"/>
                <a:buFont typeface="Wingdings" panose="05000000000000000000" pitchFamily="2" charset="2"/>
                <a:buNone/>
              </a:pPr>
              <a:t>30</a:t>
            </a:fld>
            <a:endParaRPr lang="en-GB" altLang="zh-CN"/>
          </a:p>
        </p:txBody>
      </p:sp>
      <p:sp>
        <p:nvSpPr>
          <p:cNvPr id="5123" name="Text Box 1">
            <a:extLst>
              <a:ext uri="{FF2B5EF4-FFF2-40B4-BE49-F238E27FC236}">
                <a16:creationId xmlns="" xmlns:a16="http://schemas.microsoft.com/office/drawing/2014/main" id="{657AB680-0EA7-4C0F-9E25-EA3E65426C30}"/>
              </a:ext>
            </a:extLst>
          </p:cNvPr>
          <p:cNvSpPr txBox="1">
            <a:spLocks noChangeArrowheads="1"/>
          </p:cNvSpPr>
          <p:nvPr/>
        </p:nvSpPr>
        <p:spPr bwMode="auto">
          <a:xfrm>
            <a:off x="1231900" y="719138"/>
            <a:ext cx="48514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23" tIns="47361" rIns="94723" bIns="47361"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endParaRPr lang="en-US" altLang="en-US" sz="1900">
              <a:solidFill>
                <a:schemeClr val="bg1"/>
              </a:solidFill>
              <a:latin typeface="Arial" panose="020B0604020202020204" pitchFamily="34" charset="0"/>
            </a:endParaRPr>
          </a:p>
        </p:txBody>
      </p:sp>
      <p:sp>
        <p:nvSpPr>
          <p:cNvPr id="5124" name="Rectangle 2">
            <a:extLst>
              <a:ext uri="{FF2B5EF4-FFF2-40B4-BE49-F238E27FC236}">
                <a16:creationId xmlns="" xmlns:a16="http://schemas.microsoft.com/office/drawing/2014/main" id="{AB852895-874A-405D-83AA-B3685715CF21}"/>
              </a:ext>
            </a:extLst>
          </p:cNvPr>
          <p:cNvSpPr>
            <a:spLocks noGrp="1" noChangeArrowheads="1"/>
          </p:cNvSpPr>
          <p:nvPr>
            <p:ph type="body"/>
          </p:nvPr>
        </p:nvSpPr>
        <p:spPr>
          <a:xfrm>
            <a:off x="731838" y="4560889"/>
            <a:ext cx="5853112" cy="43211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15" tIns="47357" rIns="94715" bIns="47357" anchor="ctr"/>
          <a:lstStyle/>
          <a:p>
            <a:endParaRPr lang="en-US" altLang="en-US" dirty="0"/>
          </a:p>
        </p:txBody>
      </p:sp>
    </p:spTree>
    <p:extLst>
      <p:ext uri="{BB962C8B-B14F-4D97-AF65-F5344CB8AC3E}">
        <p14:creationId xmlns:p14="http://schemas.microsoft.com/office/powerpoint/2010/main" val="2184245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 xmlns:a16="http://schemas.microsoft.com/office/drawing/2014/main" id="{43D324D8-34B9-4B94-A770-C858D168123A}"/>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1pPr>
            <a:lvl2pPr marL="768237" indent="-293645">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2pPr>
            <a:lvl3pPr marL="1182514"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3pPr>
            <a:lvl4pPr marL="1655520"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4pPr>
            <a:lvl5pPr marL="2130113"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5pPr>
            <a:lvl6pPr marL="2587245"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6pPr>
            <a:lvl7pPr marL="3044379"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7pPr>
            <a:lvl8pPr marL="3501512"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8pPr>
            <a:lvl9pPr marL="3958645"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651927E1-DFF8-4FCA-BFDF-935D77900E28}" type="slidenum">
              <a:rPr lang="zh-CN" altLang="en-GB" smtClean="0"/>
              <a:pPr>
                <a:spcBef>
                  <a:spcPct val="0"/>
                </a:spcBef>
                <a:buSzPct val="45000"/>
                <a:buFont typeface="Wingdings" panose="05000000000000000000" pitchFamily="2" charset="2"/>
                <a:buNone/>
              </a:pPr>
              <a:t>31</a:t>
            </a:fld>
            <a:endParaRPr lang="en-GB" altLang="zh-CN" dirty="0"/>
          </a:p>
        </p:txBody>
      </p:sp>
      <p:sp>
        <p:nvSpPr>
          <p:cNvPr id="5123" name="Text Box 1">
            <a:extLst>
              <a:ext uri="{FF2B5EF4-FFF2-40B4-BE49-F238E27FC236}">
                <a16:creationId xmlns="" xmlns:a16="http://schemas.microsoft.com/office/drawing/2014/main" id="{657AB680-0EA7-4C0F-9E25-EA3E65426C30}"/>
              </a:ext>
            </a:extLst>
          </p:cNvPr>
          <p:cNvSpPr txBox="1">
            <a:spLocks noChangeArrowheads="1"/>
          </p:cNvSpPr>
          <p:nvPr/>
        </p:nvSpPr>
        <p:spPr bwMode="auto">
          <a:xfrm>
            <a:off x="1231900" y="719138"/>
            <a:ext cx="48514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23" tIns="47361" rIns="94723" bIns="47361"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endParaRPr lang="en-US" altLang="en-US" sz="1900" dirty="0">
              <a:solidFill>
                <a:schemeClr val="bg1"/>
              </a:solidFill>
              <a:latin typeface="Arial" panose="020B0604020202020204" pitchFamily="34" charset="0"/>
            </a:endParaRPr>
          </a:p>
        </p:txBody>
      </p:sp>
      <p:sp>
        <p:nvSpPr>
          <p:cNvPr id="5124" name="Rectangle 2">
            <a:extLst>
              <a:ext uri="{FF2B5EF4-FFF2-40B4-BE49-F238E27FC236}">
                <a16:creationId xmlns="" xmlns:a16="http://schemas.microsoft.com/office/drawing/2014/main" id="{AB852895-874A-405D-83AA-B3685715CF21}"/>
              </a:ext>
            </a:extLst>
          </p:cNvPr>
          <p:cNvSpPr>
            <a:spLocks noGrp="1" noChangeArrowheads="1"/>
          </p:cNvSpPr>
          <p:nvPr>
            <p:ph type="body"/>
          </p:nvPr>
        </p:nvSpPr>
        <p:spPr>
          <a:xfrm>
            <a:off x="731838" y="4560889"/>
            <a:ext cx="5853112" cy="43211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15" tIns="47357" rIns="94715" bIns="47357" anchor="ctr"/>
          <a:lstStyle/>
          <a:p>
            <a:endParaRPr lang="en-US" altLang="en-US" dirty="0"/>
          </a:p>
        </p:txBody>
      </p:sp>
    </p:spTree>
    <p:extLst>
      <p:ext uri="{BB962C8B-B14F-4D97-AF65-F5344CB8AC3E}">
        <p14:creationId xmlns:p14="http://schemas.microsoft.com/office/powerpoint/2010/main" val="3851803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 xmlns:a16="http://schemas.microsoft.com/office/drawing/2014/main" id="{43D324D8-34B9-4B94-A770-C858D168123A}"/>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1pPr>
            <a:lvl2pPr marL="768237" indent="-293645">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2pPr>
            <a:lvl3pPr marL="1182514"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3pPr>
            <a:lvl4pPr marL="1655520"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4pPr>
            <a:lvl5pPr marL="2130113"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5pPr>
            <a:lvl6pPr marL="2587245"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6pPr>
            <a:lvl7pPr marL="3044379"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7pPr>
            <a:lvl8pPr marL="3501512"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8pPr>
            <a:lvl9pPr marL="3958645"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651927E1-DFF8-4FCA-BFDF-935D77900E28}" type="slidenum">
              <a:rPr lang="zh-CN" altLang="en-GB" smtClean="0"/>
              <a:pPr>
                <a:spcBef>
                  <a:spcPct val="0"/>
                </a:spcBef>
                <a:buSzPct val="45000"/>
                <a:buFont typeface="Wingdings" panose="05000000000000000000" pitchFamily="2" charset="2"/>
                <a:buNone/>
              </a:pPr>
              <a:t>32</a:t>
            </a:fld>
            <a:endParaRPr lang="en-GB" altLang="zh-CN"/>
          </a:p>
        </p:txBody>
      </p:sp>
      <p:sp>
        <p:nvSpPr>
          <p:cNvPr id="5123" name="Text Box 1">
            <a:extLst>
              <a:ext uri="{FF2B5EF4-FFF2-40B4-BE49-F238E27FC236}">
                <a16:creationId xmlns="" xmlns:a16="http://schemas.microsoft.com/office/drawing/2014/main" id="{657AB680-0EA7-4C0F-9E25-EA3E65426C30}"/>
              </a:ext>
            </a:extLst>
          </p:cNvPr>
          <p:cNvSpPr txBox="1">
            <a:spLocks noChangeArrowheads="1"/>
          </p:cNvSpPr>
          <p:nvPr/>
        </p:nvSpPr>
        <p:spPr bwMode="auto">
          <a:xfrm>
            <a:off x="1231900" y="719138"/>
            <a:ext cx="48514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23" tIns="47361" rIns="94723" bIns="47361"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endParaRPr lang="en-US" altLang="en-US" sz="1900">
              <a:solidFill>
                <a:schemeClr val="bg1"/>
              </a:solidFill>
              <a:latin typeface="Arial" panose="020B0604020202020204" pitchFamily="34" charset="0"/>
            </a:endParaRPr>
          </a:p>
        </p:txBody>
      </p:sp>
      <p:sp>
        <p:nvSpPr>
          <p:cNvPr id="5124" name="Rectangle 2">
            <a:extLst>
              <a:ext uri="{FF2B5EF4-FFF2-40B4-BE49-F238E27FC236}">
                <a16:creationId xmlns="" xmlns:a16="http://schemas.microsoft.com/office/drawing/2014/main" id="{AB852895-874A-405D-83AA-B3685715CF21}"/>
              </a:ext>
            </a:extLst>
          </p:cNvPr>
          <p:cNvSpPr>
            <a:spLocks noGrp="1" noChangeArrowheads="1"/>
          </p:cNvSpPr>
          <p:nvPr>
            <p:ph type="body"/>
          </p:nvPr>
        </p:nvSpPr>
        <p:spPr>
          <a:xfrm>
            <a:off x="731838" y="4560889"/>
            <a:ext cx="5853112" cy="43211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15" tIns="47357" rIns="94715" bIns="47357" anchor="ctr"/>
          <a:lstStyle/>
          <a:p>
            <a:pPr defTabSz="914266">
              <a:defRPr/>
            </a:pPr>
            <a:r>
              <a:rPr lang="en-US" altLang="zh-CN" dirty="0"/>
              <a:t>Firstly, we introduce our brief idea, each record is chained with its next neighbor in each dimension. there are 16 records, from r11 to r44, for example, r11 is chained with its neighbor r21 in x dimension and neighbor r12 in y dimension.</a:t>
            </a:r>
          </a:p>
          <a:p>
            <a:pPr defTabSz="914266">
              <a:defRPr/>
            </a:pPr>
            <a:r>
              <a:rPr lang="en-US" altLang="zh-CN" dirty="0"/>
              <a:t>By checking the signature of r11, we ensure that no record is between r11 and r21 in x dimension, and no record is between r11 and r12 in y dimension.</a:t>
            </a:r>
          </a:p>
          <a:p>
            <a:pPr defTabSz="914266">
              <a:defRPr/>
            </a:pPr>
            <a:r>
              <a:rPr lang="en-US" altLang="zh-CN" dirty="0"/>
              <a:t>By checking the boundary records, we ensure that all data satisfying the condition are included in results</a:t>
            </a:r>
            <a:endParaRPr lang="zh-CN" altLang="zh-CN" dirty="0"/>
          </a:p>
          <a:p>
            <a:endParaRPr lang="en-US" altLang="en-US" dirty="0"/>
          </a:p>
        </p:txBody>
      </p:sp>
    </p:spTree>
    <p:extLst>
      <p:ext uri="{BB962C8B-B14F-4D97-AF65-F5344CB8AC3E}">
        <p14:creationId xmlns:p14="http://schemas.microsoft.com/office/powerpoint/2010/main" val="4159546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 xmlns:a16="http://schemas.microsoft.com/office/drawing/2014/main" id="{43D324D8-34B9-4B94-A770-C858D168123A}"/>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1pPr>
            <a:lvl2pPr marL="768237" indent="-293645">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2pPr>
            <a:lvl3pPr marL="1182514"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3pPr>
            <a:lvl4pPr marL="1655520"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4pPr>
            <a:lvl5pPr marL="2130113"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5pPr>
            <a:lvl6pPr marL="2587245"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6pPr>
            <a:lvl7pPr marL="3044379"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7pPr>
            <a:lvl8pPr marL="3501512"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8pPr>
            <a:lvl9pPr marL="3958645"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651927E1-DFF8-4FCA-BFDF-935D77900E28}" type="slidenum">
              <a:rPr lang="zh-CN" altLang="en-GB" smtClean="0"/>
              <a:pPr>
                <a:spcBef>
                  <a:spcPct val="0"/>
                </a:spcBef>
                <a:buSzPct val="45000"/>
                <a:buFont typeface="Wingdings" panose="05000000000000000000" pitchFamily="2" charset="2"/>
                <a:buNone/>
              </a:pPr>
              <a:t>33</a:t>
            </a:fld>
            <a:endParaRPr lang="en-GB" altLang="zh-CN"/>
          </a:p>
        </p:txBody>
      </p:sp>
      <p:sp>
        <p:nvSpPr>
          <p:cNvPr id="5123" name="Text Box 1">
            <a:extLst>
              <a:ext uri="{FF2B5EF4-FFF2-40B4-BE49-F238E27FC236}">
                <a16:creationId xmlns="" xmlns:a16="http://schemas.microsoft.com/office/drawing/2014/main" id="{657AB680-0EA7-4C0F-9E25-EA3E65426C30}"/>
              </a:ext>
            </a:extLst>
          </p:cNvPr>
          <p:cNvSpPr txBox="1">
            <a:spLocks noChangeArrowheads="1"/>
          </p:cNvSpPr>
          <p:nvPr/>
        </p:nvSpPr>
        <p:spPr bwMode="auto">
          <a:xfrm>
            <a:off x="1231900" y="719138"/>
            <a:ext cx="48514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23" tIns="47361" rIns="94723" bIns="47361"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endParaRPr lang="en-US" altLang="en-US" sz="1900">
              <a:solidFill>
                <a:schemeClr val="bg1"/>
              </a:solidFill>
              <a:latin typeface="Arial" panose="020B0604020202020204" pitchFamily="34" charset="0"/>
            </a:endParaRPr>
          </a:p>
        </p:txBody>
      </p:sp>
      <p:sp>
        <p:nvSpPr>
          <p:cNvPr id="5124" name="Rectangle 2">
            <a:extLst>
              <a:ext uri="{FF2B5EF4-FFF2-40B4-BE49-F238E27FC236}">
                <a16:creationId xmlns="" xmlns:a16="http://schemas.microsoft.com/office/drawing/2014/main" id="{AB852895-874A-405D-83AA-B3685715CF21}"/>
              </a:ext>
            </a:extLst>
          </p:cNvPr>
          <p:cNvSpPr>
            <a:spLocks noGrp="1" noChangeArrowheads="1"/>
          </p:cNvSpPr>
          <p:nvPr>
            <p:ph type="body"/>
          </p:nvPr>
        </p:nvSpPr>
        <p:spPr>
          <a:xfrm>
            <a:off x="731838" y="4560889"/>
            <a:ext cx="5853112" cy="43211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15" tIns="47357" rIns="94715" bIns="47357" anchor="ctr"/>
          <a:lstStyle/>
          <a:p>
            <a:r>
              <a:rPr lang="en-US" altLang="zh-CN" dirty="0"/>
              <a:t>Assume there is a three-dimensional dataset Student(GPA, Award, Paper); a user may want to retrieve the students whose rank scores are among the top k. For example, a student r312 is denoted as (3.8,1,3). The user may submit such a ranking function Score = 5GPA + 3Award + 2square Paper, where GPA, Award, Paper are the Student’s corresponding attribute values, (5, 3, 2) are the weights for (GPA, Award, Paper) respectively, and Paper has a degree up to 2.</a:t>
            </a:r>
            <a:endParaRPr lang="zh-CN" altLang="zh-CN" dirty="0"/>
          </a:p>
        </p:txBody>
      </p:sp>
    </p:spTree>
    <p:extLst>
      <p:ext uri="{BB962C8B-B14F-4D97-AF65-F5344CB8AC3E}">
        <p14:creationId xmlns:p14="http://schemas.microsoft.com/office/powerpoint/2010/main" val="616425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 xmlns:a16="http://schemas.microsoft.com/office/drawing/2014/main" id="{43D324D8-34B9-4B94-A770-C858D168123A}"/>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1pPr>
            <a:lvl2pPr marL="768237" indent="-293645">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2pPr>
            <a:lvl3pPr marL="1182514"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3pPr>
            <a:lvl4pPr marL="1655520"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4pPr>
            <a:lvl5pPr marL="2130113"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5pPr>
            <a:lvl6pPr marL="2587245"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6pPr>
            <a:lvl7pPr marL="3044379"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7pPr>
            <a:lvl8pPr marL="3501512"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8pPr>
            <a:lvl9pPr marL="3958645"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651927E1-DFF8-4FCA-BFDF-935D77900E28}" type="slidenum">
              <a:rPr lang="zh-CN" altLang="en-GB" smtClean="0"/>
              <a:pPr>
                <a:spcBef>
                  <a:spcPct val="0"/>
                </a:spcBef>
                <a:buSzPct val="45000"/>
                <a:buFont typeface="Wingdings" panose="05000000000000000000" pitchFamily="2" charset="2"/>
                <a:buNone/>
              </a:pPr>
              <a:t>34</a:t>
            </a:fld>
            <a:endParaRPr lang="en-GB" altLang="zh-CN"/>
          </a:p>
        </p:txBody>
      </p:sp>
      <p:sp>
        <p:nvSpPr>
          <p:cNvPr id="5123" name="Text Box 1">
            <a:extLst>
              <a:ext uri="{FF2B5EF4-FFF2-40B4-BE49-F238E27FC236}">
                <a16:creationId xmlns="" xmlns:a16="http://schemas.microsoft.com/office/drawing/2014/main" id="{657AB680-0EA7-4C0F-9E25-EA3E65426C30}"/>
              </a:ext>
            </a:extLst>
          </p:cNvPr>
          <p:cNvSpPr txBox="1">
            <a:spLocks noChangeArrowheads="1"/>
          </p:cNvSpPr>
          <p:nvPr/>
        </p:nvSpPr>
        <p:spPr bwMode="auto">
          <a:xfrm>
            <a:off x="1231900" y="719138"/>
            <a:ext cx="48514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23" tIns="47361" rIns="94723" bIns="47361"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endParaRPr lang="en-US" altLang="en-US" sz="1900">
              <a:solidFill>
                <a:schemeClr val="bg1"/>
              </a:solidFill>
              <a:latin typeface="Arial" panose="020B0604020202020204" pitchFamily="34" charset="0"/>
            </a:endParaRPr>
          </a:p>
        </p:txBody>
      </p:sp>
      <p:sp>
        <p:nvSpPr>
          <p:cNvPr id="5124" name="Rectangle 2">
            <a:extLst>
              <a:ext uri="{FF2B5EF4-FFF2-40B4-BE49-F238E27FC236}">
                <a16:creationId xmlns="" xmlns:a16="http://schemas.microsoft.com/office/drawing/2014/main" id="{AB852895-874A-405D-83AA-B3685715CF21}"/>
              </a:ext>
            </a:extLst>
          </p:cNvPr>
          <p:cNvSpPr>
            <a:spLocks noGrp="1" noChangeArrowheads="1"/>
          </p:cNvSpPr>
          <p:nvPr>
            <p:ph type="body"/>
          </p:nvPr>
        </p:nvSpPr>
        <p:spPr>
          <a:xfrm>
            <a:off x="731838" y="4560889"/>
            <a:ext cx="5853112" cy="43211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15" tIns="47357" rIns="94715" bIns="47357" anchor="ctr"/>
          <a:lstStyle/>
          <a:p>
            <a:r>
              <a:rPr lang="en-US" altLang="zh-CN" dirty="0"/>
              <a:t>The user submits a two-dimensional top-k query to the server, then the server outputs the query results. The server finds one result in each round, the results should be got in k rounds.</a:t>
            </a:r>
          </a:p>
          <a:p>
            <a:r>
              <a:rPr lang="en-US" altLang="zh-CN" dirty="0"/>
              <a:t>The data record is showed in Figure (a); each record is represented as </a:t>
            </a:r>
            <a:r>
              <a:rPr lang="en-US" altLang="zh-CN" dirty="0" err="1"/>
              <a:t>rij</a:t>
            </a:r>
            <a:r>
              <a:rPr lang="en-US" altLang="zh-CN" dirty="0"/>
              <a:t> = {xi , </a:t>
            </a:r>
            <a:r>
              <a:rPr lang="en-US" altLang="zh-CN" dirty="0" err="1"/>
              <a:t>yj</a:t>
            </a:r>
            <a:r>
              <a:rPr lang="en-US" altLang="zh-CN" dirty="0"/>
              <a:t>}, Figure (b) shows each record’s score using the ranking function Score(</a:t>
            </a:r>
            <a:r>
              <a:rPr lang="en-US" altLang="zh-CN" dirty="0" err="1"/>
              <a:t>rij</a:t>
            </a:r>
            <a:r>
              <a:rPr lang="en-US" altLang="zh-CN" dirty="0"/>
              <a:t> ) = 3xi + 5yj . Figure (c) shows the query process to find the top 3 smallest records. The server first sets r11 as the first result, then continues to find the smaller one r21 as the next result from r21 and r12, finally the server finds the query results R = {r11, r21, r12}.</a:t>
            </a:r>
          </a:p>
          <a:p>
            <a:endParaRPr lang="en-US" altLang="en-US" dirty="0"/>
          </a:p>
          <a:p>
            <a:r>
              <a:rPr lang="zh-CN" altLang="en-US"/>
              <a:t>查询</a:t>
            </a:r>
            <a:endParaRPr lang="en-US" altLang="en-US" dirty="0"/>
          </a:p>
        </p:txBody>
      </p:sp>
    </p:spTree>
    <p:extLst>
      <p:ext uri="{BB962C8B-B14F-4D97-AF65-F5344CB8AC3E}">
        <p14:creationId xmlns:p14="http://schemas.microsoft.com/office/powerpoint/2010/main" val="2463598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幻灯片图像占位符 1"/>
          <p:cNvSpPr>
            <a:spLocks noGrp="1" noRot="1" noChangeAspect="1" noTextEdit="1"/>
          </p:cNvSpPr>
          <p:nvPr>
            <p:ph type="sldImg"/>
          </p:nvPr>
        </p:nvSpPr>
        <p:spPr>
          <a:xfrm>
            <a:off x="1138238" y="685800"/>
            <a:ext cx="4567237" cy="3427413"/>
          </a:xfrm>
        </p:spPr>
      </p:sp>
      <p:sp>
        <p:nvSpPr>
          <p:cNvPr id="10445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zh-CN">
                <a:ea typeface="MS PGothic" panose="020B0600070205080204" pitchFamily="34" charset="-128"/>
              </a:rPr>
              <a:t>Data Security: Only the authorized data users can access the data stored in the cloud</a:t>
            </a:r>
          </a:p>
          <a:p>
            <a:pPr lvl="1"/>
            <a:r>
              <a:rPr lang="en-US" altLang="zh-CN">
                <a:ea typeface="MS PGothic" panose="020B0600070205080204" pitchFamily="34" charset="-128"/>
              </a:rPr>
              <a:t>Revocation: Effectively revoke a data user’s access right</a:t>
            </a:r>
          </a:p>
          <a:p>
            <a:pPr lvl="1"/>
            <a:r>
              <a:rPr lang="en-US" altLang="zh-CN">
                <a:ea typeface="MS PGothic" panose="020B0600070205080204" pitchFamily="34" charset="-128"/>
              </a:rPr>
              <a:t>Retrieval Privacy: User privacy while retrieving data from the cloud</a:t>
            </a:r>
          </a:p>
          <a:p>
            <a:endParaRPr lang="zh-CN" altLang="en-US"/>
          </a:p>
        </p:txBody>
      </p:sp>
      <p:sp>
        <p:nvSpPr>
          <p:cNvPr id="104452" name="灯片编号占位符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133" algn="l"/>
                <a:tab pos="914266" algn="l"/>
                <a:tab pos="1371399" algn="l"/>
                <a:tab pos="1828532" algn="l"/>
                <a:tab pos="2285665" algn="l"/>
                <a:tab pos="2742798" algn="l"/>
                <a:tab pos="3199931" algn="l"/>
                <a:tab pos="3657064" algn="l"/>
                <a:tab pos="4114197" algn="l"/>
                <a:tab pos="4571330" algn="l"/>
                <a:tab pos="5028463" algn="l"/>
                <a:tab pos="5485596" algn="l"/>
                <a:tab pos="5942729" algn="l"/>
                <a:tab pos="6399862" algn="l"/>
                <a:tab pos="6856995" algn="l"/>
                <a:tab pos="7314128" algn="l"/>
                <a:tab pos="7771262" algn="l"/>
                <a:tab pos="8228394" algn="l"/>
                <a:tab pos="8685527" algn="l"/>
                <a:tab pos="9142660" algn="l"/>
              </a:tabLst>
              <a:defRPr>
                <a:solidFill>
                  <a:schemeClr val="bg1"/>
                </a:solidFill>
                <a:latin typeface="Arial" panose="020B0604020202020204" pitchFamily="34" charset="0"/>
              </a:defRPr>
            </a:lvl1pPr>
            <a:lvl2pPr marL="742841" indent="-285708">
              <a:tabLst>
                <a:tab pos="0" algn="l"/>
                <a:tab pos="457133" algn="l"/>
                <a:tab pos="914266" algn="l"/>
                <a:tab pos="1371399" algn="l"/>
                <a:tab pos="1828532" algn="l"/>
                <a:tab pos="2285665" algn="l"/>
                <a:tab pos="2742798" algn="l"/>
                <a:tab pos="3199931" algn="l"/>
                <a:tab pos="3657064" algn="l"/>
                <a:tab pos="4114197" algn="l"/>
                <a:tab pos="4571330" algn="l"/>
                <a:tab pos="5028463" algn="l"/>
                <a:tab pos="5485596" algn="l"/>
                <a:tab pos="5942729" algn="l"/>
                <a:tab pos="6399862" algn="l"/>
                <a:tab pos="6856995" algn="l"/>
                <a:tab pos="7314128" algn="l"/>
                <a:tab pos="7771262" algn="l"/>
                <a:tab pos="8228394" algn="l"/>
                <a:tab pos="8685527" algn="l"/>
                <a:tab pos="9142660" algn="l"/>
              </a:tabLst>
              <a:defRPr>
                <a:solidFill>
                  <a:schemeClr val="bg1"/>
                </a:solidFill>
                <a:latin typeface="Arial" panose="020B0604020202020204" pitchFamily="34" charset="0"/>
              </a:defRPr>
            </a:lvl2pPr>
            <a:lvl3pPr marL="1142833" indent="-228567">
              <a:tabLst>
                <a:tab pos="0" algn="l"/>
                <a:tab pos="457133" algn="l"/>
                <a:tab pos="914266" algn="l"/>
                <a:tab pos="1371399" algn="l"/>
                <a:tab pos="1828532" algn="l"/>
                <a:tab pos="2285665" algn="l"/>
                <a:tab pos="2742798" algn="l"/>
                <a:tab pos="3199931" algn="l"/>
                <a:tab pos="3657064" algn="l"/>
                <a:tab pos="4114197" algn="l"/>
                <a:tab pos="4571330" algn="l"/>
                <a:tab pos="5028463" algn="l"/>
                <a:tab pos="5485596" algn="l"/>
                <a:tab pos="5942729" algn="l"/>
                <a:tab pos="6399862" algn="l"/>
                <a:tab pos="6856995" algn="l"/>
                <a:tab pos="7314128" algn="l"/>
                <a:tab pos="7771262" algn="l"/>
                <a:tab pos="8228394" algn="l"/>
                <a:tab pos="8685527" algn="l"/>
                <a:tab pos="9142660" algn="l"/>
              </a:tabLst>
              <a:defRPr>
                <a:solidFill>
                  <a:schemeClr val="bg1"/>
                </a:solidFill>
                <a:latin typeface="Arial" panose="020B0604020202020204" pitchFamily="34" charset="0"/>
              </a:defRPr>
            </a:lvl3pPr>
            <a:lvl4pPr marL="1599965" indent="-228567">
              <a:tabLst>
                <a:tab pos="0" algn="l"/>
                <a:tab pos="457133" algn="l"/>
                <a:tab pos="914266" algn="l"/>
                <a:tab pos="1371399" algn="l"/>
                <a:tab pos="1828532" algn="l"/>
                <a:tab pos="2285665" algn="l"/>
                <a:tab pos="2742798" algn="l"/>
                <a:tab pos="3199931" algn="l"/>
                <a:tab pos="3657064" algn="l"/>
                <a:tab pos="4114197" algn="l"/>
                <a:tab pos="4571330" algn="l"/>
                <a:tab pos="5028463" algn="l"/>
                <a:tab pos="5485596" algn="l"/>
                <a:tab pos="5942729" algn="l"/>
                <a:tab pos="6399862" algn="l"/>
                <a:tab pos="6856995" algn="l"/>
                <a:tab pos="7314128" algn="l"/>
                <a:tab pos="7771262" algn="l"/>
                <a:tab pos="8228394" algn="l"/>
                <a:tab pos="8685527" algn="l"/>
                <a:tab pos="9142660" algn="l"/>
              </a:tabLst>
              <a:defRPr>
                <a:solidFill>
                  <a:schemeClr val="bg1"/>
                </a:solidFill>
                <a:latin typeface="Arial" panose="020B0604020202020204" pitchFamily="34" charset="0"/>
              </a:defRPr>
            </a:lvl4pPr>
            <a:lvl5pPr marL="2057099" indent="-228567">
              <a:tabLst>
                <a:tab pos="0" algn="l"/>
                <a:tab pos="457133" algn="l"/>
                <a:tab pos="914266" algn="l"/>
                <a:tab pos="1371399" algn="l"/>
                <a:tab pos="1828532" algn="l"/>
                <a:tab pos="2285665" algn="l"/>
                <a:tab pos="2742798" algn="l"/>
                <a:tab pos="3199931" algn="l"/>
                <a:tab pos="3657064" algn="l"/>
                <a:tab pos="4114197" algn="l"/>
                <a:tab pos="4571330" algn="l"/>
                <a:tab pos="5028463" algn="l"/>
                <a:tab pos="5485596" algn="l"/>
                <a:tab pos="5942729" algn="l"/>
                <a:tab pos="6399862" algn="l"/>
                <a:tab pos="6856995" algn="l"/>
                <a:tab pos="7314128" algn="l"/>
                <a:tab pos="7771262" algn="l"/>
                <a:tab pos="8228394" algn="l"/>
                <a:tab pos="8685527" algn="l"/>
                <a:tab pos="9142660" algn="l"/>
              </a:tabLst>
              <a:defRPr>
                <a:solidFill>
                  <a:schemeClr val="bg1"/>
                </a:solidFill>
                <a:latin typeface="Arial" panose="020B0604020202020204" pitchFamily="34" charset="0"/>
              </a:defRPr>
            </a:lvl5pPr>
            <a:lvl6pPr marL="2514232" indent="-228567" defTabSz="457133" eaLnBrk="0" fontAlgn="base" hangingPunct="0">
              <a:lnSpc>
                <a:spcPct val="58000"/>
              </a:lnSpc>
              <a:spcBef>
                <a:spcPct val="0"/>
              </a:spcBef>
              <a:spcAft>
                <a:spcPct val="0"/>
              </a:spcAft>
              <a:buClr>
                <a:srgbClr val="000000"/>
              </a:buClr>
              <a:buSzPct val="100000"/>
              <a:buFont typeface="Arial" panose="020B0604020202020204" pitchFamily="34" charset="0"/>
              <a:tabLst>
                <a:tab pos="0" algn="l"/>
                <a:tab pos="457133" algn="l"/>
                <a:tab pos="914266" algn="l"/>
                <a:tab pos="1371399" algn="l"/>
                <a:tab pos="1828532" algn="l"/>
                <a:tab pos="2285665" algn="l"/>
                <a:tab pos="2742798" algn="l"/>
                <a:tab pos="3199931" algn="l"/>
                <a:tab pos="3657064" algn="l"/>
                <a:tab pos="4114197" algn="l"/>
                <a:tab pos="4571330" algn="l"/>
                <a:tab pos="5028463" algn="l"/>
                <a:tab pos="5485596" algn="l"/>
                <a:tab pos="5942729" algn="l"/>
                <a:tab pos="6399862" algn="l"/>
                <a:tab pos="6856995" algn="l"/>
                <a:tab pos="7314128" algn="l"/>
                <a:tab pos="7771262" algn="l"/>
                <a:tab pos="8228394" algn="l"/>
                <a:tab pos="8685527" algn="l"/>
                <a:tab pos="9142660" algn="l"/>
              </a:tabLst>
              <a:defRPr>
                <a:solidFill>
                  <a:schemeClr val="bg1"/>
                </a:solidFill>
                <a:latin typeface="Arial" panose="020B0604020202020204" pitchFamily="34" charset="0"/>
              </a:defRPr>
            </a:lvl6pPr>
            <a:lvl7pPr marL="2971364" indent="-228567" defTabSz="457133" eaLnBrk="0" fontAlgn="base" hangingPunct="0">
              <a:lnSpc>
                <a:spcPct val="58000"/>
              </a:lnSpc>
              <a:spcBef>
                <a:spcPct val="0"/>
              </a:spcBef>
              <a:spcAft>
                <a:spcPct val="0"/>
              </a:spcAft>
              <a:buClr>
                <a:srgbClr val="000000"/>
              </a:buClr>
              <a:buSzPct val="100000"/>
              <a:buFont typeface="Arial" panose="020B0604020202020204" pitchFamily="34" charset="0"/>
              <a:tabLst>
                <a:tab pos="0" algn="l"/>
                <a:tab pos="457133" algn="l"/>
                <a:tab pos="914266" algn="l"/>
                <a:tab pos="1371399" algn="l"/>
                <a:tab pos="1828532" algn="l"/>
                <a:tab pos="2285665" algn="l"/>
                <a:tab pos="2742798" algn="l"/>
                <a:tab pos="3199931" algn="l"/>
                <a:tab pos="3657064" algn="l"/>
                <a:tab pos="4114197" algn="l"/>
                <a:tab pos="4571330" algn="l"/>
                <a:tab pos="5028463" algn="l"/>
                <a:tab pos="5485596" algn="l"/>
                <a:tab pos="5942729" algn="l"/>
                <a:tab pos="6399862" algn="l"/>
                <a:tab pos="6856995" algn="l"/>
                <a:tab pos="7314128" algn="l"/>
                <a:tab pos="7771262" algn="l"/>
                <a:tab pos="8228394" algn="l"/>
                <a:tab pos="8685527" algn="l"/>
                <a:tab pos="9142660" algn="l"/>
              </a:tabLst>
              <a:defRPr>
                <a:solidFill>
                  <a:schemeClr val="bg1"/>
                </a:solidFill>
                <a:latin typeface="Arial" panose="020B0604020202020204" pitchFamily="34" charset="0"/>
              </a:defRPr>
            </a:lvl7pPr>
            <a:lvl8pPr marL="3428498" indent="-228567" defTabSz="457133" eaLnBrk="0" fontAlgn="base" hangingPunct="0">
              <a:lnSpc>
                <a:spcPct val="58000"/>
              </a:lnSpc>
              <a:spcBef>
                <a:spcPct val="0"/>
              </a:spcBef>
              <a:spcAft>
                <a:spcPct val="0"/>
              </a:spcAft>
              <a:buClr>
                <a:srgbClr val="000000"/>
              </a:buClr>
              <a:buSzPct val="100000"/>
              <a:buFont typeface="Arial" panose="020B0604020202020204" pitchFamily="34" charset="0"/>
              <a:tabLst>
                <a:tab pos="0" algn="l"/>
                <a:tab pos="457133" algn="l"/>
                <a:tab pos="914266" algn="l"/>
                <a:tab pos="1371399" algn="l"/>
                <a:tab pos="1828532" algn="l"/>
                <a:tab pos="2285665" algn="l"/>
                <a:tab pos="2742798" algn="l"/>
                <a:tab pos="3199931" algn="l"/>
                <a:tab pos="3657064" algn="l"/>
                <a:tab pos="4114197" algn="l"/>
                <a:tab pos="4571330" algn="l"/>
                <a:tab pos="5028463" algn="l"/>
                <a:tab pos="5485596" algn="l"/>
                <a:tab pos="5942729" algn="l"/>
                <a:tab pos="6399862" algn="l"/>
                <a:tab pos="6856995" algn="l"/>
                <a:tab pos="7314128" algn="l"/>
                <a:tab pos="7771262" algn="l"/>
                <a:tab pos="8228394" algn="l"/>
                <a:tab pos="8685527" algn="l"/>
                <a:tab pos="9142660" algn="l"/>
              </a:tabLst>
              <a:defRPr>
                <a:solidFill>
                  <a:schemeClr val="bg1"/>
                </a:solidFill>
                <a:latin typeface="Arial" panose="020B0604020202020204" pitchFamily="34" charset="0"/>
              </a:defRPr>
            </a:lvl8pPr>
            <a:lvl9pPr marL="3885630" indent="-228567" defTabSz="457133" eaLnBrk="0" fontAlgn="base" hangingPunct="0">
              <a:lnSpc>
                <a:spcPct val="58000"/>
              </a:lnSpc>
              <a:spcBef>
                <a:spcPct val="0"/>
              </a:spcBef>
              <a:spcAft>
                <a:spcPct val="0"/>
              </a:spcAft>
              <a:buClr>
                <a:srgbClr val="000000"/>
              </a:buClr>
              <a:buSzPct val="100000"/>
              <a:buFont typeface="Arial" panose="020B0604020202020204" pitchFamily="34" charset="0"/>
              <a:tabLst>
                <a:tab pos="0" algn="l"/>
                <a:tab pos="457133" algn="l"/>
                <a:tab pos="914266" algn="l"/>
                <a:tab pos="1371399" algn="l"/>
                <a:tab pos="1828532" algn="l"/>
                <a:tab pos="2285665" algn="l"/>
                <a:tab pos="2742798" algn="l"/>
                <a:tab pos="3199931" algn="l"/>
                <a:tab pos="3657064" algn="l"/>
                <a:tab pos="4114197" algn="l"/>
                <a:tab pos="4571330" algn="l"/>
                <a:tab pos="5028463" algn="l"/>
                <a:tab pos="5485596" algn="l"/>
                <a:tab pos="5942729" algn="l"/>
                <a:tab pos="6399862" algn="l"/>
                <a:tab pos="6856995" algn="l"/>
                <a:tab pos="7314128" algn="l"/>
                <a:tab pos="7771262" algn="l"/>
                <a:tab pos="8228394" algn="l"/>
                <a:tab pos="8685527" algn="l"/>
                <a:tab pos="9142660" algn="l"/>
              </a:tabLst>
              <a:defRPr>
                <a:solidFill>
                  <a:schemeClr val="bg1"/>
                </a:solidFill>
                <a:latin typeface="Arial" panose="020B0604020202020204" pitchFamily="34" charset="0"/>
              </a:defRPr>
            </a:lvl9pPr>
          </a:lstStyle>
          <a:p>
            <a:fld id="{8F4C118A-C564-40E7-86A4-A469650D502F}" type="slidenum">
              <a:rPr lang="zh-TW" altLang="en-GB">
                <a:solidFill>
                  <a:srgbClr val="000000"/>
                </a:solidFill>
                <a:latin typeface="Times New Roman" panose="02020603050405020304" pitchFamily="18" charset="0"/>
              </a:rPr>
              <a:pPr/>
              <a:t>3</a:t>
            </a:fld>
            <a:endParaRPr lang="en-GB" altLang="zh-TW">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456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 xmlns:a16="http://schemas.microsoft.com/office/drawing/2014/main" id="{43D324D8-34B9-4B94-A770-C858D168123A}"/>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1pPr>
            <a:lvl2pPr marL="768237" indent="-293645">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2pPr>
            <a:lvl3pPr marL="1182514"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3pPr>
            <a:lvl4pPr marL="1655520"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4pPr>
            <a:lvl5pPr marL="2130113"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5pPr>
            <a:lvl6pPr marL="2587245"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6pPr>
            <a:lvl7pPr marL="3044379"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7pPr>
            <a:lvl8pPr marL="3501512"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8pPr>
            <a:lvl9pPr marL="3958645"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651927E1-DFF8-4FCA-BFDF-935D77900E28}" type="slidenum">
              <a:rPr lang="zh-CN" altLang="en-GB" smtClean="0"/>
              <a:pPr>
                <a:spcBef>
                  <a:spcPct val="0"/>
                </a:spcBef>
                <a:buSzPct val="45000"/>
                <a:buFont typeface="Wingdings" panose="05000000000000000000" pitchFamily="2" charset="2"/>
                <a:buNone/>
              </a:pPr>
              <a:t>35</a:t>
            </a:fld>
            <a:endParaRPr lang="en-GB" altLang="zh-CN"/>
          </a:p>
        </p:txBody>
      </p:sp>
      <p:sp>
        <p:nvSpPr>
          <p:cNvPr id="5123" name="Text Box 1">
            <a:extLst>
              <a:ext uri="{FF2B5EF4-FFF2-40B4-BE49-F238E27FC236}">
                <a16:creationId xmlns="" xmlns:a16="http://schemas.microsoft.com/office/drawing/2014/main" id="{657AB680-0EA7-4C0F-9E25-EA3E65426C30}"/>
              </a:ext>
            </a:extLst>
          </p:cNvPr>
          <p:cNvSpPr txBox="1">
            <a:spLocks noChangeArrowheads="1"/>
          </p:cNvSpPr>
          <p:nvPr/>
        </p:nvSpPr>
        <p:spPr bwMode="auto">
          <a:xfrm>
            <a:off x="1231900" y="719138"/>
            <a:ext cx="48514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23" tIns="47361" rIns="94723" bIns="47361"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endParaRPr lang="en-US" altLang="en-US" sz="1900">
              <a:solidFill>
                <a:schemeClr val="bg1"/>
              </a:solidFill>
              <a:latin typeface="Arial" panose="020B0604020202020204" pitchFamily="34" charset="0"/>
            </a:endParaRPr>
          </a:p>
        </p:txBody>
      </p:sp>
      <p:sp>
        <p:nvSpPr>
          <p:cNvPr id="5124" name="Rectangle 2">
            <a:extLst>
              <a:ext uri="{FF2B5EF4-FFF2-40B4-BE49-F238E27FC236}">
                <a16:creationId xmlns="" xmlns:a16="http://schemas.microsoft.com/office/drawing/2014/main" id="{AB852895-874A-405D-83AA-B3685715CF21}"/>
              </a:ext>
            </a:extLst>
          </p:cNvPr>
          <p:cNvSpPr>
            <a:spLocks noGrp="1" noChangeArrowheads="1"/>
          </p:cNvSpPr>
          <p:nvPr>
            <p:ph type="body"/>
          </p:nvPr>
        </p:nvSpPr>
        <p:spPr>
          <a:xfrm>
            <a:off x="731838" y="4560889"/>
            <a:ext cx="5853112" cy="43211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15" tIns="47357" rIns="94715" bIns="47357" anchor="ctr"/>
          <a:lstStyle/>
          <a:p>
            <a:r>
              <a:rPr lang="en-US" altLang="zh-CN" dirty="0"/>
              <a:t>We now consider to partition the data space into larger grids. The partition contains two requirements: 1) each grid should have more than one data record. 2) the grid size is partitioned into equal sizes for simplicity. The Figure shows an example of partitioning the data records into larger grids, and the records are partitioned into four grids {g11, g12, g21, g22}, each grid may contain multiple records.</a:t>
            </a:r>
            <a:endParaRPr lang="en-US" altLang="en-US" dirty="0"/>
          </a:p>
        </p:txBody>
      </p:sp>
    </p:spTree>
    <p:extLst>
      <p:ext uri="{BB962C8B-B14F-4D97-AF65-F5344CB8AC3E}">
        <p14:creationId xmlns:p14="http://schemas.microsoft.com/office/powerpoint/2010/main" val="3293874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 xmlns:a16="http://schemas.microsoft.com/office/drawing/2014/main" id="{43D324D8-34B9-4B94-A770-C858D168123A}"/>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1pPr>
            <a:lvl2pPr marL="768237" indent="-293645">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2pPr>
            <a:lvl3pPr marL="1182514"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3pPr>
            <a:lvl4pPr marL="1655520"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4pPr>
            <a:lvl5pPr marL="2130113"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5pPr>
            <a:lvl6pPr marL="2587245"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6pPr>
            <a:lvl7pPr marL="3044379"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7pPr>
            <a:lvl8pPr marL="3501512"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8pPr>
            <a:lvl9pPr marL="3958645"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651927E1-DFF8-4FCA-BFDF-935D77900E28}" type="slidenum">
              <a:rPr lang="zh-CN" altLang="en-GB" smtClean="0"/>
              <a:pPr>
                <a:spcBef>
                  <a:spcPct val="0"/>
                </a:spcBef>
                <a:buSzPct val="45000"/>
                <a:buFont typeface="Wingdings" panose="05000000000000000000" pitchFamily="2" charset="2"/>
                <a:buNone/>
              </a:pPr>
              <a:t>36</a:t>
            </a:fld>
            <a:endParaRPr lang="en-GB" altLang="zh-CN"/>
          </a:p>
        </p:txBody>
      </p:sp>
      <p:sp>
        <p:nvSpPr>
          <p:cNvPr id="5123" name="Text Box 1">
            <a:extLst>
              <a:ext uri="{FF2B5EF4-FFF2-40B4-BE49-F238E27FC236}">
                <a16:creationId xmlns="" xmlns:a16="http://schemas.microsoft.com/office/drawing/2014/main" id="{657AB680-0EA7-4C0F-9E25-EA3E65426C30}"/>
              </a:ext>
            </a:extLst>
          </p:cNvPr>
          <p:cNvSpPr txBox="1">
            <a:spLocks noChangeArrowheads="1"/>
          </p:cNvSpPr>
          <p:nvPr/>
        </p:nvSpPr>
        <p:spPr bwMode="auto">
          <a:xfrm>
            <a:off x="1231900" y="719138"/>
            <a:ext cx="48514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23" tIns="47361" rIns="94723" bIns="47361"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endParaRPr lang="en-US" altLang="en-US" sz="1900">
              <a:solidFill>
                <a:schemeClr val="bg1"/>
              </a:solidFill>
              <a:latin typeface="Arial" panose="020B0604020202020204" pitchFamily="34" charset="0"/>
            </a:endParaRPr>
          </a:p>
        </p:txBody>
      </p:sp>
      <p:sp>
        <p:nvSpPr>
          <p:cNvPr id="5124" name="Rectangle 2">
            <a:extLst>
              <a:ext uri="{FF2B5EF4-FFF2-40B4-BE49-F238E27FC236}">
                <a16:creationId xmlns="" xmlns:a16="http://schemas.microsoft.com/office/drawing/2014/main" id="{AB852895-874A-405D-83AA-B3685715CF21}"/>
              </a:ext>
            </a:extLst>
          </p:cNvPr>
          <p:cNvSpPr>
            <a:spLocks noGrp="1" noChangeArrowheads="1"/>
          </p:cNvSpPr>
          <p:nvPr>
            <p:ph type="body"/>
          </p:nvPr>
        </p:nvSpPr>
        <p:spPr>
          <a:xfrm>
            <a:off x="731838" y="4560889"/>
            <a:ext cx="5853112" cy="43211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15" tIns="47357" rIns="94715" bIns="47357" anchor="ctr"/>
          <a:lstStyle/>
          <a:p>
            <a:pPr marL="607924" indent="-607924">
              <a:lnSpc>
                <a:spcPct val="105000"/>
              </a:lnSpc>
              <a:spcBef>
                <a:spcPts val="600"/>
              </a:spcBef>
              <a:tabLst>
                <a:tab pos="1177753" algn="l"/>
                <a:tab pos="2092019" algn="l"/>
                <a:tab pos="3006285" algn="l"/>
                <a:tab pos="3920550" algn="l"/>
                <a:tab pos="4834816" algn="l"/>
                <a:tab pos="5749082" algn="l"/>
                <a:tab pos="6663348" algn="l"/>
                <a:tab pos="7577614" algn="l"/>
                <a:tab pos="8491881" algn="l"/>
                <a:tab pos="9406147" algn="l"/>
                <a:tab pos="10320413" algn="l"/>
              </a:tabLst>
              <a:defRPr/>
            </a:pPr>
            <a:r>
              <a:rPr lang="en-US" altLang="zh-CN" dirty="0">
                <a:latin typeface="Comic Sans MS" panose="030F0702030302020204" pitchFamily="66" charset="0"/>
                <a:ea typeface="宋体" panose="02010600030101010101" pitchFamily="2" charset="-122"/>
              </a:rPr>
              <a:t>The data owner first finds the data record’s predecessors in each dimension, then generates a new signature for these predecessors.</a:t>
            </a:r>
          </a:p>
          <a:p>
            <a:pPr marL="607924" indent="-607924">
              <a:lnSpc>
                <a:spcPct val="105000"/>
              </a:lnSpc>
              <a:spcBef>
                <a:spcPts val="600"/>
              </a:spcBef>
              <a:tabLst>
                <a:tab pos="1177753" algn="l"/>
                <a:tab pos="2092019" algn="l"/>
                <a:tab pos="3006285" algn="l"/>
                <a:tab pos="3920550" algn="l"/>
                <a:tab pos="4834816" algn="l"/>
                <a:tab pos="5749082" algn="l"/>
                <a:tab pos="6663348" algn="l"/>
                <a:tab pos="7577614" algn="l"/>
                <a:tab pos="8491881" algn="l"/>
                <a:tab pos="9406147" algn="l"/>
                <a:tab pos="10320413" algn="l"/>
              </a:tabLst>
              <a:defRPr/>
            </a:pPr>
            <a:endParaRPr lang="en-US" altLang="zh-CN" dirty="0">
              <a:latin typeface="Comic Sans MS" panose="030F0702030302020204" pitchFamily="66" charset="0"/>
              <a:ea typeface="宋体" panose="02010600030101010101" pitchFamily="2" charset="-122"/>
            </a:endParaRPr>
          </a:p>
          <a:p>
            <a:pPr marL="607924" indent="-607924">
              <a:lnSpc>
                <a:spcPct val="105000"/>
              </a:lnSpc>
              <a:spcBef>
                <a:spcPts val="600"/>
              </a:spcBef>
              <a:tabLst>
                <a:tab pos="1177753" algn="l"/>
                <a:tab pos="2092019" algn="l"/>
                <a:tab pos="3006285" algn="l"/>
                <a:tab pos="3920550" algn="l"/>
                <a:tab pos="4834816" algn="l"/>
                <a:tab pos="5749082" algn="l"/>
                <a:tab pos="6663348" algn="l"/>
                <a:tab pos="7577614" algn="l"/>
                <a:tab pos="8491881" algn="l"/>
                <a:tab pos="9406147" algn="l"/>
                <a:tab pos="10320413" algn="l"/>
              </a:tabLst>
              <a:defRPr/>
            </a:pPr>
            <a:r>
              <a:rPr lang="en-US" altLang="zh-CN" dirty="0">
                <a:latin typeface="Comic Sans MS" panose="030F0702030302020204" pitchFamily="66" charset="0"/>
                <a:ea typeface="宋体" panose="02010600030101010101" pitchFamily="2" charset="-122"/>
              </a:rPr>
              <a:t>For example, if the owner wants to modify r22, she first finds r22’s predecessors r12 and r21, then she generates signatures for {r22, r12, r21}.</a:t>
            </a:r>
          </a:p>
        </p:txBody>
      </p:sp>
    </p:spTree>
    <p:extLst>
      <p:ext uri="{BB962C8B-B14F-4D97-AF65-F5344CB8AC3E}">
        <p14:creationId xmlns:p14="http://schemas.microsoft.com/office/powerpoint/2010/main" val="2706679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 xmlns:a16="http://schemas.microsoft.com/office/drawing/2014/main" id="{43D324D8-34B9-4B94-A770-C858D168123A}"/>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1pPr>
            <a:lvl2pPr marL="768237" indent="-293645">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2pPr>
            <a:lvl3pPr marL="1182514"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3pPr>
            <a:lvl4pPr marL="1655520"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4pPr>
            <a:lvl5pPr marL="2130113"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5pPr>
            <a:lvl6pPr marL="2587245"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6pPr>
            <a:lvl7pPr marL="3044379"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7pPr>
            <a:lvl8pPr marL="3501512"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8pPr>
            <a:lvl9pPr marL="3958645"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651927E1-DFF8-4FCA-BFDF-935D77900E28}" type="slidenum">
              <a:rPr lang="zh-CN" altLang="en-GB" smtClean="0"/>
              <a:pPr>
                <a:spcBef>
                  <a:spcPct val="0"/>
                </a:spcBef>
                <a:buSzPct val="45000"/>
                <a:buFont typeface="Wingdings" panose="05000000000000000000" pitchFamily="2" charset="2"/>
                <a:buNone/>
              </a:pPr>
              <a:t>37</a:t>
            </a:fld>
            <a:endParaRPr lang="en-GB" altLang="zh-CN"/>
          </a:p>
        </p:txBody>
      </p:sp>
      <p:sp>
        <p:nvSpPr>
          <p:cNvPr id="5123" name="Text Box 1">
            <a:extLst>
              <a:ext uri="{FF2B5EF4-FFF2-40B4-BE49-F238E27FC236}">
                <a16:creationId xmlns="" xmlns:a16="http://schemas.microsoft.com/office/drawing/2014/main" id="{657AB680-0EA7-4C0F-9E25-EA3E65426C30}"/>
              </a:ext>
            </a:extLst>
          </p:cNvPr>
          <p:cNvSpPr txBox="1">
            <a:spLocks noChangeArrowheads="1"/>
          </p:cNvSpPr>
          <p:nvPr/>
        </p:nvSpPr>
        <p:spPr bwMode="auto">
          <a:xfrm>
            <a:off x="1231900" y="719138"/>
            <a:ext cx="48514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23" tIns="47361" rIns="94723" bIns="47361"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endParaRPr lang="en-US" altLang="en-US" sz="1900">
              <a:solidFill>
                <a:schemeClr val="bg1"/>
              </a:solidFill>
              <a:latin typeface="Arial" panose="020B0604020202020204" pitchFamily="34" charset="0"/>
            </a:endParaRPr>
          </a:p>
        </p:txBody>
      </p:sp>
      <p:sp>
        <p:nvSpPr>
          <p:cNvPr id="5124" name="Rectangle 2">
            <a:extLst>
              <a:ext uri="{FF2B5EF4-FFF2-40B4-BE49-F238E27FC236}">
                <a16:creationId xmlns="" xmlns:a16="http://schemas.microsoft.com/office/drawing/2014/main" id="{AB852895-874A-405D-83AA-B3685715CF21}"/>
              </a:ext>
            </a:extLst>
          </p:cNvPr>
          <p:cNvSpPr>
            <a:spLocks noGrp="1" noChangeArrowheads="1"/>
          </p:cNvSpPr>
          <p:nvPr>
            <p:ph type="body"/>
          </p:nvPr>
        </p:nvSpPr>
        <p:spPr>
          <a:xfrm>
            <a:off x="731838" y="4560889"/>
            <a:ext cx="5853112" cy="43211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15" tIns="47357" rIns="94715" bIns="47357" anchor="ctr"/>
          <a:lstStyle/>
          <a:p>
            <a:pPr defTabSz="914266">
              <a:defRPr/>
            </a:pPr>
            <a:r>
              <a:rPr lang="en-US" altLang="zh-CN" dirty="0"/>
              <a:t>We now give the performance analysis of our small grid solution with previous ICDE method from five aspect.</a:t>
            </a:r>
          </a:p>
          <a:p>
            <a:pPr defTabSz="914266">
              <a:defRPr/>
            </a:pPr>
            <a:r>
              <a:rPr lang="en-US" altLang="zh-CN" dirty="0"/>
              <a:t>Firstly, our method’s query definition is defined by user, while ICDE is defined by owner, our method gives user more query preference. The cost at owner side of ICDE is O(square n), ours is O(n) to (the </a:t>
            </a:r>
            <a:r>
              <a:rPr lang="en-US" altLang="zh-CN" dirty="0" err="1"/>
              <a:t>dth</a:t>
            </a:r>
            <a:r>
              <a:rPr lang="en-US" altLang="zh-CN" dirty="0"/>
              <a:t> power of n), where n is the number of records. the cost at server and user side are O(k), where k is the number of results. The cost of data update is decreased from O(square n) to O(1).</a:t>
            </a:r>
            <a:endParaRPr lang="zh-CN" altLang="zh-CN" dirty="0"/>
          </a:p>
          <a:p>
            <a:endParaRPr lang="en-US" altLang="en-US" dirty="0"/>
          </a:p>
        </p:txBody>
      </p:sp>
    </p:spTree>
    <p:extLst>
      <p:ext uri="{BB962C8B-B14F-4D97-AF65-F5344CB8AC3E}">
        <p14:creationId xmlns:p14="http://schemas.microsoft.com/office/powerpoint/2010/main" val="2068458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 xmlns:a16="http://schemas.microsoft.com/office/drawing/2014/main" id="{43D324D8-34B9-4B94-A770-C858D168123A}"/>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1pPr>
            <a:lvl2pPr marL="768237" indent="-293645">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2pPr>
            <a:lvl3pPr marL="1182514"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3pPr>
            <a:lvl4pPr marL="1655520"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4pPr>
            <a:lvl5pPr marL="2130113"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5pPr>
            <a:lvl6pPr marL="2587245"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6pPr>
            <a:lvl7pPr marL="3044379"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7pPr>
            <a:lvl8pPr marL="3501512"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8pPr>
            <a:lvl9pPr marL="3958645"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651927E1-DFF8-4FCA-BFDF-935D77900E28}" type="slidenum">
              <a:rPr lang="zh-CN" altLang="en-GB" smtClean="0"/>
              <a:pPr>
                <a:spcBef>
                  <a:spcPct val="0"/>
                </a:spcBef>
                <a:buSzPct val="45000"/>
                <a:buFont typeface="Wingdings" panose="05000000000000000000" pitchFamily="2" charset="2"/>
                <a:buNone/>
              </a:pPr>
              <a:t>38</a:t>
            </a:fld>
            <a:endParaRPr lang="en-GB" altLang="zh-CN"/>
          </a:p>
        </p:txBody>
      </p:sp>
      <p:sp>
        <p:nvSpPr>
          <p:cNvPr id="5123" name="Text Box 1">
            <a:extLst>
              <a:ext uri="{FF2B5EF4-FFF2-40B4-BE49-F238E27FC236}">
                <a16:creationId xmlns="" xmlns:a16="http://schemas.microsoft.com/office/drawing/2014/main" id="{657AB680-0EA7-4C0F-9E25-EA3E65426C30}"/>
              </a:ext>
            </a:extLst>
          </p:cNvPr>
          <p:cNvSpPr txBox="1">
            <a:spLocks noChangeArrowheads="1"/>
          </p:cNvSpPr>
          <p:nvPr/>
        </p:nvSpPr>
        <p:spPr bwMode="auto">
          <a:xfrm>
            <a:off x="1231900" y="719138"/>
            <a:ext cx="48514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23" tIns="47361" rIns="94723" bIns="47361"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endParaRPr lang="en-US" altLang="en-US" sz="1900">
              <a:solidFill>
                <a:schemeClr val="bg1"/>
              </a:solidFill>
              <a:latin typeface="Arial" panose="020B0604020202020204" pitchFamily="34" charset="0"/>
            </a:endParaRPr>
          </a:p>
        </p:txBody>
      </p:sp>
      <p:sp>
        <p:nvSpPr>
          <p:cNvPr id="5124" name="Rectangle 2">
            <a:extLst>
              <a:ext uri="{FF2B5EF4-FFF2-40B4-BE49-F238E27FC236}">
                <a16:creationId xmlns="" xmlns:a16="http://schemas.microsoft.com/office/drawing/2014/main" id="{AB852895-874A-405D-83AA-B3685715CF21}"/>
              </a:ext>
            </a:extLst>
          </p:cNvPr>
          <p:cNvSpPr>
            <a:spLocks noGrp="1" noChangeArrowheads="1"/>
          </p:cNvSpPr>
          <p:nvPr>
            <p:ph type="body"/>
          </p:nvPr>
        </p:nvSpPr>
        <p:spPr>
          <a:xfrm>
            <a:off x="731838" y="4560889"/>
            <a:ext cx="5853112" cy="43211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15" tIns="47357" rIns="94715" bIns="47357" anchor="ctr"/>
          <a:lstStyle/>
          <a:p>
            <a:pPr defTabSz="914266">
              <a:defRPr/>
            </a:pPr>
            <a:r>
              <a:rPr lang="en-US" altLang="zh-CN" dirty="0">
                <a:latin typeface="Comic Sans MS" panose="030F0702030302020204" pitchFamily="66" charset="0"/>
                <a:ea typeface="宋体" panose="02010600030101010101" pitchFamily="2" charset="-122"/>
              </a:rPr>
              <a:t>Bind skyline with neighbors for different locations of s</a:t>
            </a:r>
          </a:p>
          <a:p>
            <a:pPr defTabSz="914266">
              <a:defRPr/>
            </a:pPr>
            <a:r>
              <a:rPr lang="en-US" altLang="zh-CN" dirty="0">
                <a:latin typeface="Comic Sans MS" panose="030F0702030302020204" pitchFamily="66" charset="0"/>
                <a:ea typeface="宋体" panose="02010600030101010101" pitchFamily="2" charset="-122"/>
              </a:rPr>
              <a:t>Bind skyline point with its neighbors </a:t>
            </a:r>
            <a:r>
              <a:rPr lang="en-US" altLang="zh-CN">
                <a:latin typeface="Comic Sans MS" panose="030F0702030302020204" pitchFamily="66" charset="0"/>
                <a:ea typeface="宋体" panose="02010600030101010101" pitchFamily="2" charset="-122"/>
              </a:rPr>
              <a:t>and different locations </a:t>
            </a:r>
            <a:r>
              <a:rPr lang="en-US" altLang="zh-CN" dirty="0">
                <a:latin typeface="Comic Sans MS" panose="030F0702030302020204" pitchFamily="66" charset="0"/>
                <a:ea typeface="宋体" panose="02010600030101010101" pitchFamily="2" charset="-122"/>
              </a:rPr>
              <a:t>of s.</a:t>
            </a:r>
          </a:p>
          <a:p>
            <a:pPr marL="607924" indent="-607924">
              <a:lnSpc>
                <a:spcPct val="105000"/>
              </a:lnSpc>
              <a:spcBef>
                <a:spcPts val="600"/>
              </a:spcBef>
              <a:tabLst>
                <a:tab pos="1177753" algn="l"/>
                <a:tab pos="2092019" algn="l"/>
                <a:tab pos="3006285" algn="l"/>
                <a:tab pos="3920550" algn="l"/>
                <a:tab pos="4834816" algn="l"/>
                <a:tab pos="5749082" algn="l"/>
                <a:tab pos="6663348" algn="l"/>
                <a:tab pos="7577614" algn="l"/>
                <a:tab pos="8491881" algn="l"/>
                <a:tab pos="9406147" algn="l"/>
                <a:tab pos="10320413" algn="l"/>
              </a:tabLst>
              <a:defRPr/>
            </a:pPr>
            <a:r>
              <a:rPr lang="en-US" altLang="zh-CN" dirty="0">
                <a:latin typeface="Comic Sans MS" panose="030F0702030302020204" pitchFamily="66" charset="0"/>
                <a:ea typeface="宋体" panose="02010600030101010101" pitchFamily="2" charset="-122"/>
              </a:rPr>
              <a:t>Bind point with its skyline neighbors for different locations of s.</a:t>
            </a:r>
          </a:p>
          <a:p>
            <a:endParaRPr lang="zh-CN" altLang="zh-CN" dirty="0"/>
          </a:p>
        </p:txBody>
      </p:sp>
    </p:spTree>
    <p:extLst>
      <p:ext uri="{BB962C8B-B14F-4D97-AF65-F5344CB8AC3E}">
        <p14:creationId xmlns:p14="http://schemas.microsoft.com/office/powerpoint/2010/main" val="406530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 xmlns:a16="http://schemas.microsoft.com/office/drawing/2014/main" id="{BAE9440C-26A8-428B-B2EB-338BB4CA1520}"/>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1pPr>
            <a:lvl2pPr marL="768237" indent="-293645">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2pPr>
            <a:lvl3pPr marL="1182514"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3pPr>
            <a:lvl4pPr marL="1655520"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4pPr>
            <a:lvl5pPr marL="2130113"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5pPr>
            <a:lvl6pPr marL="2587245"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6pPr>
            <a:lvl7pPr marL="3044379"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7pPr>
            <a:lvl8pPr marL="3501512"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8pPr>
            <a:lvl9pPr marL="3958645"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584A825B-7347-41BE-AC9C-A5C79111017F}" type="slidenum">
              <a:rPr lang="zh-CN" altLang="en-GB" smtClean="0"/>
              <a:pPr>
                <a:spcBef>
                  <a:spcPct val="0"/>
                </a:spcBef>
                <a:buSzPct val="45000"/>
                <a:buFont typeface="Wingdings" panose="05000000000000000000" pitchFamily="2" charset="2"/>
                <a:buNone/>
              </a:pPr>
              <a:t>39</a:t>
            </a:fld>
            <a:endParaRPr lang="en-GB" altLang="zh-CN"/>
          </a:p>
        </p:txBody>
      </p:sp>
      <p:sp>
        <p:nvSpPr>
          <p:cNvPr id="5123" name="Text Box 1">
            <a:extLst>
              <a:ext uri="{FF2B5EF4-FFF2-40B4-BE49-F238E27FC236}">
                <a16:creationId xmlns="" xmlns:a16="http://schemas.microsoft.com/office/drawing/2014/main" id="{5A4D4649-3B90-4FB2-A45F-CA84837C090E}"/>
              </a:ext>
            </a:extLst>
          </p:cNvPr>
          <p:cNvSpPr txBox="1">
            <a:spLocks noChangeArrowheads="1"/>
          </p:cNvSpPr>
          <p:nvPr/>
        </p:nvSpPr>
        <p:spPr bwMode="auto">
          <a:xfrm>
            <a:off x="1231900" y="719138"/>
            <a:ext cx="48514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23" tIns="47361" rIns="94723" bIns="47361"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endParaRPr lang="en-US" altLang="en-US" sz="1900">
              <a:solidFill>
                <a:schemeClr val="bg1"/>
              </a:solidFill>
              <a:latin typeface="Arial" panose="020B0604020202020204" pitchFamily="34" charset="0"/>
            </a:endParaRPr>
          </a:p>
        </p:txBody>
      </p:sp>
      <p:sp>
        <p:nvSpPr>
          <p:cNvPr id="5124" name="Rectangle 2">
            <a:extLst>
              <a:ext uri="{FF2B5EF4-FFF2-40B4-BE49-F238E27FC236}">
                <a16:creationId xmlns="" xmlns:a16="http://schemas.microsoft.com/office/drawing/2014/main" id="{55E03CB5-69DB-4327-92E8-B702FFDF40B9}"/>
              </a:ext>
            </a:extLst>
          </p:cNvPr>
          <p:cNvSpPr>
            <a:spLocks noGrp="1" noChangeArrowheads="1"/>
          </p:cNvSpPr>
          <p:nvPr>
            <p:ph type="body"/>
          </p:nvPr>
        </p:nvSpPr>
        <p:spPr>
          <a:xfrm>
            <a:off x="731838" y="4560889"/>
            <a:ext cx="5853112" cy="43211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15" tIns="47357" rIns="94715" bIns="47357" anchor="ctr"/>
          <a:lstStyle/>
          <a:p>
            <a:endParaRPr lang="en-US" altLang="en-US" dirty="0"/>
          </a:p>
        </p:txBody>
      </p:sp>
    </p:spTree>
    <p:extLst>
      <p:ext uri="{BB962C8B-B14F-4D97-AF65-F5344CB8AC3E}">
        <p14:creationId xmlns:p14="http://schemas.microsoft.com/office/powerpoint/2010/main" val="31159906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 xmlns:a16="http://schemas.microsoft.com/office/drawing/2014/main" id="{BAE9440C-26A8-428B-B2EB-338BB4CA1520}"/>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1pPr>
            <a:lvl2pPr marL="768237" indent="-293645">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2pPr>
            <a:lvl3pPr marL="1182514"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3pPr>
            <a:lvl4pPr marL="1655520"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4pPr>
            <a:lvl5pPr marL="2130113"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5pPr>
            <a:lvl6pPr marL="2587245"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6pPr>
            <a:lvl7pPr marL="3044379"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7pPr>
            <a:lvl8pPr marL="3501512"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8pPr>
            <a:lvl9pPr marL="3958645"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584A825B-7347-41BE-AC9C-A5C79111017F}" type="slidenum">
              <a:rPr lang="zh-CN" altLang="en-GB" smtClean="0"/>
              <a:pPr>
                <a:spcBef>
                  <a:spcPct val="0"/>
                </a:spcBef>
                <a:buSzPct val="45000"/>
                <a:buFont typeface="Wingdings" panose="05000000000000000000" pitchFamily="2" charset="2"/>
                <a:buNone/>
              </a:pPr>
              <a:t>40</a:t>
            </a:fld>
            <a:endParaRPr lang="en-GB" altLang="zh-CN"/>
          </a:p>
        </p:txBody>
      </p:sp>
      <p:sp>
        <p:nvSpPr>
          <p:cNvPr id="5123" name="Text Box 1">
            <a:extLst>
              <a:ext uri="{FF2B5EF4-FFF2-40B4-BE49-F238E27FC236}">
                <a16:creationId xmlns="" xmlns:a16="http://schemas.microsoft.com/office/drawing/2014/main" id="{5A4D4649-3B90-4FB2-A45F-CA84837C090E}"/>
              </a:ext>
            </a:extLst>
          </p:cNvPr>
          <p:cNvSpPr txBox="1">
            <a:spLocks noChangeArrowheads="1"/>
          </p:cNvSpPr>
          <p:nvPr/>
        </p:nvSpPr>
        <p:spPr bwMode="auto">
          <a:xfrm>
            <a:off x="1231900" y="719138"/>
            <a:ext cx="48514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23" tIns="47361" rIns="94723" bIns="47361"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endParaRPr lang="en-US" altLang="en-US" sz="1900">
              <a:solidFill>
                <a:schemeClr val="bg1"/>
              </a:solidFill>
              <a:latin typeface="Arial" panose="020B0604020202020204" pitchFamily="34" charset="0"/>
            </a:endParaRPr>
          </a:p>
        </p:txBody>
      </p:sp>
      <p:sp>
        <p:nvSpPr>
          <p:cNvPr id="5124" name="Rectangle 2">
            <a:extLst>
              <a:ext uri="{FF2B5EF4-FFF2-40B4-BE49-F238E27FC236}">
                <a16:creationId xmlns="" xmlns:a16="http://schemas.microsoft.com/office/drawing/2014/main" id="{55E03CB5-69DB-4327-92E8-B702FFDF40B9}"/>
              </a:ext>
            </a:extLst>
          </p:cNvPr>
          <p:cNvSpPr>
            <a:spLocks noGrp="1" noChangeArrowheads="1"/>
          </p:cNvSpPr>
          <p:nvPr>
            <p:ph type="body"/>
          </p:nvPr>
        </p:nvSpPr>
        <p:spPr>
          <a:xfrm>
            <a:off x="731838" y="4560889"/>
            <a:ext cx="5853112" cy="43211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15" tIns="47357" rIns="94715" bIns="47357" anchor="ctr"/>
          <a:lstStyle/>
          <a:p>
            <a:endParaRPr lang="en-US" altLang="en-US" dirty="0"/>
          </a:p>
        </p:txBody>
      </p:sp>
    </p:spTree>
    <p:extLst>
      <p:ext uri="{BB962C8B-B14F-4D97-AF65-F5344CB8AC3E}">
        <p14:creationId xmlns:p14="http://schemas.microsoft.com/office/powerpoint/2010/main" val="39837934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 xmlns:a16="http://schemas.microsoft.com/office/drawing/2014/main" id="{BAE9440C-26A8-428B-B2EB-338BB4CA1520}"/>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1pPr>
            <a:lvl2pPr marL="768237" indent="-293645">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2pPr>
            <a:lvl3pPr marL="1182514"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3pPr>
            <a:lvl4pPr marL="1655520"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4pPr>
            <a:lvl5pPr marL="2130113"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5pPr>
            <a:lvl6pPr marL="2587245"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6pPr>
            <a:lvl7pPr marL="3044379"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7pPr>
            <a:lvl8pPr marL="3501512"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8pPr>
            <a:lvl9pPr marL="3958645"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584A825B-7347-41BE-AC9C-A5C79111017F}" type="slidenum">
              <a:rPr lang="zh-CN" altLang="en-GB" smtClean="0"/>
              <a:pPr>
                <a:spcBef>
                  <a:spcPct val="0"/>
                </a:spcBef>
                <a:buSzPct val="45000"/>
                <a:buFont typeface="Wingdings" panose="05000000000000000000" pitchFamily="2" charset="2"/>
                <a:buNone/>
              </a:pPr>
              <a:t>41</a:t>
            </a:fld>
            <a:endParaRPr lang="en-GB" altLang="zh-CN"/>
          </a:p>
        </p:txBody>
      </p:sp>
      <p:sp>
        <p:nvSpPr>
          <p:cNvPr id="5123" name="Text Box 1">
            <a:extLst>
              <a:ext uri="{FF2B5EF4-FFF2-40B4-BE49-F238E27FC236}">
                <a16:creationId xmlns="" xmlns:a16="http://schemas.microsoft.com/office/drawing/2014/main" id="{5A4D4649-3B90-4FB2-A45F-CA84837C090E}"/>
              </a:ext>
            </a:extLst>
          </p:cNvPr>
          <p:cNvSpPr txBox="1">
            <a:spLocks noChangeArrowheads="1"/>
          </p:cNvSpPr>
          <p:nvPr/>
        </p:nvSpPr>
        <p:spPr bwMode="auto">
          <a:xfrm>
            <a:off x="1231900" y="719138"/>
            <a:ext cx="48514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23" tIns="47361" rIns="94723" bIns="47361"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endParaRPr lang="en-US" altLang="en-US" sz="1900">
              <a:solidFill>
                <a:schemeClr val="bg1"/>
              </a:solidFill>
              <a:latin typeface="Arial" panose="020B0604020202020204" pitchFamily="34" charset="0"/>
            </a:endParaRPr>
          </a:p>
        </p:txBody>
      </p:sp>
      <p:sp>
        <p:nvSpPr>
          <p:cNvPr id="5124" name="Rectangle 2">
            <a:extLst>
              <a:ext uri="{FF2B5EF4-FFF2-40B4-BE49-F238E27FC236}">
                <a16:creationId xmlns="" xmlns:a16="http://schemas.microsoft.com/office/drawing/2014/main" id="{55E03CB5-69DB-4327-92E8-B702FFDF40B9}"/>
              </a:ext>
            </a:extLst>
          </p:cNvPr>
          <p:cNvSpPr>
            <a:spLocks noGrp="1" noChangeArrowheads="1"/>
          </p:cNvSpPr>
          <p:nvPr>
            <p:ph type="body"/>
          </p:nvPr>
        </p:nvSpPr>
        <p:spPr>
          <a:xfrm>
            <a:off x="731838" y="4560889"/>
            <a:ext cx="5853112" cy="43211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15" tIns="47357" rIns="94715" bIns="47357" anchor="ctr"/>
          <a:lstStyle/>
          <a:p>
            <a:endParaRPr lang="en-US" altLang="en-US" dirty="0"/>
          </a:p>
        </p:txBody>
      </p:sp>
    </p:spTree>
    <p:extLst>
      <p:ext uri="{BB962C8B-B14F-4D97-AF65-F5344CB8AC3E}">
        <p14:creationId xmlns:p14="http://schemas.microsoft.com/office/powerpoint/2010/main" val="22514233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a:extLst>
              <a:ext uri="{FF2B5EF4-FFF2-40B4-BE49-F238E27FC236}">
                <a16:creationId xmlns="" xmlns:a16="http://schemas.microsoft.com/office/drawing/2014/main" id="{0FCB4D34-A280-421F-92C9-DD33CD63101E}"/>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1pPr>
            <a:lvl2pPr marL="768237" indent="-293645">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2pPr>
            <a:lvl3pPr marL="1182514"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3pPr>
            <a:lvl4pPr marL="1655520"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4pPr>
            <a:lvl5pPr marL="2130113"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5pPr>
            <a:lvl6pPr marL="2587245"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6pPr>
            <a:lvl7pPr marL="3044379"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7pPr>
            <a:lvl8pPr marL="3501512"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8pPr>
            <a:lvl9pPr marL="3958645"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96101E0D-7C06-4A4B-BFD6-25280A48CB04}" type="slidenum">
              <a:rPr lang="zh-CN" altLang="en-GB" smtClean="0"/>
              <a:pPr>
                <a:spcBef>
                  <a:spcPct val="0"/>
                </a:spcBef>
                <a:buSzPct val="45000"/>
                <a:buFont typeface="Wingdings" panose="05000000000000000000" pitchFamily="2" charset="2"/>
                <a:buNone/>
              </a:pPr>
              <a:t>42</a:t>
            </a:fld>
            <a:endParaRPr lang="en-GB" altLang="zh-CN"/>
          </a:p>
        </p:txBody>
      </p:sp>
      <p:sp>
        <p:nvSpPr>
          <p:cNvPr id="11267" name="Text Box 1">
            <a:extLst>
              <a:ext uri="{FF2B5EF4-FFF2-40B4-BE49-F238E27FC236}">
                <a16:creationId xmlns="" xmlns:a16="http://schemas.microsoft.com/office/drawing/2014/main" id="{C96D5007-9BE0-4016-8C9F-C7D3ED77052F}"/>
              </a:ext>
            </a:extLst>
          </p:cNvPr>
          <p:cNvSpPr txBox="1">
            <a:spLocks noChangeArrowheads="1"/>
          </p:cNvSpPr>
          <p:nvPr/>
        </p:nvSpPr>
        <p:spPr bwMode="auto">
          <a:xfrm>
            <a:off x="1231900" y="719138"/>
            <a:ext cx="48514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23" tIns="47361" rIns="94723" bIns="47361"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endParaRPr lang="en-US" altLang="en-US" sz="1900">
              <a:solidFill>
                <a:schemeClr val="bg1"/>
              </a:solidFill>
              <a:latin typeface="Arial" panose="020B0604020202020204" pitchFamily="34" charset="0"/>
            </a:endParaRPr>
          </a:p>
        </p:txBody>
      </p:sp>
      <p:sp>
        <p:nvSpPr>
          <p:cNvPr id="11268" name="Rectangle 2">
            <a:extLst>
              <a:ext uri="{FF2B5EF4-FFF2-40B4-BE49-F238E27FC236}">
                <a16:creationId xmlns="" xmlns:a16="http://schemas.microsoft.com/office/drawing/2014/main" id="{F62835D0-5F81-4484-AE20-5B0DDD2A24B9}"/>
              </a:ext>
            </a:extLst>
          </p:cNvPr>
          <p:cNvSpPr>
            <a:spLocks noGrp="1" noChangeArrowheads="1"/>
          </p:cNvSpPr>
          <p:nvPr>
            <p:ph type="body"/>
          </p:nvPr>
        </p:nvSpPr>
        <p:spPr>
          <a:xfrm>
            <a:off x="731838" y="4560889"/>
            <a:ext cx="5853112" cy="43211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15" tIns="47357" rIns="94715" bIns="47357" anchor="ctr"/>
          <a:lstStyle/>
          <a:p>
            <a:endParaRPr lang="en-US" altLang="en-US"/>
          </a:p>
        </p:txBody>
      </p:sp>
    </p:spTree>
    <p:extLst>
      <p:ext uri="{BB962C8B-B14F-4D97-AF65-F5344CB8AC3E}">
        <p14:creationId xmlns:p14="http://schemas.microsoft.com/office/powerpoint/2010/main" val="4222793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85863" y="698500"/>
            <a:ext cx="4643437" cy="3484563"/>
          </a:xfrm>
          <a:ln/>
        </p:spPr>
      </p:sp>
      <p:sp>
        <p:nvSpPr>
          <p:cNvPr id="46083" name="Rectangle 3"/>
          <p:cNvSpPr>
            <a:spLocks noGrp="1" noChangeArrowheads="1"/>
          </p:cNvSpPr>
          <p:nvPr>
            <p:ph type="body" idx="1"/>
          </p:nvPr>
        </p:nvSpPr>
        <p:spPr>
          <a:xfrm>
            <a:off x="935039" y="4416426"/>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744264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85863" y="698500"/>
            <a:ext cx="4643437" cy="3484563"/>
          </a:xfrm>
          <a:ln/>
        </p:spPr>
      </p:sp>
      <p:sp>
        <p:nvSpPr>
          <p:cNvPr id="46083" name="Rectangle 3"/>
          <p:cNvSpPr>
            <a:spLocks noGrp="1" noChangeArrowheads="1"/>
          </p:cNvSpPr>
          <p:nvPr>
            <p:ph type="body" idx="1"/>
          </p:nvPr>
        </p:nvSpPr>
        <p:spPr>
          <a:xfrm>
            <a:off x="935039" y="4416426"/>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27513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幻灯片图像占位符 1"/>
          <p:cNvSpPr>
            <a:spLocks noGrp="1" noRot="1" noChangeAspect="1" noTextEdit="1"/>
          </p:cNvSpPr>
          <p:nvPr>
            <p:ph type="sldImg"/>
          </p:nvPr>
        </p:nvSpPr>
        <p:spPr>
          <a:xfrm>
            <a:off x="1138238" y="685800"/>
            <a:ext cx="4567237" cy="3427413"/>
          </a:xfrm>
        </p:spPr>
      </p:sp>
      <p:sp>
        <p:nvSpPr>
          <p:cNvPr id="10445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zh-CN">
                <a:ea typeface="MS PGothic" panose="020B0600070205080204" pitchFamily="34" charset="-128"/>
              </a:rPr>
              <a:t>Data Security: Only the authorized data users can access the data stored in the cloud</a:t>
            </a:r>
          </a:p>
          <a:p>
            <a:pPr lvl="1"/>
            <a:r>
              <a:rPr lang="en-US" altLang="zh-CN">
                <a:ea typeface="MS PGothic" panose="020B0600070205080204" pitchFamily="34" charset="-128"/>
              </a:rPr>
              <a:t>Revocation: Effectively revoke a data user’s access right</a:t>
            </a:r>
          </a:p>
          <a:p>
            <a:pPr lvl="1"/>
            <a:r>
              <a:rPr lang="en-US" altLang="zh-CN">
                <a:ea typeface="MS PGothic" panose="020B0600070205080204" pitchFamily="34" charset="-128"/>
              </a:rPr>
              <a:t>Retrieval Privacy: User privacy while retrieving data from the cloud</a:t>
            </a:r>
          </a:p>
          <a:p>
            <a:endParaRPr lang="zh-CN" altLang="en-US"/>
          </a:p>
        </p:txBody>
      </p:sp>
      <p:sp>
        <p:nvSpPr>
          <p:cNvPr id="104452" name="灯片编号占位符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133" algn="l"/>
                <a:tab pos="914266" algn="l"/>
                <a:tab pos="1371399" algn="l"/>
                <a:tab pos="1828532" algn="l"/>
                <a:tab pos="2285665" algn="l"/>
                <a:tab pos="2742798" algn="l"/>
                <a:tab pos="3199931" algn="l"/>
                <a:tab pos="3657064" algn="l"/>
                <a:tab pos="4114197" algn="l"/>
                <a:tab pos="4571330" algn="l"/>
                <a:tab pos="5028463" algn="l"/>
                <a:tab pos="5485596" algn="l"/>
                <a:tab pos="5942729" algn="l"/>
                <a:tab pos="6399862" algn="l"/>
                <a:tab pos="6856995" algn="l"/>
                <a:tab pos="7314128" algn="l"/>
                <a:tab pos="7771262" algn="l"/>
                <a:tab pos="8228394" algn="l"/>
                <a:tab pos="8685527" algn="l"/>
                <a:tab pos="9142660" algn="l"/>
              </a:tabLst>
              <a:defRPr>
                <a:solidFill>
                  <a:schemeClr val="bg1"/>
                </a:solidFill>
                <a:latin typeface="Arial" panose="020B0604020202020204" pitchFamily="34" charset="0"/>
              </a:defRPr>
            </a:lvl1pPr>
            <a:lvl2pPr marL="742841" indent="-285708">
              <a:tabLst>
                <a:tab pos="0" algn="l"/>
                <a:tab pos="457133" algn="l"/>
                <a:tab pos="914266" algn="l"/>
                <a:tab pos="1371399" algn="l"/>
                <a:tab pos="1828532" algn="l"/>
                <a:tab pos="2285665" algn="l"/>
                <a:tab pos="2742798" algn="l"/>
                <a:tab pos="3199931" algn="l"/>
                <a:tab pos="3657064" algn="l"/>
                <a:tab pos="4114197" algn="l"/>
                <a:tab pos="4571330" algn="l"/>
                <a:tab pos="5028463" algn="l"/>
                <a:tab pos="5485596" algn="l"/>
                <a:tab pos="5942729" algn="l"/>
                <a:tab pos="6399862" algn="l"/>
                <a:tab pos="6856995" algn="l"/>
                <a:tab pos="7314128" algn="l"/>
                <a:tab pos="7771262" algn="l"/>
                <a:tab pos="8228394" algn="l"/>
                <a:tab pos="8685527" algn="l"/>
                <a:tab pos="9142660" algn="l"/>
              </a:tabLst>
              <a:defRPr>
                <a:solidFill>
                  <a:schemeClr val="bg1"/>
                </a:solidFill>
                <a:latin typeface="Arial" panose="020B0604020202020204" pitchFamily="34" charset="0"/>
              </a:defRPr>
            </a:lvl2pPr>
            <a:lvl3pPr marL="1142833" indent="-228567">
              <a:tabLst>
                <a:tab pos="0" algn="l"/>
                <a:tab pos="457133" algn="l"/>
                <a:tab pos="914266" algn="l"/>
                <a:tab pos="1371399" algn="l"/>
                <a:tab pos="1828532" algn="l"/>
                <a:tab pos="2285665" algn="l"/>
                <a:tab pos="2742798" algn="l"/>
                <a:tab pos="3199931" algn="l"/>
                <a:tab pos="3657064" algn="l"/>
                <a:tab pos="4114197" algn="l"/>
                <a:tab pos="4571330" algn="l"/>
                <a:tab pos="5028463" algn="l"/>
                <a:tab pos="5485596" algn="l"/>
                <a:tab pos="5942729" algn="l"/>
                <a:tab pos="6399862" algn="l"/>
                <a:tab pos="6856995" algn="l"/>
                <a:tab pos="7314128" algn="l"/>
                <a:tab pos="7771262" algn="l"/>
                <a:tab pos="8228394" algn="l"/>
                <a:tab pos="8685527" algn="l"/>
                <a:tab pos="9142660" algn="l"/>
              </a:tabLst>
              <a:defRPr>
                <a:solidFill>
                  <a:schemeClr val="bg1"/>
                </a:solidFill>
                <a:latin typeface="Arial" panose="020B0604020202020204" pitchFamily="34" charset="0"/>
              </a:defRPr>
            </a:lvl3pPr>
            <a:lvl4pPr marL="1599965" indent="-228567">
              <a:tabLst>
                <a:tab pos="0" algn="l"/>
                <a:tab pos="457133" algn="l"/>
                <a:tab pos="914266" algn="l"/>
                <a:tab pos="1371399" algn="l"/>
                <a:tab pos="1828532" algn="l"/>
                <a:tab pos="2285665" algn="l"/>
                <a:tab pos="2742798" algn="l"/>
                <a:tab pos="3199931" algn="l"/>
                <a:tab pos="3657064" algn="l"/>
                <a:tab pos="4114197" algn="l"/>
                <a:tab pos="4571330" algn="l"/>
                <a:tab pos="5028463" algn="l"/>
                <a:tab pos="5485596" algn="l"/>
                <a:tab pos="5942729" algn="l"/>
                <a:tab pos="6399862" algn="l"/>
                <a:tab pos="6856995" algn="l"/>
                <a:tab pos="7314128" algn="l"/>
                <a:tab pos="7771262" algn="l"/>
                <a:tab pos="8228394" algn="l"/>
                <a:tab pos="8685527" algn="l"/>
                <a:tab pos="9142660" algn="l"/>
              </a:tabLst>
              <a:defRPr>
                <a:solidFill>
                  <a:schemeClr val="bg1"/>
                </a:solidFill>
                <a:latin typeface="Arial" panose="020B0604020202020204" pitchFamily="34" charset="0"/>
              </a:defRPr>
            </a:lvl4pPr>
            <a:lvl5pPr marL="2057099" indent="-228567">
              <a:tabLst>
                <a:tab pos="0" algn="l"/>
                <a:tab pos="457133" algn="l"/>
                <a:tab pos="914266" algn="l"/>
                <a:tab pos="1371399" algn="l"/>
                <a:tab pos="1828532" algn="l"/>
                <a:tab pos="2285665" algn="l"/>
                <a:tab pos="2742798" algn="l"/>
                <a:tab pos="3199931" algn="l"/>
                <a:tab pos="3657064" algn="l"/>
                <a:tab pos="4114197" algn="l"/>
                <a:tab pos="4571330" algn="l"/>
                <a:tab pos="5028463" algn="l"/>
                <a:tab pos="5485596" algn="l"/>
                <a:tab pos="5942729" algn="l"/>
                <a:tab pos="6399862" algn="l"/>
                <a:tab pos="6856995" algn="l"/>
                <a:tab pos="7314128" algn="l"/>
                <a:tab pos="7771262" algn="l"/>
                <a:tab pos="8228394" algn="l"/>
                <a:tab pos="8685527" algn="l"/>
                <a:tab pos="9142660" algn="l"/>
              </a:tabLst>
              <a:defRPr>
                <a:solidFill>
                  <a:schemeClr val="bg1"/>
                </a:solidFill>
                <a:latin typeface="Arial" panose="020B0604020202020204" pitchFamily="34" charset="0"/>
              </a:defRPr>
            </a:lvl5pPr>
            <a:lvl6pPr marL="2514232" indent="-228567" defTabSz="457133" eaLnBrk="0" fontAlgn="base" hangingPunct="0">
              <a:lnSpc>
                <a:spcPct val="58000"/>
              </a:lnSpc>
              <a:spcBef>
                <a:spcPct val="0"/>
              </a:spcBef>
              <a:spcAft>
                <a:spcPct val="0"/>
              </a:spcAft>
              <a:buClr>
                <a:srgbClr val="000000"/>
              </a:buClr>
              <a:buSzPct val="100000"/>
              <a:buFont typeface="Arial" panose="020B0604020202020204" pitchFamily="34" charset="0"/>
              <a:tabLst>
                <a:tab pos="0" algn="l"/>
                <a:tab pos="457133" algn="l"/>
                <a:tab pos="914266" algn="l"/>
                <a:tab pos="1371399" algn="l"/>
                <a:tab pos="1828532" algn="l"/>
                <a:tab pos="2285665" algn="l"/>
                <a:tab pos="2742798" algn="l"/>
                <a:tab pos="3199931" algn="l"/>
                <a:tab pos="3657064" algn="l"/>
                <a:tab pos="4114197" algn="l"/>
                <a:tab pos="4571330" algn="l"/>
                <a:tab pos="5028463" algn="l"/>
                <a:tab pos="5485596" algn="l"/>
                <a:tab pos="5942729" algn="l"/>
                <a:tab pos="6399862" algn="l"/>
                <a:tab pos="6856995" algn="l"/>
                <a:tab pos="7314128" algn="l"/>
                <a:tab pos="7771262" algn="l"/>
                <a:tab pos="8228394" algn="l"/>
                <a:tab pos="8685527" algn="l"/>
                <a:tab pos="9142660" algn="l"/>
              </a:tabLst>
              <a:defRPr>
                <a:solidFill>
                  <a:schemeClr val="bg1"/>
                </a:solidFill>
                <a:latin typeface="Arial" panose="020B0604020202020204" pitchFamily="34" charset="0"/>
              </a:defRPr>
            </a:lvl6pPr>
            <a:lvl7pPr marL="2971364" indent="-228567" defTabSz="457133" eaLnBrk="0" fontAlgn="base" hangingPunct="0">
              <a:lnSpc>
                <a:spcPct val="58000"/>
              </a:lnSpc>
              <a:spcBef>
                <a:spcPct val="0"/>
              </a:spcBef>
              <a:spcAft>
                <a:spcPct val="0"/>
              </a:spcAft>
              <a:buClr>
                <a:srgbClr val="000000"/>
              </a:buClr>
              <a:buSzPct val="100000"/>
              <a:buFont typeface="Arial" panose="020B0604020202020204" pitchFamily="34" charset="0"/>
              <a:tabLst>
                <a:tab pos="0" algn="l"/>
                <a:tab pos="457133" algn="l"/>
                <a:tab pos="914266" algn="l"/>
                <a:tab pos="1371399" algn="l"/>
                <a:tab pos="1828532" algn="l"/>
                <a:tab pos="2285665" algn="l"/>
                <a:tab pos="2742798" algn="l"/>
                <a:tab pos="3199931" algn="l"/>
                <a:tab pos="3657064" algn="l"/>
                <a:tab pos="4114197" algn="l"/>
                <a:tab pos="4571330" algn="l"/>
                <a:tab pos="5028463" algn="l"/>
                <a:tab pos="5485596" algn="l"/>
                <a:tab pos="5942729" algn="l"/>
                <a:tab pos="6399862" algn="l"/>
                <a:tab pos="6856995" algn="l"/>
                <a:tab pos="7314128" algn="l"/>
                <a:tab pos="7771262" algn="l"/>
                <a:tab pos="8228394" algn="l"/>
                <a:tab pos="8685527" algn="l"/>
                <a:tab pos="9142660" algn="l"/>
              </a:tabLst>
              <a:defRPr>
                <a:solidFill>
                  <a:schemeClr val="bg1"/>
                </a:solidFill>
                <a:latin typeface="Arial" panose="020B0604020202020204" pitchFamily="34" charset="0"/>
              </a:defRPr>
            </a:lvl7pPr>
            <a:lvl8pPr marL="3428498" indent="-228567" defTabSz="457133" eaLnBrk="0" fontAlgn="base" hangingPunct="0">
              <a:lnSpc>
                <a:spcPct val="58000"/>
              </a:lnSpc>
              <a:spcBef>
                <a:spcPct val="0"/>
              </a:spcBef>
              <a:spcAft>
                <a:spcPct val="0"/>
              </a:spcAft>
              <a:buClr>
                <a:srgbClr val="000000"/>
              </a:buClr>
              <a:buSzPct val="100000"/>
              <a:buFont typeface="Arial" panose="020B0604020202020204" pitchFamily="34" charset="0"/>
              <a:tabLst>
                <a:tab pos="0" algn="l"/>
                <a:tab pos="457133" algn="l"/>
                <a:tab pos="914266" algn="l"/>
                <a:tab pos="1371399" algn="l"/>
                <a:tab pos="1828532" algn="l"/>
                <a:tab pos="2285665" algn="l"/>
                <a:tab pos="2742798" algn="l"/>
                <a:tab pos="3199931" algn="l"/>
                <a:tab pos="3657064" algn="l"/>
                <a:tab pos="4114197" algn="l"/>
                <a:tab pos="4571330" algn="l"/>
                <a:tab pos="5028463" algn="l"/>
                <a:tab pos="5485596" algn="l"/>
                <a:tab pos="5942729" algn="l"/>
                <a:tab pos="6399862" algn="l"/>
                <a:tab pos="6856995" algn="l"/>
                <a:tab pos="7314128" algn="l"/>
                <a:tab pos="7771262" algn="l"/>
                <a:tab pos="8228394" algn="l"/>
                <a:tab pos="8685527" algn="l"/>
                <a:tab pos="9142660" algn="l"/>
              </a:tabLst>
              <a:defRPr>
                <a:solidFill>
                  <a:schemeClr val="bg1"/>
                </a:solidFill>
                <a:latin typeface="Arial" panose="020B0604020202020204" pitchFamily="34" charset="0"/>
              </a:defRPr>
            </a:lvl8pPr>
            <a:lvl9pPr marL="3885630" indent="-228567" defTabSz="457133" eaLnBrk="0" fontAlgn="base" hangingPunct="0">
              <a:lnSpc>
                <a:spcPct val="58000"/>
              </a:lnSpc>
              <a:spcBef>
                <a:spcPct val="0"/>
              </a:spcBef>
              <a:spcAft>
                <a:spcPct val="0"/>
              </a:spcAft>
              <a:buClr>
                <a:srgbClr val="000000"/>
              </a:buClr>
              <a:buSzPct val="100000"/>
              <a:buFont typeface="Arial" panose="020B0604020202020204" pitchFamily="34" charset="0"/>
              <a:tabLst>
                <a:tab pos="0" algn="l"/>
                <a:tab pos="457133" algn="l"/>
                <a:tab pos="914266" algn="l"/>
                <a:tab pos="1371399" algn="l"/>
                <a:tab pos="1828532" algn="l"/>
                <a:tab pos="2285665" algn="l"/>
                <a:tab pos="2742798" algn="l"/>
                <a:tab pos="3199931" algn="l"/>
                <a:tab pos="3657064" algn="l"/>
                <a:tab pos="4114197" algn="l"/>
                <a:tab pos="4571330" algn="l"/>
                <a:tab pos="5028463" algn="l"/>
                <a:tab pos="5485596" algn="l"/>
                <a:tab pos="5942729" algn="l"/>
                <a:tab pos="6399862" algn="l"/>
                <a:tab pos="6856995" algn="l"/>
                <a:tab pos="7314128" algn="l"/>
                <a:tab pos="7771262" algn="l"/>
                <a:tab pos="8228394" algn="l"/>
                <a:tab pos="8685527" algn="l"/>
                <a:tab pos="9142660" algn="l"/>
              </a:tabLst>
              <a:defRPr>
                <a:solidFill>
                  <a:schemeClr val="bg1"/>
                </a:solidFill>
                <a:latin typeface="Arial" panose="020B0604020202020204" pitchFamily="34" charset="0"/>
              </a:defRPr>
            </a:lvl9pPr>
          </a:lstStyle>
          <a:p>
            <a:fld id="{8F4C118A-C564-40E7-86A4-A469650D502F}" type="slidenum">
              <a:rPr lang="zh-TW" altLang="en-GB">
                <a:solidFill>
                  <a:srgbClr val="000000"/>
                </a:solidFill>
                <a:latin typeface="Times New Roman" panose="02020603050405020304" pitchFamily="18" charset="0"/>
              </a:rPr>
              <a:pPr/>
              <a:t>4</a:t>
            </a:fld>
            <a:endParaRPr lang="en-GB" altLang="zh-TW">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1307147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85863" y="698500"/>
            <a:ext cx="4643437" cy="3484563"/>
          </a:xfrm>
          <a:ln/>
        </p:spPr>
      </p:sp>
      <p:sp>
        <p:nvSpPr>
          <p:cNvPr id="46083" name="Rectangle 3"/>
          <p:cNvSpPr>
            <a:spLocks noGrp="1" noChangeArrowheads="1"/>
          </p:cNvSpPr>
          <p:nvPr>
            <p:ph type="body" idx="1"/>
          </p:nvPr>
        </p:nvSpPr>
        <p:spPr>
          <a:xfrm>
            <a:off x="935039" y="4416426"/>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613711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85863" y="698500"/>
            <a:ext cx="4643437" cy="3484563"/>
          </a:xfrm>
          <a:ln/>
        </p:spPr>
      </p:sp>
      <p:sp>
        <p:nvSpPr>
          <p:cNvPr id="50179" name="Rectangle 3"/>
          <p:cNvSpPr>
            <a:spLocks noGrp="1" noChangeArrowheads="1"/>
          </p:cNvSpPr>
          <p:nvPr>
            <p:ph type="body" idx="1"/>
          </p:nvPr>
        </p:nvSpPr>
        <p:spPr>
          <a:xfrm>
            <a:off x="935039" y="4416426"/>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t>ShakeMe</a:t>
            </a:r>
            <a:r>
              <a:rPr lang="en-US" altLang="en-US" dirty="0"/>
              <a:t>: acceleration; Shaking two devices together</a:t>
            </a:r>
          </a:p>
          <a:p>
            <a:r>
              <a:rPr lang="en-US" altLang="en-US" dirty="0"/>
              <a:t>Walkie-Talkie: </a:t>
            </a:r>
            <a:r>
              <a:rPr lang="en-US" altLang="en-US" dirty="0">
                <a:solidFill>
                  <a:srgbClr val="0070C0"/>
                </a:solidFill>
              </a:rPr>
              <a:t>acceleration; Two devices on the same person should have high correlation</a:t>
            </a:r>
          </a:p>
          <a:p>
            <a:r>
              <a:rPr lang="en-US" altLang="en-US" dirty="0" err="1"/>
              <a:t>MagParing</a:t>
            </a:r>
            <a:r>
              <a:rPr lang="en-US" altLang="en-US" dirty="0"/>
              <a:t>: Two devices should receive similar magnetic signals.</a:t>
            </a:r>
          </a:p>
          <a:p>
            <a:r>
              <a:rPr lang="en-US" altLang="en-US" dirty="0"/>
              <a:t>EMG-KEY: Two devices touch the user’s arm should observe Electromyography signals.</a:t>
            </a:r>
          </a:p>
          <a:p>
            <a:r>
              <a:rPr lang="en-US" altLang="en-US" dirty="0" err="1"/>
              <a:t>ProxiMate</a:t>
            </a:r>
            <a:r>
              <a:rPr lang="en-US" altLang="en-US" dirty="0"/>
              <a:t> uses television broadcast band between 512 and 608 </a:t>
            </a:r>
            <a:r>
              <a:rPr lang="en-US" altLang="en-US" dirty="0" err="1"/>
              <a:t>MHz.</a:t>
            </a:r>
            <a:r>
              <a:rPr lang="en-US" altLang="en-US" dirty="0"/>
              <a:t> Two devices close to each other should receive the same signal</a:t>
            </a:r>
          </a:p>
          <a:p>
            <a:pPr defTabSz="914266">
              <a:defRPr/>
            </a:pPr>
            <a:r>
              <a:rPr lang="en-US" altLang="en-US" dirty="0"/>
              <a:t>TDS uses channel state information (CSI) provided by Wi-Fi signals. Two devices close to each other should receive the same signal</a:t>
            </a:r>
          </a:p>
          <a:p>
            <a:endParaRPr lang="en-US" altLang="en-US" dirty="0"/>
          </a:p>
          <a:p>
            <a:endParaRPr lang="en-US" altLang="en-US" dirty="0"/>
          </a:p>
        </p:txBody>
      </p:sp>
    </p:spTree>
    <p:extLst>
      <p:ext uri="{BB962C8B-B14F-4D97-AF65-F5344CB8AC3E}">
        <p14:creationId xmlns:p14="http://schemas.microsoft.com/office/powerpoint/2010/main" val="11956695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85863" y="698500"/>
            <a:ext cx="4643437" cy="3484563"/>
          </a:xfrm>
          <a:ln/>
        </p:spPr>
      </p:sp>
      <p:sp>
        <p:nvSpPr>
          <p:cNvPr id="21507" name="Rectangle 3"/>
          <p:cNvSpPr>
            <a:spLocks noGrp="1" noChangeArrowheads="1"/>
          </p:cNvSpPr>
          <p:nvPr>
            <p:ph type="body" idx="1"/>
          </p:nvPr>
        </p:nvSpPr>
        <p:spPr>
          <a:xfrm>
            <a:off x="935039" y="4416426"/>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057686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12838" y="676275"/>
            <a:ext cx="4497387" cy="3373438"/>
          </a:xfrm>
          <a:ln/>
        </p:spPr>
      </p:sp>
      <p:sp>
        <p:nvSpPr>
          <p:cNvPr id="25603" name="Rectangle 3"/>
          <p:cNvSpPr>
            <a:spLocks noGrp="1" noChangeArrowheads="1"/>
          </p:cNvSpPr>
          <p:nvPr>
            <p:ph type="body" idx="1"/>
          </p:nvPr>
        </p:nvSpPr>
        <p:spPr>
          <a:xfrm>
            <a:off x="896078" y="4276221"/>
            <a:ext cx="4926145" cy="40487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707395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185863" y="698500"/>
            <a:ext cx="4643437" cy="3484563"/>
          </a:xfrm>
          <a:ln/>
        </p:spPr>
      </p:sp>
      <p:sp>
        <p:nvSpPr>
          <p:cNvPr id="33795" name="Rectangle 3"/>
          <p:cNvSpPr>
            <a:spLocks noGrp="1" noChangeArrowheads="1"/>
          </p:cNvSpPr>
          <p:nvPr>
            <p:ph type="body" idx="1"/>
          </p:nvPr>
        </p:nvSpPr>
        <p:spPr>
          <a:xfrm>
            <a:off x="935039" y="4416426"/>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66290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85863" y="698500"/>
            <a:ext cx="4643437" cy="3484563"/>
          </a:xfrm>
          <a:ln/>
        </p:spPr>
      </p:sp>
      <p:sp>
        <p:nvSpPr>
          <p:cNvPr id="44035" name="Rectangle 3"/>
          <p:cNvSpPr>
            <a:spLocks noGrp="1" noChangeArrowheads="1"/>
          </p:cNvSpPr>
          <p:nvPr>
            <p:ph type="body" idx="1"/>
          </p:nvPr>
        </p:nvSpPr>
        <p:spPr>
          <a:xfrm>
            <a:off x="935039" y="4416426"/>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9396693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615">
              <a:spcBef>
                <a:spcPct val="30000"/>
              </a:spcBef>
              <a:defRPr sz="1200">
                <a:solidFill>
                  <a:schemeClr val="tx1"/>
                </a:solidFill>
                <a:latin typeface="Arial" panose="020B0604020202020204" pitchFamily="34" charset="0"/>
              </a:defRPr>
            </a:lvl1pPr>
            <a:lvl2pPr marL="741255" indent="-284121" defTabSz="920615">
              <a:spcBef>
                <a:spcPct val="30000"/>
              </a:spcBef>
              <a:defRPr sz="1200">
                <a:solidFill>
                  <a:schemeClr val="tx1"/>
                </a:solidFill>
                <a:latin typeface="Arial" panose="020B0604020202020204" pitchFamily="34" charset="0"/>
              </a:defRPr>
            </a:lvl2pPr>
            <a:lvl3pPr marL="1139658" indent="-226980" defTabSz="920615">
              <a:spcBef>
                <a:spcPct val="30000"/>
              </a:spcBef>
              <a:defRPr sz="1200">
                <a:solidFill>
                  <a:schemeClr val="tx1"/>
                </a:solidFill>
                <a:latin typeface="Arial" panose="020B0604020202020204" pitchFamily="34" charset="0"/>
              </a:defRPr>
            </a:lvl3pPr>
            <a:lvl4pPr marL="1598378" indent="-226980" defTabSz="920615">
              <a:spcBef>
                <a:spcPct val="30000"/>
              </a:spcBef>
              <a:defRPr sz="1200">
                <a:solidFill>
                  <a:schemeClr val="tx1"/>
                </a:solidFill>
                <a:latin typeface="Arial" panose="020B0604020202020204" pitchFamily="34" charset="0"/>
              </a:defRPr>
            </a:lvl4pPr>
            <a:lvl5pPr marL="2055512" indent="-226980" defTabSz="920615">
              <a:spcBef>
                <a:spcPct val="30000"/>
              </a:spcBef>
              <a:defRPr sz="1200">
                <a:solidFill>
                  <a:schemeClr val="tx1"/>
                </a:solidFill>
                <a:latin typeface="Arial" panose="020B0604020202020204" pitchFamily="34" charset="0"/>
              </a:defRPr>
            </a:lvl5pPr>
            <a:lvl6pPr marL="2512644" indent="-226980" defTabSz="920615" eaLnBrk="0" fontAlgn="base" hangingPunct="0">
              <a:spcBef>
                <a:spcPct val="30000"/>
              </a:spcBef>
              <a:spcAft>
                <a:spcPct val="0"/>
              </a:spcAft>
              <a:defRPr sz="1200">
                <a:solidFill>
                  <a:schemeClr val="tx1"/>
                </a:solidFill>
                <a:latin typeface="Arial" panose="020B0604020202020204" pitchFamily="34" charset="0"/>
              </a:defRPr>
            </a:lvl6pPr>
            <a:lvl7pPr marL="2969778" indent="-226980" defTabSz="920615" eaLnBrk="0" fontAlgn="base" hangingPunct="0">
              <a:spcBef>
                <a:spcPct val="30000"/>
              </a:spcBef>
              <a:spcAft>
                <a:spcPct val="0"/>
              </a:spcAft>
              <a:defRPr sz="1200">
                <a:solidFill>
                  <a:schemeClr val="tx1"/>
                </a:solidFill>
                <a:latin typeface="Arial" panose="020B0604020202020204" pitchFamily="34" charset="0"/>
              </a:defRPr>
            </a:lvl7pPr>
            <a:lvl8pPr marL="3426911" indent="-226980" defTabSz="920615" eaLnBrk="0" fontAlgn="base" hangingPunct="0">
              <a:spcBef>
                <a:spcPct val="30000"/>
              </a:spcBef>
              <a:spcAft>
                <a:spcPct val="0"/>
              </a:spcAft>
              <a:defRPr sz="1200">
                <a:solidFill>
                  <a:schemeClr val="tx1"/>
                </a:solidFill>
                <a:latin typeface="Arial" panose="020B0604020202020204" pitchFamily="34" charset="0"/>
              </a:defRPr>
            </a:lvl8pPr>
            <a:lvl9pPr marL="3884044" indent="-226980" defTabSz="92061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1A6C2D-0060-45D3-B483-3A0145F03D8A}" type="slidenum">
              <a:rPr lang="zh-CN" altLang="en-GB" smtClean="0">
                <a:cs typeface="Arial" panose="020B0604020202020204" pitchFamily="34" charset="0"/>
              </a:rPr>
              <a:pPr>
                <a:spcBef>
                  <a:spcPct val="0"/>
                </a:spcBef>
              </a:pPr>
              <a:t>51</a:t>
            </a:fld>
            <a:endParaRPr lang="en-GB" altLang="zh-CN">
              <a:cs typeface="Arial" panose="020B0604020202020204" pitchFamily="34" charset="0"/>
            </a:endParaRPr>
          </a:p>
        </p:txBody>
      </p:sp>
      <p:sp>
        <p:nvSpPr>
          <p:cNvPr id="86019" name="Text Box 1"/>
          <p:cNvSpPr txBox="1">
            <a:spLocks noChangeArrowheads="1"/>
          </p:cNvSpPr>
          <p:nvPr/>
        </p:nvSpPr>
        <p:spPr bwMode="auto">
          <a:xfrm>
            <a:off x="1181100" y="696913"/>
            <a:ext cx="4648200" cy="3486150"/>
          </a:xfrm>
          <a:prstGeom prst="rect">
            <a:avLst/>
          </a:prstGeom>
          <a:solidFill>
            <a:srgbClr val="FFFFFF"/>
          </a:solidFill>
          <a:ln w="9525">
            <a:solidFill>
              <a:srgbClr val="000000"/>
            </a:solidFill>
            <a:miter lim="800000"/>
            <a:headEnd/>
            <a:tailEnd/>
          </a:ln>
        </p:spPr>
        <p:txBody>
          <a:bodyPr wrap="none" lIns="90547" tIns="45273" rIns="90547" bIns="45273"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endParaRPr lang="zh-CN" altLang="zh-CN" sz="1800">
              <a:cs typeface="Arial" panose="020B0604020202020204" pitchFamily="34" charset="0"/>
            </a:endParaRPr>
          </a:p>
        </p:txBody>
      </p:sp>
      <p:sp>
        <p:nvSpPr>
          <p:cNvPr id="86020" name="Rectangle 2"/>
          <p:cNvSpPr>
            <a:spLocks noGrp="1" noChangeArrowheads="1"/>
          </p:cNvSpPr>
          <p:nvPr>
            <p:ph type="body"/>
          </p:nvPr>
        </p:nvSpPr>
        <p:spPr>
          <a:xfrm>
            <a:off x="701675" y="4416426"/>
            <a:ext cx="5608638"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542" tIns="45270" rIns="90542" bIns="45270" anchor="ctr"/>
          <a:lstStyle/>
          <a:p>
            <a:endParaRPr lang="zh-CN" altLang="zh-CN">
              <a:latin typeface="Arial" panose="020B0604020202020204" pitchFamily="34" charset="0"/>
            </a:endParaRPr>
          </a:p>
        </p:txBody>
      </p:sp>
    </p:spTree>
    <p:extLst>
      <p:ext uri="{BB962C8B-B14F-4D97-AF65-F5344CB8AC3E}">
        <p14:creationId xmlns:p14="http://schemas.microsoft.com/office/powerpoint/2010/main" val="2064186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841" indent="-285708">
              <a:spcBef>
                <a:spcPct val="30000"/>
              </a:spcBef>
              <a:defRPr sz="1200">
                <a:solidFill>
                  <a:schemeClr val="tx1"/>
                </a:solidFill>
                <a:latin typeface="Calibri" panose="020F0502020204030204" pitchFamily="34" charset="0"/>
              </a:defRPr>
            </a:lvl2pPr>
            <a:lvl3pPr marL="1142833" indent="-228567">
              <a:spcBef>
                <a:spcPct val="30000"/>
              </a:spcBef>
              <a:defRPr sz="1200">
                <a:solidFill>
                  <a:schemeClr val="tx1"/>
                </a:solidFill>
                <a:latin typeface="Calibri" panose="020F0502020204030204" pitchFamily="34" charset="0"/>
              </a:defRPr>
            </a:lvl3pPr>
            <a:lvl4pPr marL="1599965" indent="-228567">
              <a:spcBef>
                <a:spcPct val="30000"/>
              </a:spcBef>
              <a:defRPr sz="1200">
                <a:solidFill>
                  <a:schemeClr val="tx1"/>
                </a:solidFill>
                <a:latin typeface="Calibri" panose="020F0502020204030204" pitchFamily="34" charset="0"/>
              </a:defRPr>
            </a:lvl4pPr>
            <a:lvl5pPr marL="2057099" indent="-228567">
              <a:spcBef>
                <a:spcPct val="30000"/>
              </a:spcBef>
              <a:defRPr sz="1200">
                <a:solidFill>
                  <a:schemeClr val="tx1"/>
                </a:solidFill>
                <a:latin typeface="Calibri" panose="020F0502020204030204" pitchFamily="34" charset="0"/>
              </a:defRPr>
            </a:lvl5pPr>
            <a:lvl6pPr marL="2514232" indent="-228567" eaLnBrk="0" fontAlgn="base" hangingPunct="0">
              <a:spcBef>
                <a:spcPct val="30000"/>
              </a:spcBef>
              <a:spcAft>
                <a:spcPct val="0"/>
              </a:spcAft>
              <a:defRPr sz="1200">
                <a:solidFill>
                  <a:schemeClr val="tx1"/>
                </a:solidFill>
                <a:latin typeface="Calibri" panose="020F0502020204030204" pitchFamily="34" charset="0"/>
              </a:defRPr>
            </a:lvl6pPr>
            <a:lvl7pPr marL="2971364" indent="-228567" eaLnBrk="0" fontAlgn="base" hangingPunct="0">
              <a:spcBef>
                <a:spcPct val="30000"/>
              </a:spcBef>
              <a:spcAft>
                <a:spcPct val="0"/>
              </a:spcAft>
              <a:defRPr sz="1200">
                <a:solidFill>
                  <a:schemeClr val="tx1"/>
                </a:solidFill>
                <a:latin typeface="Calibri" panose="020F0502020204030204" pitchFamily="34" charset="0"/>
              </a:defRPr>
            </a:lvl7pPr>
            <a:lvl8pPr marL="3428498" indent="-228567" eaLnBrk="0" fontAlgn="base" hangingPunct="0">
              <a:spcBef>
                <a:spcPct val="30000"/>
              </a:spcBef>
              <a:spcAft>
                <a:spcPct val="0"/>
              </a:spcAft>
              <a:defRPr sz="1200">
                <a:solidFill>
                  <a:schemeClr val="tx1"/>
                </a:solidFill>
                <a:latin typeface="Calibri" panose="020F0502020204030204" pitchFamily="34" charset="0"/>
              </a:defRPr>
            </a:lvl8pPr>
            <a:lvl9pPr marL="3885630" indent="-22856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Font typeface="Wingdings" panose="05000000000000000000" pitchFamily="2" charset="2"/>
              <a:buNone/>
            </a:pPr>
            <a:fld id="{113E697A-9D96-4F39-9B32-F625D37ED670}" type="slidenum">
              <a:rPr lang="zh-CN" altLang="en-GB" smtClean="0">
                <a:latin typeface="Verdana" panose="020B0604030504040204" pitchFamily="34" charset="0"/>
              </a:rPr>
              <a:pPr>
                <a:spcBef>
                  <a:spcPct val="0"/>
                </a:spcBef>
                <a:buFont typeface="Wingdings" panose="05000000000000000000" pitchFamily="2" charset="2"/>
                <a:buNone/>
              </a:pPr>
              <a:t>5</a:t>
            </a:fld>
            <a:endParaRPr lang="en-GB" altLang="zh-CN">
              <a:latin typeface="Verdana" panose="020B0604030504040204" pitchFamily="34" charset="0"/>
            </a:endParaRPr>
          </a:p>
        </p:txBody>
      </p:sp>
      <p:sp>
        <p:nvSpPr>
          <p:cNvPr id="124931" name="Text Box 1"/>
          <p:cNvSpPr txBox="1">
            <a:spLocks noChangeArrowheads="1"/>
          </p:cNvSpPr>
          <p:nvPr/>
        </p:nvSpPr>
        <p:spPr bwMode="auto">
          <a:xfrm>
            <a:off x="1155700" y="685800"/>
            <a:ext cx="4546600" cy="3429000"/>
          </a:xfrm>
          <a:prstGeom prst="rect">
            <a:avLst/>
          </a:prstGeom>
          <a:solidFill>
            <a:srgbClr val="FFFFFF"/>
          </a:solidFill>
          <a:ln w="9525">
            <a:solidFill>
              <a:srgbClr val="000000"/>
            </a:solidFill>
            <a:miter lim="800000"/>
            <a:headEnd/>
            <a:tailEnd/>
          </a:ln>
        </p:spPr>
        <p:txBody>
          <a:bodyPr wrap="none" lIns="89608" tIns="44804" rIns="89608" bIns="44804"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US" altLang="en-US" sz="2800">
              <a:latin typeface="Verdana" panose="020B0604030504040204" pitchFamily="34" charset="0"/>
            </a:endParaRPr>
          </a:p>
        </p:txBody>
      </p:sp>
      <p:sp>
        <p:nvSpPr>
          <p:cNvPr id="124932" name="Rectangle 2"/>
          <p:cNvSpPr>
            <a:spLocks noGrp="1" noChangeArrowheads="1"/>
          </p:cNvSpPr>
          <p:nvPr>
            <p:ph type="body"/>
          </p:nvPr>
        </p:nvSpPr>
        <p:spPr bwMode="auto">
          <a:xfrm>
            <a:off x="687388" y="4343401"/>
            <a:ext cx="5484812"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602" tIns="44800" rIns="89602" bIns="44800" numCol="1" anchor="ctr"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746966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841" indent="-285708">
              <a:spcBef>
                <a:spcPct val="30000"/>
              </a:spcBef>
              <a:defRPr sz="1200">
                <a:solidFill>
                  <a:schemeClr val="tx1"/>
                </a:solidFill>
                <a:latin typeface="Calibri" panose="020F0502020204030204" pitchFamily="34" charset="0"/>
              </a:defRPr>
            </a:lvl2pPr>
            <a:lvl3pPr marL="1142833" indent="-228567">
              <a:spcBef>
                <a:spcPct val="30000"/>
              </a:spcBef>
              <a:defRPr sz="1200">
                <a:solidFill>
                  <a:schemeClr val="tx1"/>
                </a:solidFill>
                <a:latin typeface="Calibri" panose="020F0502020204030204" pitchFamily="34" charset="0"/>
              </a:defRPr>
            </a:lvl3pPr>
            <a:lvl4pPr marL="1599965" indent="-228567">
              <a:spcBef>
                <a:spcPct val="30000"/>
              </a:spcBef>
              <a:defRPr sz="1200">
                <a:solidFill>
                  <a:schemeClr val="tx1"/>
                </a:solidFill>
                <a:latin typeface="Calibri" panose="020F0502020204030204" pitchFamily="34" charset="0"/>
              </a:defRPr>
            </a:lvl4pPr>
            <a:lvl5pPr marL="2057099" indent="-228567">
              <a:spcBef>
                <a:spcPct val="30000"/>
              </a:spcBef>
              <a:defRPr sz="1200">
                <a:solidFill>
                  <a:schemeClr val="tx1"/>
                </a:solidFill>
                <a:latin typeface="Calibri" panose="020F0502020204030204" pitchFamily="34" charset="0"/>
              </a:defRPr>
            </a:lvl5pPr>
            <a:lvl6pPr marL="2514232" indent="-228567" eaLnBrk="0" fontAlgn="base" hangingPunct="0">
              <a:spcBef>
                <a:spcPct val="30000"/>
              </a:spcBef>
              <a:spcAft>
                <a:spcPct val="0"/>
              </a:spcAft>
              <a:defRPr sz="1200">
                <a:solidFill>
                  <a:schemeClr val="tx1"/>
                </a:solidFill>
                <a:latin typeface="Calibri" panose="020F0502020204030204" pitchFamily="34" charset="0"/>
              </a:defRPr>
            </a:lvl6pPr>
            <a:lvl7pPr marL="2971364" indent="-228567" eaLnBrk="0" fontAlgn="base" hangingPunct="0">
              <a:spcBef>
                <a:spcPct val="30000"/>
              </a:spcBef>
              <a:spcAft>
                <a:spcPct val="0"/>
              </a:spcAft>
              <a:defRPr sz="1200">
                <a:solidFill>
                  <a:schemeClr val="tx1"/>
                </a:solidFill>
                <a:latin typeface="Calibri" panose="020F0502020204030204" pitchFamily="34" charset="0"/>
              </a:defRPr>
            </a:lvl7pPr>
            <a:lvl8pPr marL="3428498" indent="-228567" eaLnBrk="0" fontAlgn="base" hangingPunct="0">
              <a:spcBef>
                <a:spcPct val="30000"/>
              </a:spcBef>
              <a:spcAft>
                <a:spcPct val="0"/>
              </a:spcAft>
              <a:defRPr sz="1200">
                <a:solidFill>
                  <a:schemeClr val="tx1"/>
                </a:solidFill>
                <a:latin typeface="Calibri" panose="020F0502020204030204" pitchFamily="34" charset="0"/>
              </a:defRPr>
            </a:lvl8pPr>
            <a:lvl9pPr marL="3885630" indent="-22856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Font typeface="Wingdings" panose="05000000000000000000" pitchFamily="2" charset="2"/>
              <a:buNone/>
            </a:pPr>
            <a:fld id="{750DB5E1-3121-4CD3-A53C-501A17E48880}" type="slidenum">
              <a:rPr lang="zh-CN" altLang="en-GB" smtClean="0">
                <a:latin typeface="Verdana" panose="020B0604030504040204" pitchFamily="34" charset="0"/>
              </a:rPr>
              <a:pPr>
                <a:spcBef>
                  <a:spcPct val="0"/>
                </a:spcBef>
                <a:buFont typeface="Wingdings" panose="05000000000000000000" pitchFamily="2" charset="2"/>
                <a:buNone/>
              </a:pPr>
              <a:t>6</a:t>
            </a:fld>
            <a:endParaRPr lang="en-GB" altLang="zh-CN">
              <a:latin typeface="Verdana" panose="020B0604030504040204" pitchFamily="34" charset="0"/>
            </a:endParaRPr>
          </a:p>
        </p:txBody>
      </p:sp>
      <p:sp>
        <p:nvSpPr>
          <p:cNvPr id="133123" name="Text Box 1"/>
          <p:cNvSpPr txBox="1">
            <a:spLocks noChangeArrowheads="1"/>
          </p:cNvSpPr>
          <p:nvPr/>
        </p:nvSpPr>
        <p:spPr bwMode="auto">
          <a:xfrm>
            <a:off x="1155700" y="685800"/>
            <a:ext cx="4546600" cy="3429000"/>
          </a:xfrm>
          <a:prstGeom prst="rect">
            <a:avLst/>
          </a:prstGeom>
          <a:solidFill>
            <a:srgbClr val="FFFFFF"/>
          </a:solidFill>
          <a:ln w="9525">
            <a:solidFill>
              <a:srgbClr val="000000"/>
            </a:solidFill>
            <a:miter lim="800000"/>
            <a:headEnd/>
            <a:tailEnd/>
          </a:ln>
        </p:spPr>
        <p:txBody>
          <a:bodyPr wrap="none" lIns="89608" tIns="44804" rIns="89608" bIns="44804"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US" altLang="en-US" sz="2800">
              <a:latin typeface="Verdana" panose="020B0604030504040204" pitchFamily="34" charset="0"/>
            </a:endParaRPr>
          </a:p>
        </p:txBody>
      </p:sp>
      <p:sp>
        <p:nvSpPr>
          <p:cNvPr id="133124" name="Rectangle 2"/>
          <p:cNvSpPr>
            <a:spLocks noGrp="1" noChangeArrowheads="1"/>
          </p:cNvSpPr>
          <p:nvPr>
            <p:ph type="body"/>
          </p:nvPr>
        </p:nvSpPr>
        <p:spPr bwMode="auto">
          <a:xfrm>
            <a:off x="687388" y="4343401"/>
            <a:ext cx="5484812"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602" tIns="44800" rIns="89602" bIns="44800" numCol="1" anchor="ctr"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178018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841" indent="-285708">
              <a:spcBef>
                <a:spcPct val="30000"/>
              </a:spcBef>
              <a:defRPr sz="1200">
                <a:solidFill>
                  <a:schemeClr val="tx1"/>
                </a:solidFill>
                <a:latin typeface="Calibri" panose="020F0502020204030204" pitchFamily="34" charset="0"/>
              </a:defRPr>
            </a:lvl2pPr>
            <a:lvl3pPr marL="1142833" indent="-228567">
              <a:spcBef>
                <a:spcPct val="30000"/>
              </a:spcBef>
              <a:defRPr sz="1200">
                <a:solidFill>
                  <a:schemeClr val="tx1"/>
                </a:solidFill>
                <a:latin typeface="Calibri" panose="020F0502020204030204" pitchFamily="34" charset="0"/>
              </a:defRPr>
            </a:lvl3pPr>
            <a:lvl4pPr marL="1599965" indent="-228567">
              <a:spcBef>
                <a:spcPct val="30000"/>
              </a:spcBef>
              <a:defRPr sz="1200">
                <a:solidFill>
                  <a:schemeClr val="tx1"/>
                </a:solidFill>
                <a:latin typeface="Calibri" panose="020F0502020204030204" pitchFamily="34" charset="0"/>
              </a:defRPr>
            </a:lvl4pPr>
            <a:lvl5pPr marL="2057099" indent="-228567">
              <a:spcBef>
                <a:spcPct val="30000"/>
              </a:spcBef>
              <a:defRPr sz="1200">
                <a:solidFill>
                  <a:schemeClr val="tx1"/>
                </a:solidFill>
                <a:latin typeface="Calibri" panose="020F0502020204030204" pitchFamily="34" charset="0"/>
              </a:defRPr>
            </a:lvl5pPr>
            <a:lvl6pPr marL="2514232" indent="-228567" eaLnBrk="0" fontAlgn="base" hangingPunct="0">
              <a:spcBef>
                <a:spcPct val="30000"/>
              </a:spcBef>
              <a:spcAft>
                <a:spcPct val="0"/>
              </a:spcAft>
              <a:defRPr sz="1200">
                <a:solidFill>
                  <a:schemeClr val="tx1"/>
                </a:solidFill>
                <a:latin typeface="Calibri" panose="020F0502020204030204" pitchFamily="34" charset="0"/>
              </a:defRPr>
            </a:lvl6pPr>
            <a:lvl7pPr marL="2971364" indent="-228567" eaLnBrk="0" fontAlgn="base" hangingPunct="0">
              <a:spcBef>
                <a:spcPct val="30000"/>
              </a:spcBef>
              <a:spcAft>
                <a:spcPct val="0"/>
              </a:spcAft>
              <a:defRPr sz="1200">
                <a:solidFill>
                  <a:schemeClr val="tx1"/>
                </a:solidFill>
                <a:latin typeface="Calibri" panose="020F0502020204030204" pitchFamily="34" charset="0"/>
              </a:defRPr>
            </a:lvl7pPr>
            <a:lvl8pPr marL="3428498" indent="-228567" eaLnBrk="0" fontAlgn="base" hangingPunct="0">
              <a:spcBef>
                <a:spcPct val="30000"/>
              </a:spcBef>
              <a:spcAft>
                <a:spcPct val="0"/>
              </a:spcAft>
              <a:defRPr sz="1200">
                <a:solidFill>
                  <a:schemeClr val="tx1"/>
                </a:solidFill>
                <a:latin typeface="Calibri" panose="020F0502020204030204" pitchFamily="34" charset="0"/>
              </a:defRPr>
            </a:lvl8pPr>
            <a:lvl9pPr marL="3885630" indent="-22856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Font typeface="Wingdings" panose="05000000000000000000" pitchFamily="2" charset="2"/>
              <a:buNone/>
            </a:pPr>
            <a:fld id="{9308DAB6-578E-410B-A577-75E2BE2951B2}" type="slidenum">
              <a:rPr lang="zh-CN" altLang="en-GB" smtClean="0">
                <a:latin typeface="Verdana" panose="020B0604030504040204" pitchFamily="34" charset="0"/>
              </a:rPr>
              <a:pPr>
                <a:spcBef>
                  <a:spcPct val="0"/>
                </a:spcBef>
                <a:buFont typeface="Wingdings" panose="05000000000000000000" pitchFamily="2" charset="2"/>
                <a:buNone/>
              </a:pPr>
              <a:t>7</a:t>
            </a:fld>
            <a:endParaRPr lang="en-GB" altLang="zh-CN">
              <a:latin typeface="Verdana" panose="020B0604030504040204" pitchFamily="34" charset="0"/>
            </a:endParaRPr>
          </a:p>
        </p:txBody>
      </p:sp>
      <p:sp>
        <p:nvSpPr>
          <p:cNvPr id="126979" name="Text Box 1"/>
          <p:cNvSpPr txBox="1">
            <a:spLocks noChangeArrowheads="1"/>
          </p:cNvSpPr>
          <p:nvPr/>
        </p:nvSpPr>
        <p:spPr bwMode="auto">
          <a:xfrm>
            <a:off x="1155700" y="685800"/>
            <a:ext cx="4546600" cy="3429000"/>
          </a:xfrm>
          <a:prstGeom prst="rect">
            <a:avLst/>
          </a:prstGeom>
          <a:solidFill>
            <a:srgbClr val="FFFFFF"/>
          </a:solidFill>
          <a:ln w="9525">
            <a:solidFill>
              <a:srgbClr val="000000"/>
            </a:solidFill>
            <a:miter lim="800000"/>
            <a:headEnd/>
            <a:tailEnd/>
          </a:ln>
        </p:spPr>
        <p:txBody>
          <a:bodyPr wrap="none" lIns="89608" tIns="44804" rIns="89608" bIns="44804"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US" altLang="en-US" sz="2800">
              <a:latin typeface="Verdana" panose="020B0604030504040204" pitchFamily="34" charset="0"/>
            </a:endParaRPr>
          </a:p>
        </p:txBody>
      </p:sp>
      <p:sp>
        <p:nvSpPr>
          <p:cNvPr id="126980" name="Rectangle 2"/>
          <p:cNvSpPr>
            <a:spLocks noGrp="1" noChangeArrowheads="1"/>
          </p:cNvSpPr>
          <p:nvPr>
            <p:ph type="body"/>
          </p:nvPr>
        </p:nvSpPr>
        <p:spPr bwMode="auto">
          <a:xfrm>
            <a:off x="687388" y="4343401"/>
            <a:ext cx="5484812"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602" tIns="44800" rIns="89602" bIns="44800" numCol="1" anchor="ctr"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553396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 xmlns:a16="http://schemas.microsoft.com/office/drawing/2014/main" id="{43D324D8-34B9-4B94-A770-C858D168123A}"/>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1pPr>
            <a:lvl2pPr marL="768237" indent="-293645">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2pPr>
            <a:lvl3pPr marL="1182514"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3pPr>
            <a:lvl4pPr marL="1655520"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4pPr>
            <a:lvl5pPr marL="2130113"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5pPr>
            <a:lvl6pPr marL="2587245"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6pPr>
            <a:lvl7pPr marL="3044379"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7pPr>
            <a:lvl8pPr marL="3501512"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8pPr>
            <a:lvl9pPr marL="3958645"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651927E1-DFF8-4FCA-BFDF-935D77900E28}" type="slidenum">
              <a:rPr lang="zh-CN" altLang="en-GB" smtClean="0"/>
              <a:pPr>
                <a:spcBef>
                  <a:spcPct val="0"/>
                </a:spcBef>
                <a:buSzPct val="45000"/>
                <a:buFont typeface="Wingdings" panose="05000000000000000000" pitchFamily="2" charset="2"/>
                <a:buNone/>
              </a:pPr>
              <a:t>15</a:t>
            </a:fld>
            <a:endParaRPr lang="en-GB" altLang="zh-CN"/>
          </a:p>
        </p:txBody>
      </p:sp>
      <p:sp>
        <p:nvSpPr>
          <p:cNvPr id="5123" name="Text Box 1">
            <a:extLst>
              <a:ext uri="{FF2B5EF4-FFF2-40B4-BE49-F238E27FC236}">
                <a16:creationId xmlns="" xmlns:a16="http://schemas.microsoft.com/office/drawing/2014/main" id="{657AB680-0EA7-4C0F-9E25-EA3E65426C30}"/>
              </a:ext>
            </a:extLst>
          </p:cNvPr>
          <p:cNvSpPr txBox="1">
            <a:spLocks noChangeArrowheads="1"/>
          </p:cNvSpPr>
          <p:nvPr/>
        </p:nvSpPr>
        <p:spPr bwMode="auto">
          <a:xfrm>
            <a:off x="1231900" y="719138"/>
            <a:ext cx="48514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23" tIns="47361" rIns="94723" bIns="47361"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endParaRPr lang="en-US" altLang="en-US" sz="1900">
              <a:solidFill>
                <a:schemeClr val="bg1"/>
              </a:solidFill>
              <a:latin typeface="Arial" panose="020B0604020202020204" pitchFamily="34" charset="0"/>
            </a:endParaRPr>
          </a:p>
        </p:txBody>
      </p:sp>
      <p:sp>
        <p:nvSpPr>
          <p:cNvPr id="5124" name="Rectangle 2">
            <a:extLst>
              <a:ext uri="{FF2B5EF4-FFF2-40B4-BE49-F238E27FC236}">
                <a16:creationId xmlns="" xmlns:a16="http://schemas.microsoft.com/office/drawing/2014/main" id="{AB852895-874A-405D-83AA-B3685715CF21}"/>
              </a:ext>
            </a:extLst>
          </p:cNvPr>
          <p:cNvSpPr>
            <a:spLocks noGrp="1" noChangeArrowheads="1"/>
          </p:cNvSpPr>
          <p:nvPr>
            <p:ph type="body"/>
          </p:nvPr>
        </p:nvSpPr>
        <p:spPr>
          <a:xfrm>
            <a:off x="731838" y="4560889"/>
            <a:ext cx="5853112" cy="43211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15" tIns="47357" rIns="94715" bIns="47357" anchor="ctr"/>
          <a:lstStyle/>
          <a:p>
            <a:pPr defTabSz="914266">
              <a:defRPr/>
            </a:pPr>
            <a:r>
              <a:rPr lang="en-US" altLang="zh-CN" dirty="0"/>
              <a:t>Next we introduce our solution in detail, for example, there are three records r1, r2 and r3 in the server, each record has two attribute values x and y, such as r1’s x and y attribute values are 3 and 9. Alice issues a top-1 query and the ranking function is </a:t>
            </a:r>
            <a:r>
              <a:rPr lang="en-US" altLang="zh-CN" dirty="0" err="1"/>
              <a:t>x+y</a:t>
            </a:r>
            <a:r>
              <a:rPr lang="en-US" altLang="zh-CN" dirty="0"/>
              <a:t>, the query result is r1. While bob issues a top-2 query and the ranking function is x2+3y, the query result are r3 and r1. The untrusted server may tamper or omit the result.</a:t>
            </a:r>
            <a:endParaRPr lang="zh-CN" altLang="zh-CN" dirty="0"/>
          </a:p>
          <a:p>
            <a:endParaRPr lang="en-US" altLang="en-US" dirty="0"/>
          </a:p>
        </p:txBody>
      </p:sp>
    </p:spTree>
    <p:extLst>
      <p:ext uri="{BB962C8B-B14F-4D97-AF65-F5344CB8AC3E}">
        <p14:creationId xmlns:p14="http://schemas.microsoft.com/office/powerpoint/2010/main" val="1438182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 xmlns:a16="http://schemas.microsoft.com/office/drawing/2014/main" id="{43D324D8-34B9-4B94-A770-C858D168123A}"/>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1pPr>
            <a:lvl2pPr marL="768237" indent="-293645">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2pPr>
            <a:lvl3pPr marL="1182514"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3pPr>
            <a:lvl4pPr marL="1655520"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4pPr>
            <a:lvl5pPr marL="2130113"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5pPr>
            <a:lvl6pPr marL="2587245"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6pPr>
            <a:lvl7pPr marL="3044379"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7pPr>
            <a:lvl8pPr marL="3501512"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8pPr>
            <a:lvl9pPr marL="3958645"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651927E1-DFF8-4FCA-BFDF-935D77900E28}" type="slidenum">
              <a:rPr lang="zh-CN" altLang="en-GB" smtClean="0"/>
              <a:pPr>
                <a:spcBef>
                  <a:spcPct val="0"/>
                </a:spcBef>
                <a:buSzPct val="45000"/>
                <a:buFont typeface="Wingdings" panose="05000000000000000000" pitchFamily="2" charset="2"/>
                <a:buNone/>
              </a:pPr>
              <a:t>23</a:t>
            </a:fld>
            <a:endParaRPr lang="en-GB" altLang="zh-CN"/>
          </a:p>
        </p:txBody>
      </p:sp>
      <p:sp>
        <p:nvSpPr>
          <p:cNvPr id="5123" name="Text Box 1">
            <a:extLst>
              <a:ext uri="{FF2B5EF4-FFF2-40B4-BE49-F238E27FC236}">
                <a16:creationId xmlns="" xmlns:a16="http://schemas.microsoft.com/office/drawing/2014/main" id="{657AB680-0EA7-4C0F-9E25-EA3E65426C30}"/>
              </a:ext>
            </a:extLst>
          </p:cNvPr>
          <p:cNvSpPr txBox="1">
            <a:spLocks noChangeArrowheads="1"/>
          </p:cNvSpPr>
          <p:nvPr/>
        </p:nvSpPr>
        <p:spPr bwMode="auto">
          <a:xfrm>
            <a:off x="1231900" y="719138"/>
            <a:ext cx="48514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23" tIns="47361" rIns="94723" bIns="47361"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endParaRPr lang="en-US" altLang="en-US" sz="1900">
              <a:solidFill>
                <a:schemeClr val="bg1"/>
              </a:solidFill>
              <a:latin typeface="Arial" panose="020B0604020202020204" pitchFamily="34" charset="0"/>
            </a:endParaRPr>
          </a:p>
        </p:txBody>
      </p:sp>
      <p:sp>
        <p:nvSpPr>
          <p:cNvPr id="5124" name="Rectangle 2">
            <a:extLst>
              <a:ext uri="{FF2B5EF4-FFF2-40B4-BE49-F238E27FC236}">
                <a16:creationId xmlns="" xmlns:a16="http://schemas.microsoft.com/office/drawing/2014/main" id="{AB852895-874A-405D-83AA-B3685715CF21}"/>
              </a:ext>
            </a:extLst>
          </p:cNvPr>
          <p:cNvSpPr>
            <a:spLocks noGrp="1" noChangeArrowheads="1"/>
          </p:cNvSpPr>
          <p:nvPr>
            <p:ph type="body"/>
          </p:nvPr>
        </p:nvSpPr>
        <p:spPr>
          <a:xfrm>
            <a:off x="731838" y="4560889"/>
            <a:ext cx="5853112" cy="43211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15" tIns="47357" rIns="94715" bIns="47357" anchor="ctr"/>
          <a:lstStyle/>
          <a:p>
            <a:pPr defTabSz="914266">
              <a:defRPr/>
            </a:pPr>
            <a:r>
              <a:rPr lang="en-US" altLang="zh-CN" dirty="0"/>
              <a:t>Next we introduce our solution in detail, for example, there are three records r1, r2 and r3 in the server, each record has two attribute values x and y, such as r1’s x and y attribute values are 3 and 9. Alice issues a top-1 query and the ranking function is </a:t>
            </a:r>
            <a:r>
              <a:rPr lang="en-US" altLang="zh-CN" dirty="0" err="1"/>
              <a:t>x+y</a:t>
            </a:r>
            <a:r>
              <a:rPr lang="en-US" altLang="zh-CN" dirty="0"/>
              <a:t>, the query result is r1. While bob issues a top-2 query and the ranking function is x2+3y, the query result are r3 and r1. The untrusted server may tamper or omit the result.</a:t>
            </a:r>
            <a:endParaRPr lang="zh-CN" altLang="zh-CN" dirty="0"/>
          </a:p>
          <a:p>
            <a:endParaRPr lang="en-US" altLang="en-US" dirty="0"/>
          </a:p>
        </p:txBody>
      </p:sp>
    </p:spTree>
    <p:extLst>
      <p:ext uri="{BB962C8B-B14F-4D97-AF65-F5344CB8AC3E}">
        <p14:creationId xmlns:p14="http://schemas.microsoft.com/office/powerpoint/2010/main" val="61949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 xmlns:a16="http://schemas.microsoft.com/office/drawing/2014/main" id="{4FB56A81-B36F-4854-B78C-045A9F65FCD5}"/>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1pPr>
            <a:lvl2pPr marL="768237" indent="-293645">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2pPr>
            <a:lvl3pPr marL="1182514"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3pPr>
            <a:lvl4pPr marL="1655520"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4pPr>
            <a:lvl5pPr marL="2130113" indent="-234916">
              <a:spcBef>
                <a:spcPct val="30000"/>
              </a:spcBef>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5pPr>
            <a:lvl6pPr marL="2587245"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6pPr>
            <a:lvl7pPr marL="3044379"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7pPr>
            <a:lvl8pPr marL="3501512"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8pPr>
            <a:lvl9pPr marL="3958645" indent="-234916" defTabSz="457133" eaLnBrk="0" fontAlgn="base" hangingPunct="0">
              <a:spcBef>
                <a:spcPct val="30000"/>
              </a:spcBef>
              <a:spcAft>
                <a:spcPct val="0"/>
              </a:spcAft>
              <a:buClr>
                <a:srgbClr val="000000"/>
              </a:buClr>
              <a:buSzPct val="100000"/>
              <a:buFont typeface="Times New Roman" panose="02020603050405020304" pitchFamily="18" charset="0"/>
              <a:tabLst>
                <a:tab pos="747604" algn="l"/>
                <a:tab pos="1496794" algn="l"/>
                <a:tab pos="2247571" algn="l"/>
                <a:tab pos="2995174"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2FD13F63-4D44-42C6-BFDD-D039FF440032}" type="slidenum">
              <a:rPr lang="zh-CN" altLang="en-GB" smtClean="0"/>
              <a:pPr>
                <a:spcBef>
                  <a:spcPct val="0"/>
                </a:spcBef>
                <a:buSzPct val="45000"/>
                <a:buFont typeface="Wingdings" panose="05000000000000000000" pitchFamily="2" charset="2"/>
                <a:buNone/>
              </a:pPr>
              <a:t>24</a:t>
            </a:fld>
            <a:endParaRPr lang="en-GB" altLang="zh-CN"/>
          </a:p>
        </p:txBody>
      </p:sp>
      <p:sp>
        <p:nvSpPr>
          <p:cNvPr id="5123" name="Text Box 1">
            <a:extLst>
              <a:ext uri="{FF2B5EF4-FFF2-40B4-BE49-F238E27FC236}">
                <a16:creationId xmlns="" xmlns:a16="http://schemas.microsoft.com/office/drawing/2014/main" id="{C41E993D-F29F-4D73-BF75-3AF8A3E09777}"/>
              </a:ext>
            </a:extLst>
          </p:cNvPr>
          <p:cNvSpPr txBox="1">
            <a:spLocks noChangeArrowheads="1"/>
          </p:cNvSpPr>
          <p:nvPr/>
        </p:nvSpPr>
        <p:spPr bwMode="auto">
          <a:xfrm>
            <a:off x="1231900" y="719138"/>
            <a:ext cx="4851400" cy="36004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23" tIns="47361" rIns="94723" bIns="47361"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endParaRPr lang="en-US" altLang="en-US" sz="1900">
              <a:solidFill>
                <a:schemeClr val="bg1"/>
              </a:solidFill>
              <a:latin typeface="Arial" panose="020B0604020202020204" pitchFamily="34" charset="0"/>
            </a:endParaRPr>
          </a:p>
        </p:txBody>
      </p:sp>
      <p:sp>
        <p:nvSpPr>
          <p:cNvPr id="5124" name="Rectangle 2">
            <a:extLst>
              <a:ext uri="{FF2B5EF4-FFF2-40B4-BE49-F238E27FC236}">
                <a16:creationId xmlns="" xmlns:a16="http://schemas.microsoft.com/office/drawing/2014/main" id="{B7167D03-1A9B-488E-B812-EE5A05B521CB}"/>
              </a:ext>
            </a:extLst>
          </p:cNvPr>
          <p:cNvSpPr>
            <a:spLocks noGrp="1" noChangeArrowheads="1"/>
          </p:cNvSpPr>
          <p:nvPr>
            <p:ph type="body"/>
          </p:nvPr>
        </p:nvSpPr>
        <p:spPr>
          <a:xfrm>
            <a:off x="731838" y="4560889"/>
            <a:ext cx="5853112" cy="43211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15" tIns="47357" rIns="94715" bIns="47357" anchor="ctr"/>
          <a:lstStyle/>
          <a:p>
            <a:r>
              <a:rPr lang="en-US" altLang="en-US" dirty="0"/>
              <a:t>The basic techniques include the signature chain. In our paper, we use signature chain. As we mentioned, our security goals include soundness and completeness, the soundness can be accomplished by signature and the completeness can be accomplished by hash chain. </a:t>
            </a:r>
          </a:p>
        </p:txBody>
      </p:sp>
    </p:spTree>
    <p:extLst>
      <p:ext uri="{BB962C8B-B14F-4D97-AF65-F5344CB8AC3E}">
        <p14:creationId xmlns:p14="http://schemas.microsoft.com/office/powerpoint/2010/main" val="2467663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74637"/>
            <a:ext cx="8228012" cy="1141411"/>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1pPr>
            <a:lvl2pPr marL="0" marR="0" lvl="1"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2pPr>
            <a:lvl3pPr marL="0" marR="0" lvl="2"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3pPr>
            <a:lvl4pPr marL="0" marR="0" lvl="3"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4pPr>
            <a:lvl5pPr marL="0" marR="0" lvl="4"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5pPr>
            <a:lvl6pPr marL="457200" marR="0" lvl="5"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6pPr>
            <a:lvl7pPr marL="914400" marR="0" lvl="6"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7pPr>
            <a:lvl8pPr marL="1371600" marR="0" lvl="7"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8pPr>
            <a:lvl9pPr marL="1828800" marR="0" lvl="8"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9pPr>
          </a:lstStyle>
          <a:p>
            <a:endParaRPr/>
          </a:p>
        </p:txBody>
      </p:sp>
      <p:sp>
        <p:nvSpPr>
          <p:cNvPr id="111" name="Shape 111"/>
          <p:cNvSpPr txBox="1">
            <a:spLocks noGrp="1"/>
          </p:cNvSpPr>
          <p:nvPr>
            <p:ph type="body" idx="1"/>
          </p:nvPr>
        </p:nvSpPr>
        <p:spPr>
          <a:xfrm>
            <a:off x="457200" y="1600200"/>
            <a:ext cx="8228012" cy="4529137"/>
          </a:xfrm>
          <a:prstGeom prst="rect">
            <a:avLst/>
          </a:prstGeom>
          <a:noFill/>
          <a:ln>
            <a:noFill/>
          </a:ln>
        </p:spPr>
        <p:txBody>
          <a:bodyPr lIns="91425" tIns="91425" rIns="91425" bIns="91425" anchor="t" anchorCtr="0"/>
          <a:lstStyle>
            <a:lvl1pPr marL="341313" marR="0" lvl="0" indent="126046" algn="l" rtl="0">
              <a:lnSpc>
                <a:spcPct val="100000"/>
              </a:lnSpc>
              <a:spcBef>
                <a:spcPts val="800"/>
              </a:spcBef>
              <a:spcAft>
                <a:spcPts val="0"/>
              </a:spcAft>
              <a:buClr>
                <a:srgbClr val="CCCCFF"/>
              </a:buClr>
              <a:buSzPct val="80000"/>
              <a:buFont typeface="Noto Sans Symbols"/>
              <a:buChar char="●"/>
              <a:defRPr sz="3200" b="0" i="0" u="none" strike="noStrike" cap="none">
                <a:solidFill>
                  <a:srgbClr val="000000"/>
                </a:solidFill>
                <a:latin typeface="Arial"/>
                <a:ea typeface="Arial"/>
                <a:cs typeface="Arial"/>
                <a:sym typeface="Arial"/>
              </a:defRPr>
            </a:lvl1pPr>
            <a:lvl2pPr marL="741363" marR="0" lvl="1" indent="64452" algn="l" rtl="0">
              <a:lnSpc>
                <a:spcPct val="100000"/>
              </a:lnSpc>
              <a:spcBef>
                <a:spcPts val="675"/>
              </a:spcBef>
              <a:spcAft>
                <a:spcPts val="0"/>
              </a:spcAft>
              <a:buClr>
                <a:srgbClr val="CCCCFF"/>
              </a:buClr>
              <a:buSzPct val="70000"/>
              <a:buFont typeface="Noto Sans Symbols"/>
              <a:buChar char="○"/>
              <a:defRPr sz="2700" b="0" i="0" u="none" strike="noStrike" cap="none">
                <a:solidFill>
                  <a:srgbClr val="000000"/>
                </a:solidFill>
                <a:latin typeface="Arial"/>
                <a:ea typeface="Arial"/>
                <a:cs typeface="Arial"/>
                <a:sym typeface="Arial"/>
              </a:defRPr>
            </a:lvl2pPr>
            <a:lvl3pPr marL="1143000" marR="0" lvl="2" indent="44131" algn="l" rtl="0">
              <a:lnSpc>
                <a:spcPct val="100000"/>
              </a:lnSpc>
              <a:spcBef>
                <a:spcPts val="575"/>
              </a:spcBef>
              <a:spcAft>
                <a:spcPts val="0"/>
              </a:spcAft>
              <a:buClr>
                <a:srgbClr val="CCCCFF"/>
              </a:buClr>
              <a:buSzPct val="64999"/>
              <a:buFont typeface="Noto Sans Symbols"/>
              <a:buChar char="●"/>
              <a:defRPr sz="2300" b="0" i="0" u="none" strike="noStrike" cap="none">
                <a:solidFill>
                  <a:srgbClr val="000000"/>
                </a:solidFill>
                <a:latin typeface="Arial"/>
                <a:ea typeface="Arial"/>
                <a:cs typeface="Arial"/>
                <a:sym typeface="Arial"/>
              </a:defRPr>
            </a:lvl3pPr>
            <a:lvl4pPr marL="1600200" marR="0" lvl="3" indent="152400" algn="l" rtl="0">
              <a:lnSpc>
                <a:spcPct val="100000"/>
              </a:lnSpc>
              <a:spcBef>
                <a:spcPts val="500"/>
              </a:spcBef>
              <a:spcAft>
                <a:spcPts val="0"/>
              </a:spcAft>
              <a:buClr>
                <a:srgbClr val="CCCCFF"/>
              </a:buClr>
              <a:buSzPct val="100000"/>
              <a:buFont typeface="Arial"/>
              <a:buChar char="•"/>
              <a:defRPr sz="2000" b="0" i="0" u="none" strike="noStrike" cap="none">
                <a:solidFill>
                  <a:srgbClr val="000000"/>
                </a:solidFill>
                <a:latin typeface="Arial"/>
                <a:ea typeface="Arial"/>
                <a:cs typeface="Arial"/>
                <a:sym typeface="Arial"/>
              </a:defRPr>
            </a:lvl4pPr>
            <a:lvl5pPr marL="2057400" marR="0" lvl="4"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5pPr>
            <a:lvl6pPr marL="2514600" marR="0" lvl="5"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6pPr>
            <a:lvl7pPr marL="2971800" marR="0" lvl="6"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7pPr>
            <a:lvl8pPr marL="3429000" marR="0" lvl="7"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8pPr>
            <a:lvl9pPr marL="3886200" marR="0" lvl="8"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9pPr>
          </a:lstStyle>
          <a:p>
            <a:endParaRPr/>
          </a:p>
        </p:txBody>
      </p:sp>
      <p:sp>
        <p:nvSpPr>
          <p:cNvPr id="112" name="Shape 112"/>
          <p:cNvSpPr txBox="1">
            <a:spLocks noGrp="1"/>
          </p:cNvSpPr>
          <p:nvPr>
            <p:ph type="dt" idx="10"/>
          </p:nvPr>
        </p:nvSpPr>
        <p:spPr>
          <a:xfrm>
            <a:off x="457200" y="6248400"/>
            <a:ext cx="2132011" cy="45561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0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13" name="Shape 113"/>
          <p:cNvSpPr txBox="1">
            <a:spLocks noGrp="1"/>
          </p:cNvSpPr>
          <p:nvPr>
            <p:ph type="ftr" idx="11"/>
          </p:nvPr>
        </p:nvSpPr>
        <p:spPr>
          <a:xfrm>
            <a:off x="3124200" y="6248400"/>
            <a:ext cx="2894011" cy="45561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0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14" name="Shape 114"/>
          <p:cNvSpPr txBox="1">
            <a:spLocks noGrp="1"/>
          </p:cNvSpPr>
          <p:nvPr>
            <p:ph type="sldNum" idx="12"/>
          </p:nvPr>
        </p:nvSpPr>
        <p:spPr>
          <a:xfrm>
            <a:off x="6553200" y="6248400"/>
            <a:ext cx="2132011" cy="455612"/>
          </a:xfrm>
          <a:prstGeom prst="rect">
            <a:avLst/>
          </a:prstGeom>
          <a:noFill/>
          <a:ln>
            <a:noFill/>
          </a:ln>
        </p:spPr>
        <p:txBody>
          <a:bodyPr lIns="90000" tIns="46800" rIns="90000" bIns="468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0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0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4"/>
        <p:cNvGrpSpPr/>
        <p:nvPr/>
      </p:nvGrpSpPr>
      <p:grpSpPr>
        <a:xfrm>
          <a:off x="0" y="0"/>
          <a:ext cx="0" cy="0"/>
          <a:chOff x="0" y="0"/>
          <a:chExt cx="0" cy="0"/>
        </a:xfrm>
      </p:grpSpPr>
      <p:sp>
        <p:nvSpPr>
          <p:cNvPr id="195" name="Shape 195"/>
          <p:cNvSpPr txBox="1">
            <a:spLocks noGrp="1"/>
          </p:cNvSpPr>
          <p:nvPr>
            <p:ph type="ctrTitle"/>
          </p:nvPr>
        </p:nvSpPr>
        <p:spPr>
          <a:xfrm>
            <a:off x="685800" y="2130425"/>
            <a:ext cx="7772400" cy="14700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1pPr>
            <a:lvl2pPr marL="0" marR="0" lvl="1"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2pPr>
            <a:lvl3pPr marL="0" marR="0" lvl="2"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3pPr>
            <a:lvl4pPr marL="0" marR="0" lvl="3"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4pPr>
            <a:lvl5pPr marL="0" marR="0" lvl="4"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5pPr>
            <a:lvl6pPr marL="457200" marR="0" lvl="5"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6pPr>
            <a:lvl7pPr marL="914400" marR="0" lvl="6"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7pPr>
            <a:lvl8pPr marL="1371600" marR="0" lvl="7"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8pPr>
            <a:lvl9pPr marL="1828800" marR="0" lvl="8"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9pPr>
          </a:lstStyle>
          <a:p>
            <a:endParaRPr/>
          </a:p>
        </p:txBody>
      </p:sp>
      <p:sp>
        <p:nvSpPr>
          <p:cNvPr id="196" name="Shape 19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800"/>
              </a:spcBef>
              <a:spcAft>
                <a:spcPts val="0"/>
              </a:spcAft>
              <a:buClr>
                <a:srgbClr val="CCCCFF"/>
              </a:buClr>
              <a:buFont typeface="Noto Sans Symbols"/>
              <a:buNone/>
              <a:defRPr sz="3200" b="0" i="0" u="none" strike="noStrike" cap="none">
                <a:solidFill>
                  <a:srgbClr val="000000"/>
                </a:solidFill>
                <a:latin typeface="Arial"/>
                <a:ea typeface="Arial"/>
                <a:cs typeface="Arial"/>
                <a:sym typeface="Arial"/>
              </a:defRPr>
            </a:lvl1pPr>
            <a:lvl2pPr marL="457200" marR="0" lvl="1" indent="0" algn="ctr" rtl="0">
              <a:lnSpc>
                <a:spcPct val="100000"/>
              </a:lnSpc>
              <a:spcBef>
                <a:spcPts val="675"/>
              </a:spcBef>
              <a:spcAft>
                <a:spcPts val="0"/>
              </a:spcAft>
              <a:buClr>
                <a:srgbClr val="CCCCFF"/>
              </a:buClr>
              <a:buFont typeface="Noto Sans Symbols"/>
              <a:buNone/>
              <a:defRPr sz="2700" b="0" i="0" u="none" strike="noStrike" cap="none">
                <a:solidFill>
                  <a:srgbClr val="000000"/>
                </a:solidFill>
                <a:latin typeface="Arial"/>
                <a:ea typeface="Arial"/>
                <a:cs typeface="Arial"/>
                <a:sym typeface="Arial"/>
              </a:defRPr>
            </a:lvl2pPr>
            <a:lvl3pPr marL="914400" marR="0" lvl="2" indent="0" algn="ctr" rtl="0">
              <a:lnSpc>
                <a:spcPct val="100000"/>
              </a:lnSpc>
              <a:spcBef>
                <a:spcPts val="575"/>
              </a:spcBef>
              <a:spcAft>
                <a:spcPts val="0"/>
              </a:spcAft>
              <a:buClr>
                <a:srgbClr val="CCCCFF"/>
              </a:buClr>
              <a:buFont typeface="Noto Sans Symbols"/>
              <a:buNone/>
              <a:defRPr sz="2300" b="0" i="0" u="none" strike="noStrike" cap="none">
                <a:solidFill>
                  <a:srgbClr val="000000"/>
                </a:solidFill>
                <a:latin typeface="Arial"/>
                <a:ea typeface="Arial"/>
                <a:cs typeface="Arial"/>
                <a:sym typeface="Arial"/>
              </a:defRPr>
            </a:lvl3pPr>
            <a:lvl4pPr marL="1371600" marR="0" lvl="3" indent="0" algn="ctr" rtl="0">
              <a:lnSpc>
                <a:spcPct val="100000"/>
              </a:lnSpc>
              <a:spcBef>
                <a:spcPts val="500"/>
              </a:spcBef>
              <a:spcAft>
                <a:spcPts val="0"/>
              </a:spcAft>
              <a:buClr>
                <a:srgbClr val="CCCCFF"/>
              </a:buClr>
              <a:buFont typeface="Arial"/>
              <a:buNone/>
              <a:defRPr sz="2000" b="0" i="0" u="none" strike="noStrike" cap="none">
                <a:solidFill>
                  <a:srgbClr val="000000"/>
                </a:solidFill>
                <a:latin typeface="Arial"/>
                <a:ea typeface="Arial"/>
                <a:cs typeface="Arial"/>
                <a:sym typeface="Arial"/>
              </a:defRPr>
            </a:lvl4pPr>
            <a:lvl5pPr marL="1828800" marR="0" lvl="4" indent="0" algn="ctr" rtl="0">
              <a:lnSpc>
                <a:spcPct val="100000"/>
              </a:lnSpc>
              <a:spcBef>
                <a:spcPts val="500"/>
              </a:spcBef>
              <a:spcAft>
                <a:spcPts val="0"/>
              </a:spcAft>
              <a:buClr>
                <a:srgbClr val="CCCCFF"/>
              </a:buClr>
              <a:buFont typeface="Noto Sans Symbols"/>
              <a:buNone/>
              <a:defRPr sz="2000" b="0" i="0" u="none" strike="noStrike" cap="none">
                <a:solidFill>
                  <a:srgbClr val="000000"/>
                </a:solidFill>
                <a:latin typeface="Arial"/>
                <a:ea typeface="Arial"/>
                <a:cs typeface="Arial"/>
                <a:sym typeface="Arial"/>
              </a:defRPr>
            </a:lvl5pPr>
            <a:lvl6pPr marL="2286000" marR="0" lvl="5" indent="0" algn="ctr" rtl="0">
              <a:lnSpc>
                <a:spcPct val="100000"/>
              </a:lnSpc>
              <a:spcBef>
                <a:spcPts val="500"/>
              </a:spcBef>
              <a:spcAft>
                <a:spcPts val="0"/>
              </a:spcAft>
              <a:buClr>
                <a:srgbClr val="CCCCFF"/>
              </a:buClr>
              <a:buFont typeface="Noto Sans Symbols"/>
              <a:buNone/>
              <a:defRPr sz="2000" b="0" i="0" u="none" strike="noStrike" cap="none">
                <a:solidFill>
                  <a:srgbClr val="000000"/>
                </a:solidFill>
                <a:latin typeface="Arial"/>
                <a:ea typeface="Arial"/>
                <a:cs typeface="Arial"/>
                <a:sym typeface="Arial"/>
              </a:defRPr>
            </a:lvl6pPr>
            <a:lvl7pPr marL="2743200" marR="0" lvl="6" indent="0" algn="ctr" rtl="0">
              <a:lnSpc>
                <a:spcPct val="100000"/>
              </a:lnSpc>
              <a:spcBef>
                <a:spcPts val="500"/>
              </a:spcBef>
              <a:spcAft>
                <a:spcPts val="0"/>
              </a:spcAft>
              <a:buClr>
                <a:srgbClr val="CCCCFF"/>
              </a:buClr>
              <a:buFont typeface="Noto Sans Symbols"/>
              <a:buNone/>
              <a:defRPr sz="2000" b="0" i="0" u="none" strike="noStrike" cap="none">
                <a:solidFill>
                  <a:srgbClr val="000000"/>
                </a:solidFill>
                <a:latin typeface="Arial"/>
                <a:ea typeface="Arial"/>
                <a:cs typeface="Arial"/>
                <a:sym typeface="Arial"/>
              </a:defRPr>
            </a:lvl7pPr>
            <a:lvl8pPr marL="3200400" marR="0" lvl="7" indent="0" algn="ctr" rtl="0">
              <a:lnSpc>
                <a:spcPct val="100000"/>
              </a:lnSpc>
              <a:spcBef>
                <a:spcPts val="500"/>
              </a:spcBef>
              <a:spcAft>
                <a:spcPts val="0"/>
              </a:spcAft>
              <a:buClr>
                <a:srgbClr val="CCCCFF"/>
              </a:buClr>
              <a:buFont typeface="Noto Sans Symbols"/>
              <a:buNone/>
              <a:defRPr sz="2000" b="0" i="0" u="none" strike="noStrike" cap="none">
                <a:solidFill>
                  <a:srgbClr val="000000"/>
                </a:solidFill>
                <a:latin typeface="Arial"/>
                <a:ea typeface="Arial"/>
                <a:cs typeface="Arial"/>
                <a:sym typeface="Arial"/>
              </a:defRPr>
            </a:lvl8pPr>
            <a:lvl9pPr marL="3657600" marR="0" lvl="8" indent="0" algn="ctr" rtl="0">
              <a:lnSpc>
                <a:spcPct val="100000"/>
              </a:lnSpc>
              <a:spcBef>
                <a:spcPts val="500"/>
              </a:spcBef>
              <a:spcAft>
                <a:spcPts val="0"/>
              </a:spcAft>
              <a:buClr>
                <a:srgbClr val="CCCCFF"/>
              </a:buClr>
              <a:buFont typeface="Noto Sans Symbols"/>
              <a:buNone/>
              <a:defRPr sz="2000" b="0" i="0" u="none" strike="noStrike" cap="none">
                <a:solidFill>
                  <a:srgbClr val="000000"/>
                </a:solidFill>
                <a:latin typeface="Arial"/>
                <a:ea typeface="Arial"/>
                <a:cs typeface="Arial"/>
                <a:sym typeface="Arial"/>
              </a:defRPr>
            </a:lvl9pPr>
          </a:lstStyle>
          <a:p>
            <a:endParaRPr/>
          </a:p>
        </p:txBody>
      </p:sp>
      <p:sp>
        <p:nvSpPr>
          <p:cNvPr id="197" name="Shape 197"/>
          <p:cNvSpPr txBox="1">
            <a:spLocks noGrp="1"/>
          </p:cNvSpPr>
          <p:nvPr>
            <p:ph type="dt" idx="10"/>
          </p:nvPr>
        </p:nvSpPr>
        <p:spPr>
          <a:xfrm>
            <a:off x="457200" y="6248400"/>
            <a:ext cx="2132011" cy="45561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0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98" name="Shape 198"/>
          <p:cNvSpPr txBox="1">
            <a:spLocks noGrp="1"/>
          </p:cNvSpPr>
          <p:nvPr>
            <p:ph type="ftr" idx="11"/>
          </p:nvPr>
        </p:nvSpPr>
        <p:spPr>
          <a:xfrm>
            <a:off x="3124200" y="6248400"/>
            <a:ext cx="2894011" cy="45561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0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99" name="Shape 199"/>
          <p:cNvSpPr txBox="1">
            <a:spLocks noGrp="1"/>
          </p:cNvSpPr>
          <p:nvPr>
            <p:ph type="sldNum" idx="12"/>
          </p:nvPr>
        </p:nvSpPr>
        <p:spPr>
          <a:xfrm>
            <a:off x="6553200" y="6248400"/>
            <a:ext cx="2132011" cy="455612"/>
          </a:xfrm>
          <a:prstGeom prst="rect">
            <a:avLst/>
          </a:prstGeom>
          <a:noFill/>
          <a:ln>
            <a:noFill/>
          </a:ln>
        </p:spPr>
        <p:txBody>
          <a:bodyPr lIns="90000" tIns="46800" rIns="90000" bIns="468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0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0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95375"/>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95375"/>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75D2C34F-868D-494D-9389-D6BEBBA707EC}" type="slidenum">
              <a:rPr lang="zh-CN" altLang="en-US"/>
              <a:pPr>
                <a:defRPr/>
              </a:pPr>
              <a:t>‹#›</a:t>
            </a:fld>
            <a:endParaRPr lang="en-US" altLang="zh-CN"/>
          </a:p>
        </p:txBody>
      </p:sp>
    </p:spTree>
    <p:extLst>
      <p:ext uri="{BB962C8B-B14F-4D97-AF65-F5344CB8AC3E}">
        <p14:creationId xmlns:p14="http://schemas.microsoft.com/office/powerpoint/2010/main" val="1602301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rot="5400000">
            <a:off x="4729955" y="2174081"/>
            <a:ext cx="5854700" cy="205581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1pPr>
            <a:lvl2pPr marL="0" marR="0" lvl="1"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2pPr>
            <a:lvl3pPr marL="0" marR="0" lvl="2"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3pPr>
            <a:lvl4pPr marL="0" marR="0" lvl="3"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4pPr>
            <a:lvl5pPr marL="0" marR="0" lvl="4"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5pPr>
            <a:lvl6pPr marL="457200" marR="0" lvl="5"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6pPr>
            <a:lvl7pPr marL="914400" marR="0" lvl="6"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7pPr>
            <a:lvl8pPr marL="1371600" marR="0" lvl="7"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8pPr>
            <a:lvl9pPr marL="1828800" marR="0" lvl="8"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9pPr>
          </a:lstStyle>
          <a:p>
            <a:endParaRPr/>
          </a:p>
        </p:txBody>
      </p:sp>
      <p:sp>
        <p:nvSpPr>
          <p:cNvPr id="146" name="Shape 146"/>
          <p:cNvSpPr txBox="1">
            <a:spLocks noGrp="1"/>
          </p:cNvSpPr>
          <p:nvPr>
            <p:ph type="body" idx="1"/>
          </p:nvPr>
        </p:nvSpPr>
        <p:spPr>
          <a:xfrm rot="5400000">
            <a:off x="539749" y="192087"/>
            <a:ext cx="5854700" cy="6019798"/>
          </a:xfrm>
          <a:prstGeom prst="rect">
            <a:avLst/>
          </a:prstGeom>
          <a:noFill/>
          <a:ln>
            <a:noFill/>
          </a:ln>
        </p:spPr>
        <p:txBody>
          <a:bodyPr lIns="91425" tIns="91425" rIns="91425" bIns="91425" anchor="t" anchorCtr="0"/>
          <a:lstStyle>
            <a:lvl1pPr marL="341313" marR="0" lvl="0" indent="126046" algn="l" rtl="0">
              <a:lnSpc>
                <a:spcPct val="100000"/>
              </a:lnSpc>
              <a:spcBef>
                <a:spcPts val="800"/>
              </a:spcBef>
              <a:spcAft>
                <a:spcPts val="0"/>
              </a:spcAft>
              <a:buClr>
                <a:srgbClr val="CCCCFF"/>
              </a:buClr>
              <a:buSzPct val="80000"/>
              <a:buFont typeface="Noto Sans Symbols"/>
              <a:buChar char="●"/>
              <a:defRPr sz="3200" b="0" i="0" u="none" strike="noStrike" cap="none">
                <a:solidFill>
                  <a:srgbClr val="000000"/>
                </a:solidFill>
                <a:latin typeface="Arial"/>
                <a:ea typeface="Arial"/>
                <a:cs typeface="Arial"/>
                <a:sym typeface="Arial"/>
              </a:defRPr>
            </a:lvl1pPr>
            <a:lvl2pPr marL="741363" marR="0" lvl="1" indent="64452" algn="l" rtl="0">
              <a:lnSpc>
                <a:spcPct val="100000"/>
              </a:lnSpc>
              <a:spcBef>
                <a:spcPts val="675"/>
              </a:spcBef>
              <a:spcAft>
                <a:spcPts val="0"/>
              </a:spcAft>
              <a:buClr>
                <a:srgbClr val="CCCCFF"/>
              </a:buClr>
              <a:buSzPct val="70000"/>
              <a:buFont typeface="Noto Sans Symbols"/>
              <a:buChar char="○"/>
              <a:defRPr sz="2700" b="0" i="0" u="none" strike="noStrike" cap="none">
                <a:solidFill>
                  <a:srgbClr val="000000"/>
                </a:solidFill>
                <a:latin typeface="Arial"/>
                <a:ea typeface="Arial"/>
                <a:cs typeface="Arial"/>
                <a:sym typeface="Arial"/>
              </a:defRPr>
            </a:lvl2pPr>
            <a:lvl3pPr marL="1143000" marR="0" lvl="2" indent="44131" algn="l" rtl="0">
              <a:lnSpc>
                <a:spcPct val="100000"/>
              </a:lnSpc>
              <a:spcBef>
                <a:spcPts val="575"/>
              </a:spcBef>
              <a:spcAft>
                <a:spcPts val="0"/>
              </a:spcAft>
              <a:buClr>
                <a:srgbClr val="CCCCFF"/>
              </a:buClr>
              <a:buSzPct val="64999"/>
              <a:buFont typeface="Noto Sans Symbols"/>
              <a:buChar char="●"/>
              <a:defRPr sz="2300" b="0" i="0" u="none" strike="noStrike" cap="none">
                <a:solidFill>
                  <a:srgbClr val="000000"/>
                </a:solidFill>
                <a:latin typeface="Arial"/>
                <a:ea typeface="Arial"/>
                <a:cs typeface="Arial"/>
                <a:sym typeface="Arial"/>
              </a:defRPr>
            </a:lvl3pPr>
            <a:lvl4pPr marL="1600200" marR="0" lvl="3" indent="152400" algn="l" rtl="0">
              <a:lnSpc>
                <a:spcPct val="100000"/>
              </a:lnSpc>
              <a:spcBef>
                <a:spcPts val="500"/>
              </a:spcBef>
              <a:spcAft>
                <a:spcPts val="0"/>
              </a:spcAft>
              <a:buClr>
                <a:srgbClr val="CCCCFF"/>
              </a:buClr>
              <a:buSzPct val="100000"/>
              <a:buFont typeface="Arial"/>
              <a:buChar char="•"/>
              <a:defRPr sz="2000" b="0" i="0" u="none" strike="noStrike" cap="none">
                <a:solidFill>
                  <a:srgbClr val="000000"/>
                </a:solidFill>
                <a:latin typeface="Arial"/>
                <a:ea typeface="Arial"/>
                <a:cs typeface="Arial"/>
                <a:sym typeface="Arial"/>
              </a:defRPr>
            </a:lvl4pPr>
            <a:lvl5pPr marL="2057400" marR="0" lvl="4"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5pPr>
            <a:lvl6pPr marL="2514600" marR="0" lvl="5"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6pPr>
            <a:lvl7pPr marL="2971800" marR="0" lvl="6"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7pPr>
            <a:lvl8pPr marL="3429000" marR="0" lvl="7"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8pPr>
            <a:lvl9pPr marL="3886200" marR="0" lvl="8"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9pPr>
          </a:lstStyle>
          <a:p>
            <a:endParaRPr/>
          </a:p>
        </p:txBody>
      </p:sp>
      <p:sp>
        <p:nvSpPr>
          <p:cNvPr id="147" name="Shape 147"/>
          <p:cNvSpPr txBox="1">
            <a:spLocks noGrp="1"/>
          </p:cNvSpPr>
          <p:nvPr>
            <p:ph type="dt" idx="10"/>
          </p:nvPr>
        </p:nvSpPr>
        <p:spPr>
          <a:xfrm>
            <a:off x="457200" y="6248400"/>
            <a:ext cx="2132011" cy="45561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0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48" name="Shape 148"/>
          <p:cNvSpPr txBox="1">
            <a:spLocks noGrp="1"/>
          </p:cNvSpPr>
          <p:nvPr>
            <p:ph type="ftr" idx="11"/>
          </p:nvPr>
        </p:nvSpPr>
        <p:spPr>
          <a:xfrm>
            <a:off x="3124200" y="6248400"/>
            <a:ext cx="2894011" cy="45561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0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49" name="Shape 149"/>
          <p:cNvSpPr txBox="1">
            <a:spLocks noGrp="1"/>
          </p:cNvSpPr>
          <p:nvPr>
            <p:ph type="sldNum" idx="12"/>
          </p:nvPr>
        </p:nvSpPr>
        <p:spPr>
          <a:xfrm>
            <a:off x="6553200" y="6248400"/>
            <a:ext cx="2132011" cy="455612"/>
          </a:xfrm>
          <a:prstGeom prst="rect">
            <a:avLst/>
          </a:prstGeom>
          <a:noFill/>
          <a:ln>
            <a:noFill/>
          </a:ln>
        </p:spPr>
        <p:txBody>
          <a:bodyPr lIns="90000" tIns="46800" rIns="90000" bIns="468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0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0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457200" y="274637"/>
            <a:ext cx="8228012" cy="1141411"/>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1pPr>
            <a:lvl2pPr marL="0" marR="0" lvl="1"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2pPr>
            <a:lvl3pPr marL="0" marR="0" lvl="2"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3pPr>
            <a:lvl4pPr marL="0" marR="0" lvl="3"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4pPr>
            <a:lvl5pPr marL="0" marR="0" lvl="4"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5pPr>
            <a:lvl6pPr marL="457200" marR="0" lvl="5"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6pPr>
            <a:lvl7pPr marL="914400" marR="0" lvl="6"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7pPr>
            <a:lvl8pPr marL="1371600" marR="0" lvl="7"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8pPr>
            <a:lvl9pPr marL="1828800" marR="0" lvl="8"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9pPr>
          </a:lstStyle>
          <a:p>
            <a:endParaRPr/>
          </a:p>
        </p:txBody>
      </p:sp>
      <p:sp>
        <p:nvSpPr>
          <p:cNvPr id="152" name="Shape 152"/>
          <p:cNvSpPr txBox="1">
            <a:spLocks noGrp="1"/>
          </p:cNvSpPr>
          <p:nvPr>
            <p:ph type="body" idx="1"/>
          </p:nvPr>
        </p:nvSpPr>
        <p:spPr>
          <a:xfrm rot="5400000">
            <a:off x="2306637" y="-249237"/>
            <a:ext cx="4529137" cy="8228012"/>
          </a:xfrm>
          <a:prstGeom prst="rect">
            <a:avLst/>
          </a:prstGeom>
          <a:noFill/>
          <a:ln>
            <a:noFill/>
          </a:ln>
        </p:spPr>
        <p:txBody>
          <a:bodyPr lIns="91425" tIns="91425" rIns="91425" bIns="91425" anchor="t" anchorCtr="0"/>
          <a:lstStyle>
            <a:lvl1pPr marL="341313" marR="0" lvl="0" indent="126046" algn="l" rtl="0">
              <a:lnSpc>
                <a:spcPct val="100000"/>
              </a:lnSpc>
              <a:spcBef>
                <a:spcPts val="800"/>
              </a:spcBef>
              <a:spcAft>
                <a:spcPts val="0"/>
              </a:spcAft>
              <a:buClr>
                <a:srgbClr val="CCCCFF"/>
              </a:buClr>
              <a:buSzPct val="80000"/>
              <a:buFont typeface="Noto Sans Symbols"/>
              <a:buChar char="●"/>
              <a:defRPr sz="3200" b="0" i="0" u="none" strike="noStrike" cap="none">
                <a:solidFill>
                  <a:srgbClr val="000000"/>
                </a:solidFill>
                <a:latin typeface="Arial"/>
                <a:ea typeface="Arial"/>
                <a:cs typeface="Arial"/>
                <a:sym typeface="Arial"/>
              </a:defRPr>
            </a:lvl1pPr>
            <a:lvl2pPr marL="741363" marR="0" lvl="1" indent="64452" algn="l" rtl="0">
              <a:lnSpc>
                <a:spcPct val="100000"/>
              </a:lnSpc>
              <a:spcBef>
                <a:spcPts val="675"/>
              </a:spcBef>
              <a:spcAft>
                <a:spcPts val="0"/>
              </a:spcAft>
              <a:buClr>
                <a:srgbClr val="CCCCFF"/>
              </a:buClr>
              <a:buSzPct val="70000"/>
              <a:buFont typeface="Noto Sans Symbols"/>
              <a:buChar char="○"/>
              <a:defRPr sz="2700" b="0" i="0" u="none" strike="noStrike" cap="none">
                <a:solidFill>
                  <a:srgbClr val="000000"/>
                </a:solidFill>
                <a:latin typeface="Arial"/>
                <a:ea typeface="Arial"/>
                <a:cs typeface="Arial"/>
                <a:sym typeface="Arial"/>
              </a:defRPr>
            </a:lvl2pPr>
            <a:lvl3pPr marL="1143000" marR="0" lvl="2" indent="44131" algn="l" rtl="0">
              <a:lnSpc>
                <a:spcPct val="100000"/>
              </a:lnSpc>
              <a:spcBef>
                <a:spcPts val="575"/>
              </a:spcBef>
              <a:spcAft>
                <a:spcPts val="0"/>
              </a:spcAft>
              <a:buClr>
                <a:srgbClr val="CCCCFF"/>
              </a:buClr>
              <a:buSzPct val="64999"/>
              <a:buFont typeface="Noto Sans Symbols"/>
              <a:buChar char="●"/>
              <a:defRPr sz="2300" b="0" i="0" u="none" strike="noStrike" cap="none">
                <a:solidFill>
                  <a:srgbClr val="000000"/>
                </a:solidFill>
                <a:latin typeface="Arial"/>
                <a:ea typeface="Arial"/>
                <a:cs typeface="Arial"/>
                <a:sym typeface="Arial"/>
              </a:defRPr>
            </a:lvl3pPr>
            <a:lvl4pPr marL="1600200" marR="0" lvl="3" indent="152400" algn="l" rtl="0">
              <a:lnSpc>
                <a:spcPct val="100000"/>
              </a:lnSpc>
              <a:spcBef>
                <a:spcPts val="500"/>
              </a:spcBef>
              <a:spcAft>
                <a:spcPts val="0"/>
              </a:spcAft>
              <a:buClr>
                <a:srgbClr val="CCCCFF"/>
              </a:buClr>
              <a:buSzPct val="100000"/>
              <a:buFont typeface="Arial"/>
              <a:buChar char="•"/>
              <a:defRPr sz="2000" b="0" i="0" u="none" strike="noStrike" cap="none">
                <a:solidFill>
                  <a:srgbClr val="000000"/>
                </a:solidFill>
                <a:latin typeface="Arial"/>
                <a:ea typeface="Arial"/>
                <a:cs typeface="Arial"/>
                <a:sym typeface="Arial"/>
              </a:defRPr>
            </a:lvl4pPr>
            <a:lvl5pPr marL="2057400" marR="0" lvl="4"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5pPr>
            <a:lvl6pPr marL="2514600" marR="0" lvl="5"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6pPr>
            <a:lvl7pPr marL="2971800" marR="0" lvl="6"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7pPr>
            <a:lvl8pPr marL="3429000" marR="0" lvl="7"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8pPr>
            <a:lvl9pPr marL="3886200" marR="0" lvl="8"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9pPr>
          </a:lstStyle>
          <a:p>
            <a:endParaRPr/>
          </a:p>
        </p:txBody>
      </p:sp>
      <p:sp>
        <p:nvSpPr>
          <p:cNvPr id="153" name="Shape 153"/>
          <p:cNvSpPr txBox="1">
            <a:spLocks noGrp="1"/>
          </p:cNvSpPr>
          <p:nvPr>
            <p:ph type="dt" idx="10"/>
          </p:nvPr>
        </p:nvSpPr>
        <p:spPr>
          <a:xfrm>
            <a:off x="457200" y="6248400"/>
            <a:ext cx="2132011" cy="45561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0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54" name="Shape 154"/>
          <p:cNvSpPr txBox="1">
            <a:spLocks noGrp="1"/>
          </p:cNvSpPr>
          <p:nvPr>
            <p:ph type="ftr" idx="11"/>
          </p:nvPr>
        </p:nvSpPr>
        <p:spPr>
          <a:xfrm>
            <a:off x="3124200" y="6248400"/>
            <a:ext cx="2894011" cy="45561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0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55" name="Shape 155"/>
          <p:cNvSpPr txBox="1">
            <a:spLocks noGrp="1"/>
          </p:cNvSpPr>
          <p:nvPr>
            <p:ph type="sldNum" idx="12"/>
          </p:nvPr>
        </p:nvSpPr>
        <p:spPr>
          <a:xfrm>
            <a:off x="6553200" y="6248400"/>
            <a:ext cx="2132011" cy="455612"/>
          </a:xfrm>
          <a:prstGeom prst="rect">
            <a:avLst/>
          </a:prstGeom>
          <a:noFill/>
          <a:ln>
            <a:noFill/>
          </a:ln>
        </p:spPr>
        <p:txBody>
          <a:bodyPr lIns="90000" tIns="46800" rIns="90000" bIns="468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0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0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2000" b="1" i="0" u="none" strike="noStrike" cap="none">
                <a:solidFill>
                  <a:srgbClr val="000000"/>
                </a:solidFill>
                <a:latin typeface="Arial"/>
                <a:ea typeface="Arial"/>
                <a:cs typeface="Arial"/>
                <a:sym typeface="Arial"/>
              </a:defRPr>
            </a:lvl1pPr>
            <a:lvl2pPr marL="0" marR="0" lvl="1"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2pPr>
            <a:lvl3pPr marL="0" marR="0" lvl="2"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3pPr>
            <a:lvl4pPr marL="0" marR="0" lvl="3"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4pPr>
            <a:lvl5pPr marL="0" marR="0" lvl="4"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5pPr>
            <a:lvl6pPr marL="457200" marR="0" lvl="5"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6pPr>
            <a:lvl7pPr marL="914400" marR="0" lvl="6"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7pPr>
            <a:lvl8pPr marL="1371600" marR="0" lvl="7"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8pPr>
            <a:lvl9pPr marL="1828800" marR="0" lvl="8"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9pPr>
          </a:lstStyle>
          <a:p>
            <a:endParaRPr/>
          </a:p>
        </p:txBody>
      </p:sp>
      <p:sp>
        <p:nvSpPr>
          <p:cNvPr id="158" name="Shape 158"/>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lnSpc>
                <a:spcPct val="100000"/>
              </a:lnSpc>
              <a:spcBef>
                <a:spcPts val="800"/>
              </a:spcBef>
              <a:spcAft>
                <a:spcPts val="0"/>
              </a:spcAft>
              <a:buClr>
                <a:srgbClr val="CCCCFF"/>
              </a:buClr>
              <a:buFont typeface="Noto Sans Symbols"/>
              <a:buNone/>
              <a:defRPr sz="3200" b="0" i="0" u="none" strike="noStrike" cap="none">
                <a:solidFill>
                  <a:srgbClr val="000000"/>
                </a:solidFill>
                <a:latin typeface="Arial"/>
                <a:ea typeface="Arial"/>
                <a:cs typeface="Arial"/>
                <a:sym typeface="Arial"/>
              </a:defRPr>
            </a:lvl1pPr>
            <a:lvl2pPr marL="457200" marR="0" lvl="1" indent="0" algn="l" rtl="0">
              <a:lnSpc>
                <a:spcPct val="100000"/>
              </a:lnSpc>
              <a:spcBef>
                <a:spcPts val="675"/>
              </a:spcBef>
              <a:spcAft>
                <a:spcPts val="0"/>
              </a:spcAft>
              <a:buClr>
                <a:srgbClr val="CCCCFF"/>
              </a:buClr>
              <a:buFont typeface="Noto Sans Symbols"/>
              <a:buNone/>
              <a:defRPr sz="2800" b="0" i="0" u="none" strike="noStrike" cap="none">
                <a:solidFill>
                  <a:srgbClr val="000000"/>
                </a:solidFill>
                <a:latin typeface="Arial"/>
                <a:ea typeface="Arial"/>
                <a:cs typeface="Arial"/>
                <a:sym typeface="Arial"/>
              </a:defRPr>
            </a:lvl2pPr>
            <a:lvl3pPr marL="914400" marR="0" lvl="2" indent="0" algn="l" rtl="0">
              <a:lnSpc>
                <a:spcPct val="100000"/>
              </a:lnSpc>
              <a:spcBef>
                <a:spcPts val="575"/>
              </a:spcBef>
              <a:spcAft>
                <a:spcPts val="0"/>
              </a:spcAft>
              <a:buClr>
                <a:srgbClr val="CCCCFF"/>
              </a:buClr>
              <a:buFont typeface="Noto Sans Symbols"/>
              <a:buNone/>
              <a:defRPr sz="2400" b="0" i="0" u="none" strike="noStrike" cap="none">
                <a:solidFill>
                  <a:srgbClr val="000000"/>
                </a:solidFill>
                <a:latin typeface="Arial"/>
                <a:ea typeface="Arial"/>
                <a:cs typeface="Arial"/>
                <a:sym typeface="Arial"/>
              </a:defRPr>
            </a:lvl3pPr>
            <a:lvl4pPr marL="1371600" marR="0" lvl="3" indent="0" algn="l" rtl="0">
              <a:lnSpc>
                <a:spcPct val="100000"/>
              </a:lnSpc>
              <a:spcBef>
                <a:spcPts val="500"/>
              </a:spcBef>
              <a:spcAft>
                <a:spcPts val="0"/>
              </a:spcAft>
              <a:buClr>
                <a:srgbClr val="CCCCFF"/>
              </a:buClr>
              <a:buFont typeface="Arial"/>
              <a:buNone/>
              <a:defRPr sz="2000" b="0" i="0" u="none" strike="noStrike" cap="none">
                <a:solidFill>
                  <a:srgbClr val="000000"/>
                </a:solidFill>
                <a:latin typeface="Arial"/>
                <a:ea typeface="Arial"/>
                <a:cs typeface="Arial"/>
                <a:sym typeface="Arial"/>
              </a:defRPr>
            </a:lvl4pPr>
            <a:lvl5pPr marL="1828800" marR="0" lvl="4" indent="0" algn="l" rtl="0">
              <a:lnSpc>
                <a:spcPct val="100000"/>
              </a:lnSpc>
              <a:spcBef>
                <a:spcPts val="500"/>
              </a:spcBef>
              <a:spcAft>
                <a:spcPts val="0"/>
              </a:spcAft>
              <a:buClr>
                <a:srgbClr val="CCCCFF"/>
              </a:buClr>
              <a:buFont typeface="Noto Sans Symbols"/>
              <a:buNone/>
              <a:defRPr sz="2000" b="0" i="0" u="none" strike="noStrike" cap="none">
                <a:solidFill>
                  <a:srgbClr val="000000"/>
                </a:solidFill>
                <a:latin typeface="Arial"/>
                <a:ea typeface="Arial"/>
                <a:cs typeface="Arial"/>
                <a:sym typeface="Arial"/>
              </a:defRPr>
            </a:lvl5pPr>
            <a:lvl6pPr marL="2286000" marR="0" lvl="5" indent="0" algn="l" rtl="0">
              <a:lnSpc>
                <a:spcPct val="100000"/>
              </a:lnSpc>
              <a:spcBef>
                <a:spcPts val="500"/>
              </a:spcBef>
              <a:spcAft>
                <a:spcPts val="0"/>
              </a:spcAft>
              <a:buClr>
                <a:srgbClr val="CCCCFF"/>
              </a:buClr>
              <a:buFont typeface="Noto Sans Symbols"/>
              <a:buNone/>
              <a:defRPr sz="2000" b="0" i="0" u="none" strike="noStrike" cap="none">
                <a:solidFill>
                  <a:srgbClr val="000000"/>
                </a:solidFill>
                <a:latin typeface="Arial"/>
                <a:ea typeface="Arial"/>
                <a:cs typeface="Arial"/>
                <a:sym typeface="Arial"/>
              </a:defRPr>
            </a:lvl6pPr>
            <a:lvl7pPr marL="2743200" marR="0" lvl="6" indent="0" algn="l" rtl="0">
              <a:lnSpc>
                <a:spcPct val="100000"/>
              </a:lnSpc>
              <a:spcBef>
                <a:spcPts val="500"/>
              </a:spcBef>
              <a:spcAft>
                <a:spcPts val="0"/>
              </a:spcAft>
              <a:buClr>
                <a:srgbClr val="CCCCFF"/>
              </a:buClr>
              <a:buFont typeface="Noto Sans Symbols"/>
              <a:buNone/>
              <a:defRPr sz="2000" b="0" i="0" u="none" strike="noStrike" cap="none">
                <a:solidFill>
                  <a:srgbClr val="000000"/>
                </a:solidFill>
                <a:latin typeface="Arial"/>
                <a:ea typeface="Arial"/>
                <a:cs typeface="Arial"/>
                <a:sym typeface="Arial"/>
              </a:defRPr>
            </a:lvl7pPr>
            <a:lvl8pPr marL="3200400" marR="0" lvl="7" indent="0" algn="l" rtl="0">
              <a:lnSpc>
                <a:spcPct val="100000"/>
              </a:lnSpc>
              <a:spcBef>
                <a:spcPts val="500"/>
              </a:spcBef>
              <a:spcAft>
                <a:spcPts val="0"/>
              </a:spcAft>
              <a:buClr>
                <a:srgbClr val="CCCCFF"/>
              </a:buClr>
              <a:buFont typeface="Noto Sans Symbols"/>
              <a:buNone/>
              <a:defRPr sz="2000" b="0" i="0" u="none" strike="noStrike" cap="none">
                <a:solidFill>
                  <a:srgbClr val="000000"/>
                </a:solidFill>
                <a:latin typeface="Arial"/>
                <a:ea typeface="Arial"/>
                <a:cs typeface="Arial"/>
                <a:sym typeface="Arial"/>
              </a:defRPr>
            </a:lvl8pPr>
            <a:lvl9pPr marL="3657600" marR="0" lvl="8" indent="0" algn="l" rtl="0">
              <a:lnSpc>
                <a:spcPct val="100000"/>
              </a:lnSpc>
              <a:spcBef>
                <a:spcPts val="500"/>
              </a:spcBef>
              <a:spcAft>
                <a:spcPts val="0"/>
              </a:spcAft>
              <a:buClr>
                <a:srgbClr val="CCCCFF"/>
              </a:buClr>
              <a:buFont typeface="Noto Sans Symbols"/>
              <a:buNone/>
              <a:defRPr sz="2000" b="0" i="0" u="none" strike="noStrike" cap="none">
                <a:solidFill>
                  <a:srgbClr val="000000"/>
                </a:solidFill>
                <a:latin typeface="Arial"/>
                <a:ea typeface="Arial"/>
                <a:cs typeface="Arial"/>
                <a:sym typeface="Arial"/>
              </a:defRPr>
            </a:lvl9pPr>
          </a:lstStyle>
          <a:p>
            <a:endParaRPr/>
          </a:p>
        </p:txBody>
      </p:sp>
      <p:sp>
        <p:nvSpPr>
          <p:cNvPr id="159" name="Shape 159"/>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lnSpc>
                <a:spcPct val="100000"/>
              </a:lnSpc>
              <a:spcBef>
                <a:spcPts val="800"/>
              </a:spcBef>
              <a:spcAft>
                <a:spcPts val="0"/>
              </a:spcAft>
              <a:buClr>
                <a:srgbClr val="CCCCFF"/>
              </a:buClr>
              <a:buFont typeface="Noto Sans Symbols"/>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675"/>
              </a:spcBef>
              <a:spcAft>
                <a:spcPts val="0"/>
              </a:spcAft>
              <a:buClr>
                <a:srgbClr val="CCCCFF"/>
              </a:buClr>
              <a:buFont typeface="Noto Sans Symbols"/>
              <a:buNone/>
              <a:defRPr sz="1200" b="0" i="0" u="none" strike="noStrike" cap="none">
                <a:solidFill>
                  <a:srgbClr val="000000"/>
                </a:solidFill>
                <a:latin typeface="Arial"/>
                <a:ea typeface="Arial"/>
                <a:cs typeface="Arial"/>
                <a:sym typeface="Arial"/>
              </a:defRPr>
            </a:lvl2pPr>
            <a:lvl3pPr marL="914400" marR="0" lvl="2" indent="0" algn="l" rtl="0">
              <a:lnSpc>
                <a:spcPct val="100000"/>
              </a:lnSpc>
              <a:spcBef>
                <a:spcPts val="575"/>
              </a:spcBef>
              <a:spcAft>
                <a:spcPts val="0"/>
              </a:spcAft>
              <a:buClr>
                <a:srgbClr val="CCCCFF"/>
              </a:buClr>
              <a:buFont typeface="Noto Sans Symbols"/>
              <a:buNone/>
              <a:defRPr sz="1000" b="0" i="0" u="none" strike="noStrike" cap="none">
                <a:solidFill>
                  <a:srgbClr val="000000"/>
                </a:solidFill>
                <a:latin typeface="Arial"/>
                <a:ea typeface="Arial"/>
                <a:cs typeface="Arial"/>
                <a:sym typeface="Arial"/>
              </a:defRPr>
            </a:lvl3pPr>
            <a:lvl4pPr marL="1371600" marR="0" lvl="3" indent="0" algn="l" rtl="0">
              <a:lnSpc>
                <a:spcPct val="100000"/>
              </a:lnSpc>
              <a:spcBef>
                <a:spcPts val="500"/>
              </a:spcBef>
              <a:spcAft>
                <a:spcPts val="0"/>
              </a:spcAft>
              <a:buClr>
                <a:srgbClr val="CCCCFF"/>
              </a:buClr>
              <a:buFont typeface="Arial"/>
              <a:buNone/>
              <a:defRPr sz="900" b="0" i="0" u="none" strike="noStrike" cap="none">
                <a:solidFill>
                  <a:srgbClr val="000000"/>
                </a:solidFill>
                <a:latin typeface="Arial"/>
                <a:ea typeface="Arial"/>
                <a:cs typeface="Arial"/>
                <a:sym typeface="Arial"/>
              </a:defRPr>
            </a:lvl4pPr>
            <a:lvl5pPr marL="1828800" marR="0" lvl="4" indent="0" algn="l" rtl="0">
              <a:lnSpc>
                <a:spcPct val="100000"/>
              </a:lnSpc>
              <a:spcBef>
                <a:spcPts val="500"/>
              </a:spcBef>
              <a:spcAft>
                <a:spcPts val="0"/>
              </a:spcAft>
              <a:buClr>
                <a:srgbClr val="CCCCFF"/>
              </a:buClr>
              <a:buFont typeface="Noto Sans Symbols"/>
              <a:buNone/>
              <a:defRPr sz="900" b="0" i="0" u="none" strike="noStrike" cap="none">
                <a:solidFill>
                  <a:srgbClr val="000000"/>
                </a:solidFill>
                <a:latin typeface="Arial"/>
                <a:ea typeface="Arial"/>
                <a:cs typeface="Arial"/>
                <a:sym typeface="Arial"/>
              </a:defRPr>
            </a:lvl5pPr>
            <a:lvl6pPr marL="2286000" marR="0" lvl="5" indent="0" algn="l" rtl="0">
              <a:lnSpc>
                <a:spcPct val="100000"/>
              </a:lnSpc>
              <a:spcBef>
                <a:spcPts val="500"/>
              </a:spcBef>
              <a:spcAft>
                <a:spcPts val="0"/>
              </a:spcAft>
              <a:buClr>
                <a:srgbClr val="CCCCFF"/>
              </a:buClr>
              <a:buFont typeface="Noto Sans Symbols"/>
              <a:buNone/>
              <a:defRPr sz="900" b="0" i="0" u="none" strike="noStrike" cap="none">
                <a:solidFill>
                  <a:srgbClr val="000000"/>
                </a:solidFill>
                <a:latin typeface="Arial"/>
                <a:ea typeface="Arial"/>
                <a:cs typeface="Arial"/>
                <a:sym typeface="Arial"/>
              </a:defRPr>
            </a:lvl6pPr>
            <a:lvl7pPr marL="2743200" marR="0" lvl="6" indent="0" algn="l" rtl="0">
              <a:lnSpc>
                <a:spcPct val="100000"/>
              </a:lnSpc>
              <a:spcBef>
                <a:spcPts val="500"/>
              </a:spcBef>
              <a:spcAft>
                <a:spcPts val="0"/>
              </a:spcAft>
              <a:buClr>
                <a:srgbClr val="CCCCFF"/>
              </a:buClr>
              <a:buFont typeface="Noto Sans Symbols"/>
              <a:buNone/>
              <a:defRPr sz="900" b="0" i="0" u="none" strike="noStrike" cap="none">
                <a:solidFill>
                  <a:srgbClr val="000000"/>
                </a:solidFill>
                <a:latin typeface="Arial"/>
                <a:ea typeface="Arial"/>
                <a:cs typeface="Arial"/>
                <a:sym typeface="Arial"/>
              </a:defRPr>
            </a:lvl7pPr>
            <a:lvl8pPr marL="3200400" marR="0" lvl="7" indent="0" algn="l" rtl="0">
              <a:lnSpc>
                <a:spcPct val="100000"/>
              </a:lnSpc>
              <a:spcBef>
                <a:spcPts val="500"/>
              </a:spcBef>
              <a:spcAft>
                <a:spcPts val="0"/>
              </a:spcAft>
              <a:buClr>
                <a:srgbClr val="CCCCFF"/>
              </a:buClr>
              <a:buFont typeface="Noto Sans Symbols"/>
              <a:buNone/>
              <a:defRPr sz="900" b="0" i="0" u="none" strike="noStrike" cap="none">
                <a:solidFill>
                  <a:srgbClr val="000000"/>
                </a:solidFill>
                <a:latin typeface="Arial"/>
                <a:ea typeface="Arial"/>
                <a:cs typeface="Arial"/>
                <a:sym typeface="Arial"/>
              </a:defRPr>
            </a:lvl8pPr>
            <a:lvl9pPr marL="3657600" marR="0" lvl="8" indent="0" algn="l" rtl="0">
              <a:lnSpc>
                <a:spcPct val="100000"/>
              </a:lnSpc>
              <a:spcBef>
                <a:spcPts val="500"/>
              </a:spcBef>
              <a:spcAft>
                <a:spcPts val="0"/>
              </a:spcAft>
              <a:buClr>
                <a:srgbClr val="CCCCFF"/>
              </a:buClr>
              <a:buFont typeface="Noto Sans Symbols"/>
              <a:buNone/>
              <a:defRPr sz="900" b="0" i="0" u="none" strike="noStrike" cap="none">
                <a:solidFill>
                  <a:srgbClr val="000000"/>
                </a:solidFill>
                <a:latin typeface="Arial"/>
                <a:ea typeface="Arial"/>
                <a:cs typeface="Arial"/>
                <a:sym typeface="Arial"/>
              </a:defRPr>
            </a:lvl9pPr>
          </a:lstStyle>
          <a:p>
            <a:endParaRPr/>
          </a:p>
        </p:txBody>
      </p:sp>
      <p:sp>
        <p:nvSpPr>
          <p:cNvPr id="160" name="Shape 160"/>
          <p:cNvSpPr txBox="1">
            <a:spLocks noGrp="1"/>
          </p:cNvSpPr>
          <p:nvPr>
            <p:ph type="dt" idx="10"/>
          </p:nvPr>
        </p:nvSpPr>
        <p:spPr>
          <a:xfrm>
            <a:off x="457200" y="6248400"/>
            <a:ext cx="2132011" cy="45561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0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61" name="Shape 161"/>
          <p:cNvSpPr txBox="1">
            <a:spLocks noGrp="1"/>
          </p:cNvSpPr>
          <p:nvPr>
            <p:ph type="ftr" idx="11"/>
          </p:nvPr>
        </p:nvSpPr>
        <p:spPr>
          <a:xfrm>
            <a:off x="3124200" y="6248400"/>
            <a:ext cx="2894011" cy="45561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0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62" name="Shape 162"/>
          <p:cNvSpPr txBox="1">
            <a:spLocks noGrp="1"/>
          </p:cNvSpPr>
          <p:nvPr>
            <p:ph type="sldNum" idx="12"/>
          </p:nvPr>
        </p:nvSpPr>
        <p:spPr>
          <a:xfrm>
            <a:off x="6553200" y="6248400"/>
            <a:ext cx="2132011" cy="455612"/>
          </a:xfrm>
          <a:prstGeom prst="rect">
            <a:avLst/>
          </a:prstGeom>
          <a:noFill/>
          <a:ln>
            <a:noFill/>
          </a:ln>
        </p:spPr>
        <p:txBody>
          <a:bodyPr lIns="90000" tIns="46800" rIns="90000" bIns="468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0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0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2000" b="1" i="0" u="none" strike="noStrike" cap="none">
                <a:solidFill>
                  <a:srgbClr val="000000"/>
                </a:solidFill>
                <a:latin typeface="Arial"/>
                <a:ea typeface="Arial"/>
                <a:cs typeface="Arial"/>
                <a:sym typeface="Arial"/>
              </a:defRPr>
            </a:lvl1pPr>
            <a:lvl2pPr marL="0" marR="0" lvl="1"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2pPr>
            <a:lvl3pPr marL="0" marR="0" lvl="2"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3pPr>
            <a:lvl4pPr marL="0" marR="0" lvl="3"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4pPr>
            <a:lvl5pPr marL="0" marR="0" lvl="4"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5pPr>
            <a:lvl6pPr marL="457200" marR="0" lvl="5"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6pPr>
            <a:lvl7pPr marL="914400" marR="0" lvl="6"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7pPr>
            <a:lvl8pPr marL="1371600" marR="0" lvl="7"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8pPr>
            <a:lvl9pPr marL="1828800" marR="0" lvl="8"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9pPr>
          </a:lstStyle>
          <a:p>
            <a:endParaRPr/>
          </a:p>
        </p:txBody>
      </p:sp>
      <p:sp>
        <p:nvSpPr>
          <p:cNvPr id="165" name="Shape 165"/>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marL="341313" marR="0" lvl="0" indent="126046" algn="l" rtl="0">
              <a:lnSpc>
                <a:spcPct val="100000"/>
              </a:lnSpc>
              <a:spcBef>
                <a:spcPts val="800"/>
              </a:spcBef>
              <a:spcAft>
                <a:spcPts val="0"/>
              </a:spcAft>
              <a:buClr>
                <a:srgbClr val="CCCCFF"/>
              </a:buClr>
              <a:buSzPct val="80000"/>
              <a:buFont typeface="Noto Sans Symbols"/>
              <a:buChar char="●"/>
              <a:defRPr sz="3200" b="0" i="0" u="none" strike="noStrike" cap="none">
                <a:solidFill>
                  <a:srgbClr val="000000"/>
                </a:solidFill>
                <a:latin typeface="Arial"/>
                <a:ea typeface="Arial"/>
                <a:cs typeface="Arial"/>
                <a:sym typeface="Arial"/>
              </a:defRPr>
            </a:lvl1pPr>
            <a:lvl2pPr marL="741363" marR="0" lvl="1" indent="68897" algn="l" rtl="0">
              <a:lnSpc>
                <a:spcPct val="100000"/>
              </a:lnSpc>
              <a:spcBef>
                <a:spcPts val="675"/>
              </a:spcBef>
              <a:spcAft>
                <a:spcPts val="0"/>
              </a:spcAft>
              <a:buClr>
                <a:srgbClr val="CCCCFF"/>
              </a:buClr>
              <a:buSzPct val="70000"/>
              <a:buFont typeface="Noto Sans Symbols"/>
              <a:buChar char="○"/>
              <a:defRPr sz="2800" b="0" i="0" u="none" strike="noStrike" cap="none">
                <a:solidFill>
                  <a:srgbClr val="000000"/>
                </a:solidFill>
                <a:latin typeface="Arial"/>
                <a:ea typeface="Arial"/>
                <a:cs typeface="Arial"/>
                <a:sym typeface="Arial"/>
              </a:defRPr>
            </a:lvl2pPr>
            <a:lvl3pPr marL="1143000" marR="0" lvl="2" indent="48260" algn="l" rtl="0">
              <a:lnSpc>
                <a:spcPct val="100000"/>
              </a:lnSpc>
              <a:spcBef>
                <a:spcPts val="575"/>
              </a:spcBef>
              <a:spcAft>
                <a:spcPts val="0"/>
              </a:spcAft>
              <a:buClr>
                <a:srgbClr val="CCCCFF"/>
              </a:buClr>
              <a:buSzPct val="65000"/>
              <a:buFont typeface="Noto Sans Symbols"/>
              <a:buChar char="●"/>
              <a:defRPr sz="2400" b="0" i="0" u="none" strike="noStrike" cap="none">
                <a:solidFill>
                  <a:srgbClr val="000000"/>
                </a:solidFill>
                <a:latin typeface="Arial"/>
                <a:ea typeface="Arial"/>
                <a:cs typeface="Arial"/>
                <a:sym typeface="Arial"/>
              </a:defRPr>
            </a:lvl3pPr>
            <a:lvl4pPr marL="1600200" marR="0" lvl="3" indent="152400" algn="l" rtl="0">
              <a:lnSpc>
                <a:spcPct val="100000"/>
              </a:lnSpc>
              <a:spcBef>
                <a:spcPts val="500"/>
              </a:spcBef>
              <a:spcAft>
                <a:spcPts val="0"/>
              </a:spcAft>
              <a:buClr>
                <a:srgbClr val="CCCCFF"/>
              </a:buClr>
              <a:buSzPct val="100000"/>
              <a:buFont typeface="Arial"/>
              <a:buChar char="•"/>
              <a:defRPr sz="2000" b="0" i="0" u="none" strike="noStrike" cap="none">
                <a:solidFill>
                  <a:srgbClr val="000000"/>
                </a:solidFill>
                <a:latin typeface="Arial"/>
                <a:ea typeface="Arial"/>
                <a:cs typeface="Arial"/>
                <a:sym typeface="Arial"/>
              </a:defRPr>
            </a:lvl4pPr>
            <a:lvl5pPr marL="2057400" marR="0" lvl="4"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5pPr>
            <a:lvl6pPr marL="2514600" marR="0" lvl="5"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6pPr>
            <a:lvl7pPr marL="2971800" marR="0" lvl="6"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7pPr>
            <a:lvl8pPr marL="3429000" marR="0" lvl="7"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8pPr>
            <a:lvl9pPr marL="3886200" marR="0" lvl="8"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9pPr>
          </a:lstStyle>
          <a:p>
            <a:endParaRPr/>
          </a:p>
        </p:txBody>
      </p:sp>
      <p:sp>
        <p:nvSpPr>
          <p:cNvPr id="166" name="Shape 166"/>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lnSpc>
                <a:spcPct val="100000"/>
              </a:lnSpc>
              <a:spcBef>
                <a:spcPts val="800"/>
              </a:spcBef>
              <a:spcAft>
                <a:spcPts val="0"/>
              </a:spcAft>
              <a:buClr>
                <a:srgbClr val="CCCCFF"/>
              </a:buClr>
              <a:buFont typeface="Noto Sans Symbols"/>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675"/>
              </a:spcBef>
              <a:spcAft>
                <a:spcPts val="0"/>
              </a:spcAft>
              <a:buClr>
                <a:srgbClr val="CCCCFF"/>
              </a:buClr>
              <a:buFont typeface="Noto Sans Symbols"/>
              <a:buNone/>
              <a:defRPr sz="1200" b="0" i="0" u="none" strike="noStrike" cap="none">
                <a:solidFill>
                  <a:srgbClr val="000000"/>
                </a:solidFill>
                <a:latin typeface="Arial"/>
                <a:ea typeface="Arial"/>
                <a:cs typeface="Arial"/>
                <a:sym typeface="Arial"/>
              </a:defRPr>
            </a:lvl2pPr>
            <a:lvl3pPr marL="914400" marR="0" lvl="2" indent="0" algn="l" rtl="0">
              <a:lnSpc>
                <a:spcPct val="100000"/>
              </a:lnSpc>
              <a:spcBef>
                <a:spcPts val="575"/>
              </a:spcBef>
              <a:spcAft>
                <a:spcPts val="0"/>
              </a:spcAft>
              <a:buClr>
                <a:srgbClr val="CCCCFF"/>
              </a:buClr>
              <a:buFont typeface="Noto Sans Symbols"/>
              <a:buNone/>
              <a:defRPr sz="1000" b="0" i="0" u="none" strike="noStrike" cap="none">
                <a:solidFill>
                  <a:srgbClr val="000000"/>
                </a:solidFill>
                <a:latin typeface="Arial"/>
                <a:ea typeface="Arial"/>
                <a:cs typeface="Arial"/>
                <a:sym typeface="Arial"/>
              </a:defRPr>
            </a:lvl3pPr>
            <a:lvl4pPr marL="1371600" marR="0" lvl="3" indent="0" algn="l" rtl="0">
              <a:lnSpc>
                <a:spcPct val="100000"/>
              </a:lnSpc>
              <a:spcBef>
                <a:spcPts val="500"/>
              </a:spcBef>
              <a:spcAft>
                <a:spcPts val="0"/>
              </a:spcAft>
              <a:buClr>
                <a:srgbClr val="CCCCFF"/>
              </a:buClr>
              <a:buFont typeface="Arial"/>
              <a:buNone/>
              <a:defRPr sz="900" b="0" i="0" u="none" strike="noStrike" cap="none">
                <a:solidFill>
                  <a:srgbClr val="000000"/>
                </a:solidFill>
                <a:latin typeface="Arial"/>
                <a:ea typeface="Arial"/>
                <a:cs typeface="Arial"/>
                <a:sym typeface="Arial"/>
              </a:defRPr>
            </a:lvl4pPr>
            <a:lvl5pPr marL="1828800" marR="0" lvl="4" indent="0" algn="l" rtl="0">
              <a:lnSpc>
                <a:spcPct val="100000"/>
              </a:lnSpc>
              <a:spcBef>
                <a:spcPts val="500"/>
              </a:spcBef>
              <a:spcAft>
                <a:spcPts val="0"/>
              </a:spcAft>
              <a:buClr>
                <a:srgbClr val="CCCCFF"/>
              </a:buClr>
              <a:buFont typeface="Noto Sans Symbols"/>
              <a:buNone/>
              <a:defRPr sz="900" b="0" i="0" u="none" strike="noStrike" cap="none">
                <a:solidFill>
                  <a:srgbClr val="000000"/>
                </a:solidFill>
                <a:latin typeface="Arial"/>
                <a:ea typeface="Arial"/>
                <a:cs typeface="Arial"/>
                <a:sym typeface="Arial"/>
              </a:defRPr>
            </a:lvl5pPr>
            <a:lvl6pPr marL="2286000" marR="0" lvl="5" indent="0" algn="l" rtl="0">
              <a:lnSpc>
                <a:spcPct val="100000"/>
              </a:lnSpc>
              <a:spcBef>
                <a:spcPts val="500"/>
              </a:spcBef>
              <a:spcAft>
                <a:spcPts val="0"/>
              </a:spcAft>
              <a:buClr>
                <a:srgbClr val="CCCCFF"/>
              </a:buClr>
              <a:buFont typeface="Noto Sans Symbols"/>
              <a:buNone/>
              <a:defRPr sz="900" b="0" i="0" u="none" strike="noStrike" cap="none">
                <a:solidFill>
                  <a:srgbClr val="000000"/>
                </a:solidFill>
                <a:latin typeface="Arial"/>
                <a:ea typeface="Arial"/>
                <a:cs typeface="Arial"/>
                <a:sym typeface="Arial"/>
              </a:defRPr>
            </a:lvl6pPr>
            <a:lvl7pPr marL="2743200" marR="0" lvl="6" indent="0" algn="l" rtl="0">
              <a:lnSpc>
                <a:spcPct val="100000"/>
              </a:lnSpc>
              <a:spcBef>
                <a:spcPts val="500"/>
              </a:spcBef>
              <a:spcAft>
                <a:spcPts val="0"/>
              </a:spcAft>
              <a:buClr>
                <a:srgbClr val="CCCCFF"/>
              </a:buClr>
              <a:buFont typeface="Noto Sans Symbols"/>
              <a:buNone/>
              <a:defRPr sz="900" b="0" i="0" u="none" strike="noStrike" cap="none">
                <a:solidFill>
                  <a:srgbClr val="000000"/>
                </a:solidFill>
                <a:latin typeface="Arial"/>
                <a:ea typeface="Arial"/>
                <a:cs typeface="Arial"/>
                <a:sym typeface="Arial"/>
              </a:defRPr>
            </a:lvl7pPr>
            <a:lvl8pPr marL="3200400" marR="0" lvl="7" indent="0" algn="l" rtl="0">
              <a:lnSpc>
                <a:spcPct val="100000"/>
              </a:lnSpc>
              <a:spcBef>
                <a:spcPts val="500"/>
              </a:spcBef>
              <a:spcAft>
                <a:spcPts val="0"/>
              </a:spcAft>
              <a:buClr>
                <a:srgbClr val="CCCCFF"/>
              </a:buClr>
              <a:buFont typeface="Noto Sans Symbols"/>
              <a:buNone/>
              <a:defRPr sz="900" b="0" i="0" u="none" strike="noStrike" cap="none">
                <a:solidFill>
                  <a:srgbClr val="000000"/>
                </a:solidFill>
                <a:latin typeface="Arial"/>
                <a:ea typeface="Arial"/>
                <a:cs typeface="Arial"/>
                <a:sym typeface="Arial"/>
              </a:defRPr>
            </a:lvl8pPr>
            <a:lvl9pPr marL="3657600" marR="0" lvl="8" indent="0" algn="l" rtl="0">
              <a:lnSpc>
                <a:spcPct val="100000"/>
              </a:lnSpc>
              <a:spcBef>
                <a:spcPts val="500"/>
              </a:spcBef>
              <a:spcAft>
                <a:spcPts val="0"/>
              </a:spcAft>
              <a:buClr>
                <a:srgbClr val="CCCCFF"/>
              </a:buClr>
              <a:buFont typeface="Noto Sans Symbols"/>
              <a:buNone/>
              <a:defRPr sz="900" b="0" i="0" u="none" strike="noStrike" cap="none">
                <a:solidFill>
                  <a:srgbClr val="000000"/>
                </a:solidFill>
                <a:latin typeface="Arial"/>
                <a:ea typeface="Arial"/>
                <a:cs typeface="Arial"/>
                <a:sym typeface="Arial"/>
              </a:defRPr>
            </a:lvl9pPr>
          </a:lstStyle>
          <a:p>
            <a:endParaRPr/>
          </a:p>
        </p:txBody>
      </p:sp>
      <p:sp>
        <p:nvSpPr>
          <p:cNvPr id="167" name="Shape 167"/>
          <p:cNvSpPr txBox="1">
            <a:spLocks noGrp="1"/>
          </p:cNvSpPr>
          <p:nvPr>
            <p:ph type="dt" idx="10"/>
          </p:nvPr>
        </p:nvSpPr>
        <p:spPr>
          <a:xfrm>
            <a:off x="457200" y="6248400"/>
            <a:ext cx="2132011" cy="45561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0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68" name="Shape 168"/>
          <p:cNvSpPr txBox="1">
            <a:spLocks noGrp="1"/>
          </p:cNvSpPr>
          <p:nvPr>
            <p:ph type="ftr" idx="11"/>
          </p:nvPr>
        </p:nvSpPr>
        <p:spPr>
          <a:xfrm>
            <a:off x="3124200" y="6248400"/>
            <a:ext cx="2894011" cy="45561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0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69" name="Shape 169"/>
          <p:cNvSpPr txBox="1">
            <a:spLocks noGrp="1"/>
          </p:cNvSpPr>
          <p:nvPr>
            <p:ph type="sldNum" idx="12"/>
          </p:nvPr>
        </p:nvSpPr>
        <p:spPr>
          <a:xfrm>
            <a:off x="6553200" y="6248400"/>
            <a:ext cx="2132011" cy="455612"/>
          </a:xfrm>
          <a:prstGeom prst="rect">
            <a:avLst/>
          </a:prstGeom>
          <a:noFill/>
          <a:ln>
            <a:noFill/>
          </a:ln>
        </p:spPr>
        <p:txBody>
          <a:bodyPr lIns="90000" tIns="46800" rIns="90000" bIns="468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0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0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0"/>
        <p:cNvGrpSpPr/>
        <p:nvPr/>
      </p:nvGrpSpPr>
      <p:grpSpPr>
        <a:xfrm>
          <a:off x="0" y="0"/>
          <a:ext cx="0" cy="0"/>
          <a:chOff x="0" y="0"/>
          <a:chExt cx="0" cy="0"/>
        </a:xfrm>
      </p:grpSpPr>
      <p:sp>
        <p:nvSpPr>
          <p:cNvPr id="171" name="Shape 171"/>
          <p:cNvSpPr txBox="1">
            <a:spLocks noGrp="1"/>
          </p:cNvSpPr>
          <p:nvPr>
            <p:ph type="dt" idx="10"/>
          </p:nvPr>
        </p:nvSpPr>
        <p:spPr>
          <a:xfrm>
            <a:off x="457200" y="6248400"/>
            <a:ext cx="2132011" cy="45561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0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72" name="Shape 172"/>
          <p:cNvSpPr txBox="1">
            <a:spLocks noGrp="1"/>
          </p:cNvSpPr>
          <p:nvPr>
            <p:ph type="ftr" idx="11"/>
          </p:nvPr>
        </p:nvSpPr>
        <p:spPr>
          <a:xfrm>
            <a:off x="3124200" y="6248400"/>
            <a:ext cx="2894011" cy="45561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0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73" name="Shape 173"/>
          <p:cNvSpPr txBox="1">
            <a:spLocks noGrp="1"/>
          </p:cNvSpPr>
          <p:nvPr>
            <p:ph type="sldNum" idx="12"/>
          </p:nvPr>
        </p:nvSpPr>
        <p:spPr>
          <a:xfrm>
            <a:off x="6553200" y="6248400"/>
            <a:ext cx="2132011" cy="455612"/>
          </a:xfrm>
          <a:prstGeom prst="rect">
            <a:avLst/>
          </a:prstGeom>
          <a:noFill/>
          <a:ln>
            <a:noFill/>
          </a:ln>
        </p:spPr>
        <p:txBody>
          <a:bodyPr lIns="90000" tIns="46800" rIns="90000" bIns="468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0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0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57200" y="274637"/>
            <a:ext cx="8228012" cy="1141411"/>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1pPr>
            <a:lvl2pPr marL="0" marR="0" lvl="1"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2pPr>
            <a:lvl3pPr marL="0" marR="0" lvl="2"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3pPr>
            <a:lvl4pPr marL="0" marR="0" lvl="3"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4pPr>
            <a:lvl5pPr marL="0" marR="0" lvl="4"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5pPr>
            <a:lvl6pPr marL="457200" marR="0" lvl="5"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6pPr>
            <a:lvl7pPr marL="914400" marR="0" lvl="6"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7pPr>
            <a:lvl8pPr marL="1371600" marR="0" lvl="7"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8pPr>
            <a:lvl9pPr marL="1828800" marR="0" lvl="8"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9pPr>
          </a:lstStyle>
          <a:p>
            <a:endParaRPr/>
          </a:p>
        </p:txBody>
      </p:sp>
      <p:sp>
        <p:nvSpPr>
          <p:cNvPr id="176" name="Shape 176"/>
          <p:cNvSpPr txBox="1">
            <a:spLocks noGrp="1"/>
          </p:cNvSpPr>
          <p:nvPr>
            <p:ph type="dt" idx="10"/>
          </p:nvPr>
        </p:nvSpPr>
        <p:spPr>
          <a:xfrm>
            <a:off x="457200" y="6248400"/>
            <a:ext cx="2132011" cy="45561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0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77" name="Shape 177"/>
          <p:cNvSpPr txBox="1">
            <a:spLocks noGrp="1"/>
          </p:cNvSpPr>
          <p:nvPr>
            <p:ph type="ftr" idx="11"/>
          </p:nvPr>
        </p:nvSpPr>
        <p:spPr>
          <a:xfrm>
            <a:off x="3124200" y="6248400"/>
            <a:ext cx="2894011" cy="45561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0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78" name="Shape 178"/>
          <p:cNvSpPr txBox="1">
            <a:spLocks noGrp="1"/>
          </p:cNvSpPr>
          <p:nvPr>
            <p:ph type="sldNum" idx="12"/>
          </p:nvPr>
        </p:nvSpPr>
        <p:spPr>
          <a:xfrm>
            <a:off x="6553200" y="6248400"/>
            <a:ext cx="2132011" cy="455612"/>
          </a:xfrm>
          <a:prstGeom prst="rect">
            <a:avLst/>
          </a:prstGeom>
          <a:noFill/>
          <a:ln>
            <a:noFill/>
          </a:ln>
        </p:spPr>
        <p:txBody>
          <a:bodyPr lIns="90000" tIns="46800" rIns="90000" bIns="468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0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0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1pPr>
            <a:lvl2pPr marL="0" marR="0" lvl="1"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2pPr>
            <a:lvl3pPr marL="0" marR="0" lvl="2"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3pPr>
            <a:lvl4pPr marL="0" marR="0" lvl="3"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4pPr>
            <a:lvl5pPr marL="0" marR="0" lvl="4"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5pPr>
            <a:lvl6pPr marL="457200" marR="0" lvl="5"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6pPr>
            <a:lvl7pPr marL="914400" marR="0" lvl="6"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7pPr>
            <a:lvl8pPr marL="1371600" marR="0" lvl="7"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8pPr>
            <a:lvl9pPr marL="1828800" marR="0" lvl="8"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9pPr>
          </a:lstStyle>
          <a:p>
            <a:endParaRPr/>
          </a:p>
        </p:txBody>
      </p:sp>
      <p:sp>
        <p:nvSpPr>
          <p:cNvPr id="181" name="Shape 18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lnSpc>
                <a:spcPct val="100000"/>
              </a:lnSpc>
              <a:spcBef>
                <a:spcPts val="800"/>
              </a:spcBef>
              <a:spcAft>
                <a:spcPts val="0"/>
              </a:spcAft>
              <a:buClr>
                <a:srgbClr val="CCCCFF"/>
              </a:buClr>
              <a:buFont typeface="Noto Sans Symbols"/>
              <a:buNone/>
              <a:defRPr sz="2400" b="1" i="0" u="none" strike="noStrike" cap="none">
                <a:solidFill>
                  <a:srgbClr val="000000"/>
                </a:solidFill>
                <a:latin typeface="Arial"/>
                <a:ea typeface="Arial"/>
                <a:cs typeface="Arial"/>
                <a:sym typeface="Arial"/>
              </a:defRPr>
            </a:lvl1pPr>
            <a:lvl2pPr marL="457200" marR="0" lvl="1" indent="0" algn="l" rtl="0">
              <a:lnSpc>
                <a:spcPct val="100000"/>
              </a:lnSpc>
              <a:spcBef>
                <a:spcPts val="675"/>
              </a:spcBef>
              <a:spcAft>
                <a:spcPts val="0"/>
              </a:spcAft>
              <a:buClr>
                <a:srgbClr val="CCCCFF"/>
              </a:buClr>
              <a:buFont typeface="Noto Sans Symbols"/>
              <a:buNone/>
              <a:defRPr sz="2000" b="1" i="0" u="none" strike="noStrike" cap="none">
                <a:solidFill>
                  <a:srgbClr val="000000"/>
                </a:solidFill>
                <a:latin typeface="Arial"/>
                <a:ea typeface="Arial"/>
                <a:cs typeface="Arial"/>
                <a:sym typeface="Arial"/>
              </a:defRPr>
            </a:lvl2pPr>
            <a:lvl3pPr marL="914400" marR="0" lvl="2" indent="0" algn="l" rtl="0">
              <a:lnSpc>
                <a:spcPct val="100000"/>
              </a:lnSpc>
              <a:spcBef>
                <a:spcPts val="575"/>
              </a:spcBef>
              <a:spcAft>
                <a:spcPts val="0"/>
              </a:spcAft>
              <a:buClr>
                <a:srgbClr val="CCCCFF"/>
              </a:buClr>
              <a:buFont typeface="Noto Sans Symbols"/>
              <a:buNone/>
              <a:defRPr sz="1800" b="1" i="0" u="none" strike="noStrike" cap="none">
                <a:solidFill>
                  <a:srgbClr val="000000"/>
                </a:solidFill>
                <a:latin typeface="Arial"/>
                <a:ea typeface="Arial"/>
                <a:cs typeface="Arial"/>
                <a:sym typeface="Arial"/>
              </a:defRPr>
            </a:lvl3pPr>
            <a:lvl4pPr marL="1371600" marR="0" lvl="3" indent="0" algn="l" rtl="0">
              <a:lnSpc>
                <a:spcPct val="100000"/>
              </a:lnSpc>
              <a:spcBef>
                <a:spcPts val="500"/>
              </a:spcBef>
              <a:spcAft>
                <a:spcPts val="0"/>
              </a:spcAft>
              <a:buClr>
                <a:srgbClr val="CCCCFF"/>
              </a:buClr>
              <a:buFont typeface="Arial"/>
              <a:buNone/>
              <a:defRPr sz="1600" b="1" i="0" u="none" strike="noStrike" cap="none">
                <a:solidFill>
                  <a:srgbClr val="000000"/>
                </a:solidFill>
                <a:latin typeface="Arial"/>
                <a:ea typeface="Arial"/>
                <a:cs typeface="Arial"/>
                <a:sym typeface="Arial"/>
              </a:defRPr>
            </a:lvl4pPr>
            <a:lvl5pPr marL="1828800" marR="0" lvl="4" indent="0" algn="l" rtl="0">
              <a:lnSpc>
                <a:spcPct val="100000"/>
              </a:lnSpc>
              <a:spcBef>
                <a:spcPts val="500"/>
              </a:spcBef>
              <a:spcAft>
                <a:spcPts val="0"/>
              </a:spcAft>
              <a:buClr>
                <a:srgbClr val="CCCCFF"/>
              </a:buClr>
              <a:buFont typeface="Noto Sans Symbols"/>
              <a:buNone/>
              <a:defRPr sz="1600" b="1" i="0" u="none" strike="noStrike" cap="none">
                <a:solidFill>
                  <a:srgbClr val="000000"/>
                </a:solidFill>
                <a:latin typeface="Arial"/>
                <a:ea typeface="Arial"/>
                <a:cs typeface="Arial"/>
                <a:sym typeface="Arial"/>
              </a:defRPr>
            </a:lvl5pPr>
            <a:lvl6pPr marL="2286000" marR="0" lvl="5" indent="0" algn="l" rtl="0">
              <a:lnSpc>
                <a:spcPct val="100000"/>
              </a:lnSpc>
              <a:spcBef>
                <a:spcPts val="500"/>
              </a:spcBef>
              <a:spcAft>
                <a:spcPts val="0"/>
              </a:spcAft>
              <a:buClr>
                <a:srgbClr val="CCCCFF"/>
              </a:buClr>
              <a:buFont typeface="Noto Sans Symbols"/>
              <a:buNone/>
              <a:defRPr sz="1600" b="1" i="0" u="none" strike="noStrike" cap="none">
                <a:solidFill>
                  <a:srgbClr val="000000"/>
                </a:solidFill>
                <a:latin typeface="Arial"/>
                <a:ea typeface="Arial"/>
                <a:cs typeface="Arial"/>
                <a:sym typeface="Arial"/>
              </a:defRPr>
            </a:lvl6pPr>
            <a:lvl7pPr marL="2743200" marR="0" lvl="6" indent="0" algn="l" rtl="0">
              <a:lnSpc>
                <a:spcPct val="100000"/>
              </a:lnSpc>
              <a:spcBef>
                <a:spcPts val="500"/>
              </a:spcBef>
              <a:spcAft>
                <a:spcPts val="0"/>
              </a:spcAft>
              <a:buClr>
                <a:srgbClr val="CCCCFF"/>
              </a:buClr>
              <a:buFont typeface="Noto Sans Symbols"/>
              <a:buNone/>
              <a:defRPr sz="1600" b="1" i="0" u="none" strike="noStrike" cap="none">
                <a:solidFill>
                  <a:srgbClr val="000000"/>
                </a:solidFill>
                <a:latin typeface="Arial"/>
                <a:ea typeface="Arial"/>
                <a:cs typeface="Arial"/>
                <a:sym typeface="Arial"/>
              </a:defRPr>
            </a:lvl7pPr>
            <a:lvl8pPr marL="3200400" marR="0" lvl="7" indent="0" algn="l" rtl="0">
              <a:lnSpc>
                <a:spcPct val="100000"/>
              </a:lnSpc>
              <a:spcBef>
                <a:spcPts val="500"/>
              </a:spcBef>
              <a:spcAft>
                <a:spcPts val="0"/>
              </a:spcAft>
              <a:buClr>
                <a:srgbClr val="CCCCFF"/>
              </a:buClr>
              <a:buFont typeface="Noto Sans Symbols"/>
              <a:buNone/>
              <a:defRPr sz="1600" b="1" i="0" u="none" strike="noStrike" cap="none">
                <a:solidFill>
                  <a:srgbClr val="000000"/>
                </a:solidFill>
                <a:latin typeface="Arial"/>
                <a:ea typeface="Arial"/>
                <a:cs typeface="Arial"/>
                <a:sym typeface="Arial"/>
              </a:defRPr>
            </a:lvl8pPr>
            <a:lvl9pPr marL="3657600" marR="0" lvl="8" indent="0" algn="l" rtl="0">
              <a:lnSpc>
                <a:spcPct val="100000"/>
              </a:lnSpc>
              <a:spcBef>
                <a:spcPts val="500"/>
              </a:spcBef>
              <a:spcAft>
                <a:spcPts val="0"/>
              </a:spcAft>
              <a:buClr>
                <a:srgbClr val="CCCCFF"/>
              </a:buClr>
              <a:buFont typeface="Noto Sans Symbols"/>
              <a:buNone/>
              <a:defRPr sz="1600" b="1" i="0" u="none" strike="noStrike" cap="none">
                <a:solidFill>
                  <a:srgbClr val="000000"/>
                </a:solidFill>
                <a:latin typeface="Arial"/>
                <a:ea typeface="Arial"/>
                <a:cs typeface="Arial"/>
                <a:sym typeface="Arial"/>
              </a:defRPr>
            </a:lvl9pPr>
          </a:lstStyle>
          <a:p>
            <a:endParaRPr/>
          </a:p>
        </p:txBody>
      </p:sp>
      <p:sp>
        <p:nvSpPr>
          <p:cNvPr id="182" name="Shape 182"/>
          <p:cNvSpPr txBox="1">
            <a:spLocks noGrp="1"/>
          </p:cNvSpPr>
          <p:nvPr>
            <p:ph type="body" idx="2"/>
          </p:nvPr>
        </p:nvSpPr>
        <p:spPr>
          <a:xfrm>
            <a:off x="457200" y="2174875"/>
            <a:ext cx="4040187" cy="3951285"/>
          </a:xfrm>
          <a:prstGeom prst="rect">
            <a:avLst/>
          </a:prstGeom>
          <a:noFill/>
          <a:ln>
            <a:noFill/>
          </a:ln>
        </p:spPr>
        <p:txBody>
          <a:bodyPr lIns="91425" tIns="91425" rIns="91425" bIns="91425" anchor="t" anchorCtr="0"/>
          <a:lstStyle>
            <a:lvl1pPr marL="341313" marR="0" lvl="0" indent="9206" algn="l" rtl="0">
              <a:lnSpc>
                <a:spcPct val="100000"/>
              </a:lnSpc>
              <a:spcBef>
                <a:spcPts val="800"/>
              </a:spcBef>
              <a:spcAft>
                <a:spcPts val="0"/>
              </a:spcAft>
              <a:buClr>
                <a:srgbClr val="CCCCFF"/>
              </a:buClr>
              <a:buSzPct val="80000"/>
              <a:buFont typeface="Noto Sans Symbols"/>
              <a:buChar char="●"/>
              <a:defRPr sz="2400" b="0" i="0" u="none" strike="noStrike" cap="none">
                <a:solidFill>
                  <a:srgbClr val="000000"/>
                </a:solidFill>
                <a:latin typeface="Arial"/>
                <a:ea typeface="Arial"/>
                <a:cs typeface="Arial"/>
                <a:sym typeface="Arial"/>
              </a:defRPr>
            </a:lvl1pPr>
            <a:lvl2pPr marL="741363" marR="0" lvl="1" indent="-17462" algn="l" rtl="0">
              <a:lnSpc>
                <a:spcPct val="100000"/>
              </a:lnSpc>
              <a:spcBef>
                <a:spcPts val="675"/>
              </a:spcBef>
              <a:spcAft>
                <a:spcPts val="0"/>
              </a:spcAft>
              <a:buClr>
                <a:srgbClr val="CCCCFF"/>
              </a:buClr>
              <a:buSzPct val="70000"/>
              <a:buFont typeface="Noto Sans Symbols"/>
              <a:buChar char="○"/>
              <a:defRPr sz="2000" b="0" i="0" u="none" strike="noStrike" cap="none">
                <a:solidFill>
                  <a:srgbClr val="000000"/>
                </a:solidFill>
                <a:latin typeface="Arial"/>
                <a:ea typeface="Arial"/>
                <a:cs typeface="Arial"/>
                <a:sym typeface="Arial"/>
              </a:defRPr>
            </a:lvl2pPr>
            <a:lvl3pPr marL="1143000" marR="0" lvl="2" indent="-27307" algn="l" rtl="0">
              <a:lnSpc>
                <a:spcPct val="100000"/>
              </a:lnSpc>
              <a:spcBef>
                <a:spcPts val="575"/>
              </a:spcBef>
              <a:spcAft>
                <a:spcPts val="0"/>
              </a:spcAft>
              <a:buClr>
                <a:srgbClr val="CCCCFF"/>
              </a:buClr>
              <a:buSzPct val="64998"/>
              <a:buFont typeface="Noto Sans Symbols"/>
              <a:buChar char="●"/>
              <a:defRPr sz="1800" b="0" i="0" u="none" strike="noStrike" cap="none">
                <a:solidFill>
                  <a:srgbClr val="000000"/>
                </a:solidFill>
                <a:latin typeface="Arial"/>
                <a:ea typeface="Arial"/>
                <a:cs typeface="Arial"/>
                <a:sym typeface="Arial"/>
              </a:defRPr>
            </a:lvl3pPr>
            <a:lvl4pPr marL="1600200" marR="0" lvl="3" indent="76200" algn="l" rtl="0">
              <a:lnSpc>
                <a:spcPct val="100000"/>
              </a:lnSpc>
              <a:spcBef>
                <a:spcPts val="500"/>
              </a:spcBef>
              <a:spcAft>
                <a:spcPts val="0"/>
              </a:spcAft>
              <a:buClr>
                <a:srgbClr val="CCCCFF"/>
              </a:buClr>
              <a:buSzPct val="100000"/>
              <a:buFont typeface="Arial"/>
              <a:buChar char="•"/>
              <a:defRPr sz="1600" b="0" i="0" u="none" strike="noStrike" cap="none">
                <a:solidFill>
                  <a:srgbClr val="000000"/>
                </a:solidFill>
                <a:latin typeface="Arial"/>
                <a:ea typeface="Arial"/>
                <a:cs typeface="Arial"/>
                <a:sym typeface="Arial"/>
              </a:defRPr>
            </a:lvl4pPr>
            <a:lvl5pPr marL="2057400" marR="0" lvl="4" indent="76200" algn="l" rtl="0">
              <a:lnSpc>
                <a:spcPct val="100000"/>
              </a:lnSpc>
              <a:spcBef>
                <a:spcPts val="500"/>
              </a:spcBef>
              <a:spcAft>
                <a:spcPts val="0"/>
              </a:spcAft>
              <a:buClr>
                <a:srgbClr val="CCCCFF"/>
              </a:buClr>
              <a:buSzPct val="100000"/>
              <a:buFont typeface="Noto Sans Symbols"/>
              <a:buChar char="•"/>
              <a:defRPr sz="1600" b="0" i="0" u="none" strike="noStrike" cap="none">
                <a:solidFill>
                  <a:srgbClr val="000000"/>
                </a:solidFill>
                <a:latin typeface="Arial"/>
                <a:ea typeface="Arial"/>
                <a:cs typeface="Arial"/>
                <a:sym typeface="Arial"/>
              </a:defRPr>
            </a:lvl5pPr>
            <a:lvl6pPr marL="2514600" marR="0" lvl="5" indent="76200" algn="l" rtl="0">
              <a:lnSpc>
                <a:spcPct val="100000"/>
              </a:lnSpc>
              <a:spcBef>
                <a:spcPts val="500"/>
              </a:spcBef>
              <a:spcAft>
                <a:spcPts val="0"/>
              </a:spcAft>
              <a:buClr>
                <a:srgbClr val="CCCCFF"/>
              </a:buClr>
              <a:buSzPct val="100000"/>
              <a:buFont typeface="Noto Sans Symbols"/>
              <a:buChar char="•"/>
              <a:defRPr sz="1600" b="0" i="0" u="none" strike="noStrike" cap="none">
                <a:solidFill>
                  <a:srgbClr val="000000"/>
                </a:solidFill>
                <a:latin typeface="Arial"/>
                <a:ea typeface="Arial"/>
                <a:cs typeface="Arial"/>
                <a:sym typeface="Arial"/>
              </a:defRPr>
            </a:lvl6pPr>
            <a:lvl7pPr marL="2971800" marR="0" lvl="6" indent="76200" algn="l" rtl="0">
              <a:lnSpc>
                <a:spcPct val="100000"/>
              </a:lnSpc>
              <a:spcBef>
                <a:spcPts val="500"/>
              </a:spcBef>
              <a:spcAft>
                <a:spcPts val="0"/>
              </a:spcAft>
              <a:buClr>
                <a:srgbClr val="CCCCFF"/>
              </a:buClr>
              <a:buSzPct val="100000"/>
              <a:buFont typeface="Noto Sans Symbols"/>
              <a:buChar char="•"/>
              <a:defRPr sz="1600" b="0" i="0" u="none" strike="noStrike" cap="none">
                <a:solidFill>
                  <a:srgbClr val="000000"/>
                </a:solidFill>
                <a:latin typeface="Arial"/>
                <a:ea typeface="Arial"/>
                <a:cs typeface="Arial"/>
                <a:sym typeface="Arial"/>
              </a:defRPr>
            </a:lvl7pPr>
            <a:lvl8pPr marL="3429000" marR="0" lvl="7" indent="76200" algn="l" rtl="0">
              <a:lnSpc>
                <a:spcPct val="100000"/>
              </a:lnSpc>
              <a:spcBef>
                <a:spcPts val="500"/>
              </a:spcBef>
              <a:spcAft>
                <a:spcPts val="0"/>
              </a:spcAft>
              <a:buClr>
                <a:srgbClr val="CCCCFF"/>
              </a:buClr>
              <a:buSzPct val="100000"/>
              <a:buFont typeface="Noto Sans Symbols"/>
              <a:buChar char="•"/>
              <a:defRPr sz="1600" b="0" i="0" u="none" strike="noStrike" cap="none">
                <a:solidFill>
                  <a:srgbClr val="000000"/>
                </a:solidFill>
                <a:latin typeface="Arial"/>
                <a:ea typeface="Arial"/>
                <a:cs typeface="Arial"/>
                <a:sym typeface="Arial"/>
              </a:defRPr>
            </a:lvl8pPr>
            <a:lvl9pPr marL="3886200" marR="0" lvl="8" indent="76200" algn="l" rtl="0">
              <a:lnSpc>
                <a:spcPct val="100000"/>
              </a:lnSpc>
              <a:spcBef>
                <a:spcPts val="500"/>
              </a:spcBef>
              <a:spcAft>
                <a:spcPts val="0"/>
              </a:spcAft>
              <a:buClr>
                <a:srgbClr val="CCCCFF"/>
              </a:buClr>
              <a:buSzPct val="100000"/>
              <a:buFont typeface="Noto Sans Symbols"/>
              <a:buChar char="•"/>
              <a:defRPr sz="1600" b="0" i="0" u="none" strike="noStrike" cap="none">
                <a:solidFill>
                  <a:srgbClr val="000000"/>
                </a:solidFill>
                <a:latin typeface="Arial"/>
                <a:ea typeface="Arial"/>
                <a:cs typeface="Arial"/>
                <a:sym typeface="Arial"/>
              </a:defRPr>
            </a:lvl9pPr>
          </a:lstStyle>
          <a:p>
            <a:endParaRPr/>
          </a:p>
        </p:txBody>
      </p:sp>
      <p:sp>
        <p:nvSpPr>
          <p:cNvPr id="183" name="Shape 183"/>
          <p:cNvSpPr txBox="1">
            <a:spLocks noGrp="1"/>
          </p:cNvSpPr>
          <p:nvPr>
            <p:ph type="body" idx="3"/>
          </p:nvPr>
        </p:nvSpPr>
        <p:spPr>
          <a:xfrm>
            <a:off x="4645025" y="1535112"/>
            <a:ext cx="4041772" cy="639762"/>
          </a:xfrm>
          <a:prstGeom prst="rect">
            <a:avLst/>
          </a:prstGeom>
          <a:noFill/>
          <a:ln>
            <a:noFill/>
          </a:ln>
        </p:spPr>
        <p:txBody>
          <a:bodyPr lIns="91425" tIns="91425" rIns="91425" bIns="91425" anchor="b" anchorCtr="0"/>
          <a:lstStyle>
            <a:lvl1pPr marL="0" marR="0" lvl="0" indent="0" algn="l" rtl="0">
              <a:lnSpc>
                <a:spcPct val="100000"/>
              </a:lnSpc>
              <a:spcBef>
                <a:spcPts val="800"/>
              </a:spcBef>
              <a:spcAft>
                <a:spcPts val="0"/>
              </a:spcAft>
              <a:buClr>
                <a:srgbClr val="CCCCFF"/>
              </a:buClr>
              <a:buFont typeface="Noto Sans Symbols"/>
              <a:buNone/>
              <a:defRPr sz="2400" b="1" i="0" u="none" strike="noStrike" cap="none">
                <a:solidFill>
                  <a:srgbClr val="000000"/>
                </a:solidFill>
                <a:latin typeface="Arial"/>
                <a:ea typeface="Arial"/>
                <a:cs typeface="Arial"/>
                <a:sym typeface="Arial"/>
              </a:defRPr>
            </a:lvl1pPr>
            <a:lvl2pPr marL="457200" marR="0" lvl="1" indent="0" algn="l" rtl="0">
              <a:lnSpc>
                <a:spcPct val="100000"/>
              </a:lnSpc>
              <a:spcBef>
                <a:spcPts val="675"/>
              </a:spcBef>
              <a:spcAft>
                <a:spcPts val="0"/>
              </a:spcAft>
              <a:buClr>
                <a:srgbClr val="CCCCFF"/>
              </a:buClr>
              <a:buFont typeface="Noto Sans Symbols"/>
              <a:buNone/>
              <a:defRPr sz="2000" b="1" i="0" u="none" strike="noStrike" cap="none">
                <a:solidFill>
                  <a:srgbClr val="000000"/>
                </a:solidFill>
                <a:latin typeface="Arial"/>
                <a:ea typeface="Arial"/>
                <a:cs typeface="Arial"/>
                <a:sym typeface="Arial"/>
              </a:defRPr>
            </a:lvl2pPr>
            <a:lvl3pPr marL="914400" marR="0" lvl="2" indent="0" algn="l" rtl="0">
              <a:lnSpc>
                <a:spcPct val="100000"/>
              </a:lnSpc>
              <a:spcBef>
                <a:spcPts val="575"/>
              </a:spcBef>
              <a:spcAft>
                <a:spcPts val="0"/>
              </a:spcAft>
              <a:buClr>
                <a:srgbClr val="CCCCFF"/>
              </a:buClr>
              <a:buFont typeface="Noto Sans Symbols"/>
              <a:buNone/>
              <a:defRPr sz="1800" b="1" i="0" u="none" strike="noStrike" cap="none">
                <a:solidFill>
                  <a:srgbClr val="000000"/>
                </a:solidFill>
                <a:latin typeface="Arial"/>
                <a:ea typeface="Arial"/>
                <a:cs typeface="Arial"/>
                <a:sym typeface="Arial"/>
              </a:defRPr>
            </a:lvl3pPr>
            <a:lvl4pPr marL="1371600" marR="0" lvl="3" indent="0" algn="l" rtl="0">
              <a:lnSpc>
                <a:spcPct val="100000"/>
              </a:lnSpc>
              <a:spcBef>
                <a:spcPts val="500"/>
              </a:spcBef>
              <a:spcAft>
                <a:spcPts val="0"/>
              </a:spcAft>
              <a:buClr>
                <a:srgbClr val="CCCCFF"/>
              </a:buClr>
              <a:buFont typeface="Arial"/>
              <a:buNone/>
              <a:defRPr sz="1600" b="1" i="0" u="none" strike="noStrike" cap="none">
                <a:solidFill>
                  <a:srgbClr val="000000"/>
                </a:solidFill>
                <a:latin typeface="Arial"/>
                <a:ea typeface="Arial"/>
                <a:cs typeface="Arial"/>
                <a:sym typeface="Arial"/>
              </a:defRPr>
            </a:lvl4pPr>
            <a:lvl5pPr marL="1828800" marR="0" lvl="4" indent="0" algn="l" rtl="0">
              <a:lnSpc>
                <a:spcPct val="100000"/>
              </a:lnSpc>
              <a:spcBef>
                <a:spcPts val="500"/>
              </a:spcBef>
              <a:spcAft>
                <a:spcPts val="0"/>
              </a:spcAft>
              <a:buClr>
                <a:srgbClr val="CCCCFF"/>
              </a:buClr>
              <a:buFont typeface="Noto Sans Symbols"/>
              <a:buNone/>
              <a:defRPr sz="1600" b="1" i="0" u="none" strike="noStrike" cap="none">
                <a:solidFill>
                  <a:srgbClr val="000000"/>
                </a:solidFill>
                <a:latin typeface="Arial"/>
                <a:ea typeface="Arial"/>
                <a:cs typeface="Arial"/>
                <a:sym typeface="Arial"/>
              </a:defRPr>
            </a:lvl5pPr>
            <a:lvl6pPr marL="2286000" marR="0" lvl="5" indent="0" algn="l" rtl="0">
              <a:lnSpc>
                <a:spcPct val="100000"/>
              </a:lnSpc>
              <a:spcBef>
                <a:spcPts val="500"/>
              </a:spcBef>
              <a:spcAft>
                <a:spcPts val="0"/>
              </a:spcAft>
              <a:buClr>
                <a:srgbClr val="CCCCFF"/>
              </a:buClr>
              <a:buFont typeface="Noto Sans Symbols"/>
              <a:buNone/>
              <a:defRPr sz="1600" b="1" i="0" u="none" strike="noStrike" cap="none">
                <a:solidFill>
                  <a:srgbClr val="000000"/>
                </a:solidFill>
                <a:latin typeface="Arial"/>
                <a:ea typeface="Arial"/>
                <a:cs typeface="Arial"/>
                <a:sym typeface="Arial"/>
              </a:defRPr>
            </a:lvl6pPr>
            <a:lvl7pPr marL="2743200" marR="0" lvl="6" indent="0" algn="l" rtl="0">
              <a:lnSpc>
                <a:spcPct val="100000"/>
              </a:lnSpc>
              <a:spcBef>
                <a:spcPts val="500"/>
              </a:spcBef>
              <a:spcAft>
                <a:spcPts val="0"/>
              </a:spcAft>
              <a:buClr>
                <a:srgbClr val="CCCCFF"/>
              </a:buClr>
              <a:buFont typeface="Noto Sans Symbols"/>
              <a:buNone/>
              <a:defRPr sz="1600" b="1" i="0" u="none" strike="noStrike" cap="none">
                <a:solidFill>
                  <a:srgbClr val="000000"/>
                </a:solidFill>
                <a:latin typeface="Arial"/>
                <a:ea typeface="Arial"/>
                <a:cs typeface="Arial"/>
                <a:sym typeface="Arial"/>
              </a:defRPr>
            </a:lvl7pPr>
            <a:lvl8pPr marL="3200400" marR="0" lvl="7" indent="0" algn="l" rtl="0">
              <a:lnSpc>
                <a:spcPct val="100000"/>
              </a:lnSpc>
              <a:spcBef>
                <a:spcPts val="500"/>
              </a:spcBef>
              <a:spcAft>
                <a:spcPts val="0"/>
              </a:spcAft>
              <a:buClr>
                <a:srgbClr val="CCCCFF"/>
              </a:buClr>
              <a:buFont typeface="Noto Sans Symbols"/>
              <a:buNone/>
              <a:defRPr sz="1600" b="1" i="0" u="none" strike="noStrike" cap="none">
                <a:solidFill>
                  <a:srgbClr val="000000"/>
                </a:solidFill>
                <a:latin typeface="Arial"/>
                <a:ea typeface="Arial"/>
                <a:cs typeface="Arial"/>
                <a:sym typeface="Arial"/>
              </a:defRPr>
            </a:lvl8pPr>
            <a:lvl9pPr marL="3657600" marR="0" lvl="8" indent="0" algn="l" rtl="0">
              <a:lnSpc>
                <a:spcPct val="100000"/>
              </a:lnSpc>
              <a:spcBef>
                <a:spcPts val="500"/>
              </a:spcBef>
              <a:spcAft>
                <a:spcPts val="0"/>
              </a:spcAft>
              <a:buClr>
                <a:srgbClr val="CCCCFF"/>
              </a:buClr>
              <a:buFont typeface="Noto Sans Symbols"/>
              <a:buNone/>
              <a:defRPr sz="1600" b="1" i="0" u="none" strike="noStrike" cap="none">
                <a:solidFill>
                  <a:srgbClr val="000000"/>
                </a:solidFill>
                <a:latin typeface="Arial"/>
                <a:ea typeface="Arial"/>
                <a:cs typeface="Arial"/>
                <a:sym typeface="Arial"/>
              </a:defRPr>
            </a:lvl9pPr>
          </a:lstStyle>
          <a:p>
            <a:endParaRPr/>
          </a:p>
        </p:txBody>
      </p:sp>
      <p:sp>
        <p:nvSpPr>
          <p:cNvPr id="184" name="Shape 184"/>
          <p:cNvSpPr txBox="1">
            <a:spLocks noGrp="1"/>
          </p:cNvSpPr>
          <p:nvPr>
            <p:ph type="body" idx="4"/>
          </p:nvPr>
        </p:nvSpPr>
        <p:spPr>
          <a:xfrm>
            <a:off x="4645025" y="2174875"/>
            <a:ext cx="4041772" cy="3951285"/>
          </a:xfrm>
          <a:prstGeom prst="rect">
            <a:avLst/>
          </a:prstGeom>
          <a:noFill/>
          <a:ln>
            <a:noFill/>
          </a:ln>
        </p:spPr>
        <p:txBody>
          <a:bodyPr lIns="91425" tIns="91425" rIns="91425" bIns="91425" anchor="t" anchorCtr="0"/>
          <a:lstStyle>
            <a:lvl1pPr marL="341313" marR="0" lvl="0" indent="9206" algn="l" rtl="0">
              <a:lnSpc>
                <a:spcPct val="100000"/>
              </a:lnSpc>
              <a:spcBef>
                <a:spcPts val="800"/>
              </a:spcBef>
              <a:spcAft>
                <a:spcPts val="0"/>
              </a:spcAft>
              <a:buClr>
                <a:srgbClr val="CCCCFF"/>
              </a:buClr>
              <a:buSzPct val="80000"/>
              <a:buFont typeface="Noto Sans Symbols"/>
              <a:buChar char="●"/>
              <a:defRPr sz="2400" b="0" i="0" u="none" strike="noStrike" cap="none">
                <a:solidFill>
                  <a:srgbClr val="000000"/>
                </a:solidFill>
                <a:latin typeface="Arial"/>
                <a:ea typeface="Arial"/>
                <a:cs typeface="Arial"/>
                <a:sym typeface="Arial"/>
              </a:defRPr>
            </a:lvl1pPr>
            <a:lvl2pPr marL="741363" marR="0" lvl="1" indent="-17462" algn="l" rtl="0">
              <a:lnSpc>
                <a:spcPct val="100000"/>
              </a:lnSpc>
              <a:spcBef>
                <a:spcPts val="675"/>
              </a:spcBef>
              <a:spcAft>
                <a:spcPts val="0"/>
              </a:spcAft>
              <a:buClr>
                <a:srgbClr val="CCCCFF"/>
              </a:buClr>
              <a:buSzPct val="70000"/>
              <a:buFont typeface="Noto Sans Symbols"/>
              <a:buChar char="○"/>
              <a:defRPr sz="2000" b="0" i="0" u="none" strike="noStrike" cap="none">
                <a:solidFill>
                  <a:srgbClr val="000000"/>
                </a:solidFill>
                <a:latin typeface="Arial"/>
                <a:ea typeface="Arial"/>
                <a:cs typeface="Arial"/>
                <a:sym typeface="Arial"/>
              </a:defRPr>
            </a:lvl2pPr>
            <a:lvl3pPr marL="1143000" marR="0" lvl="2" indent="-27307" algn="l" rtl="0">
              <a:lnSpc>
                <a:spcPct val="100000"/>
              </a:lnSpc>
              <a:spcBef>
                <a:spcPts val="575"/>
              </a:spcBef>
              <a:spcAft>
                <a:spcPts val="0"/>
              </a:spcAft>
              <a:buClr>
                <a:srgbClr val="CCCCFF"/>
              </a:buClr>
              <a:buSzPct val="64998"/>
              <a:buFont typeface="Noto Sans Symbols"/>
              <a:buChar char="●"/>
              <a:defRPr sz="1800" b="0" i="0" u="none" strike="noStrike" cap="none">
                <a:solidFill>
                  <a:srgbClr val="000000"/>
                </a:solidFill>
                <a:latin typeface="Arial"/>
                <a:ea typeface="Arial"/>
                <a:cs typeface="Arial"/>
                <a:sym typeface="Arial"/>
              </a:defRPr>
            </a:lvl3pPr>
            <a:lvl4pPr marL="1600200" marR="0" lvl="3" indent="76200" algn="l" rtl="0">
              <a:lnSpc>
                <a:spcPct val="100000"/>
              </a:lnSpc>
              <a:spcBef>
                <a:spcPts val="500"/>
              </a:spcBef>
              <a:spcAft>
                <a:spcPts val="0"/>
              </a:spcAft>
              <a:buClr>
                <a:srgbClr val="CCCCFF"/>
              </a:buClr>
              <a:buSzPct val="100000"/>
              <a:buFont typeface="Arial"/>
              <a:buChar char="•"/>
              <a:defRPr sz="1600" b="0" i="0" u="none" strike="noStrike" cap="none">
                <a:solidFill>
                  <a:srgbClr val="000000"/>
                </a:solidFill>
                <a:latin typeface="Arial"/>
                <a:ea typeface="Arial"/>
                <a:cs typeface="Arial"/>
                <a:sym typeface="Arial"/>
              </a:defRPr>
            </a:lvl4pPr>
            <a:lvl5pPr marL="2057400" marR="0" lvl="4" indent="76200" algn="l" rtl="0">
              <a:lnSpc>
                <a:spcPct val="100000"/>
              </a:lnSpc>
              <a:spcBef>
                <a:spcPts val="500"/>
              </a:spcBef>
              <a:spcAft>
                <a:spcPts val="0"/>
              </a:spcAft>
              <a:buClr>
                <a:srgbClr val="CCCCFF"/>
              </a:buClr>
              <a:buSzPct val="100000"/>
              <a:buFont typeface="Noto Sans Symbols"/>
              <a:buChar char="•"/>
              <a:defRPr sz="1600" b="0" i="0" u="none" strike="noStrike" cap="none">
                <a:solidFill>
                  <a:srgbClr val="000000"/>
                </a:solidFill>
                <a:latin typeface="Arial"/>
                <a:ea typeface="Arial"/>
                <a:cs typeface="Arial"/>
                <a:sym typeface="Arial"/>
              </a:defRPr>
            </a:lvl5pPr>
            <a:lvl6pPr marL="2514600" marR="0" lvl="5" indent="76200" algn="l" rtl="0">
              <a:lnSpc>
                <a:spcPct val="100000"/>
              </a:lnSpc>
              <a:spcBef>
                <a:spcPts val="500"/>
              </a:spcBef>
              <a:spcAft>
                <a:spcPts val="0"/>
              </a:spcAft>
              <a:buClr>
                <a:srgbClr val="CCCCFF"/>
              </a:buClr>
              <a:buSzPct val="100000"/>
              <a:buFont typeface="Noto Sans Symbols"/>
              <a:buChar char="•"/>
              <a:defRPr sz="1600" b="0" i="0" u="none" strike="noStrike" cap="none">
                <a:solidFill>
                  <a:srgbClr val="000000"/>
                </a:solidFill>
                <a:latin typeface="Arial"/>
                <a:ea typeface="Arial"/>
                <a:cs typeface="Arial"/>
                <a:sym typeface="Arial"/>
              </a:defRPr>
            </a:lvl6pPr>
            <a:lvl7pPr marL="2971800" marR="0" lvl="6" indent="76200" algn="l" rtl="0">
              <a:lnSpc>
                <a:spcPct val="100000"/>
              </a:lnSpc>
              <a:spcBef>
                <a:spcPts val="500"/>
              </a:spcBef>
              <a:spcAft>
                <a:spcPts val="0"/>
              </a:spcAft>
              <a:buClr>
                <a:srgbClr val="CCCCFF"/>
              </a:buClr>
              <a:buSzPct val="100000"/>
              <a:buFont typeface="Noto Sans Symbols"/>
              <a:buChar char="•"/>
              <a:defRPr sz="1600" b="0" i="0" u="none" strike="noStrike" cap="none">
                <a:solidFill>
                  <a:srgbClr val="000000"/>
                </a:solidFill>
                <a:latin typeface="Arial"/>
                <a:ea typeface="Arial"/>
                <a:cs typeface="Arial"/>
                <a:sym typeface="Arial"/>
              </a:defRPr>
            </a:lvl7pPr>
            <a:lvl8pPr marL="3429000" marR="0" lvl="7" indent="76200" algn="l" rtl="0">
              <a:lnSpc>
                <a:spcPct val="100000"/>
              </a:lnSpc>
              <a:spcBef>
                <a:spcPts val="500"/>
              </a:spcBef>
              <a:spcAft>
                <a:spcPts val="0"/>
              </a:spcAft>
              <a:buClr>
                <a:srgbClr val="CCCCFF"/>
              </a:buClr>
              <a:buSzPct val="100000"/>
              <a:buFont typeface="Noto Sans Symbols"/>
              <a:buChar char="•"/>
              <a:defRPr sz="1600" b="0" i="0" u="none" strike="noStrike" cap="none">
                <a:solidFill>
                  <a:srgbClr val="000000"/>
                </a:solidFill>
                <a:latin typeface="Arial"/>
                <a:ea typeface="Arial"/>
                <a:cs typeface="Arial"/>
                <a:sym typeface="Arial"/>
              </a:defRPr>
            </a:lvl8pPr>
            <a:lvl9pPr marL="3886200" marR="0" lvl="8" indent="76200" algn="l" rtl="0">
              <a:lnSpc>
                <a:spcPct val="100000"/>
              </a:lnSpc>
              <a:spcBef>
                <a:spcPts val="500"/>
              </a:spcBef>
              <a:spcAft>
                <a:spcPts val="0"/>
              </a:spcAft>
              <a:buClr>
                <a:srgbClr val="CCCCFF"/>
              </a:buClr>
              <a:buSzPct val="100000"/>
              <a:buFont typeface="Noto Sans Symbols"/>
              <a:buChar char="•"/>
              <a:defRPr sz="1600" b="0" i="0" u="none" strike="noStrike" cap="none">
                <a:solidFill>
                  <a:srgbClr val="000000"/>
                </a:solidFill>
                <a:latin typeface="Arial"/>
                <a:ea typeface="Arial"/>
                <a:cs typeface="Arial"/>
                <a:sym typeface="Arial"/>
              </a:defRPr>
            </a:lvl9pPr>
          </a:lstStyle>
          <a:p>
            <a:endParaRPr/>
          </a:p>
        </p:txBody>
      </p:sp>
      <p:sp>
        <p:nvSpPr>
          <p:cNvPr id="185" name="Shape 185"/>
          <p:cNvSpPr txBox="1">
            <a:spLocks noGrp="1"/>
          </p:cNvSpPr>
          <p:nvPr>
            <p:ph type="dt" idx="10"/>
          </p:nvPr>
        </p:nvSpPr>
        <p:spPr>
          <a:xfrm>
            <a:off x="457200" y="6248400"/>
            <a:ext cx="2132011" cy="45561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0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86" name="Shape 186"/>
          <p:cNvSpPr txBox="1">
            <a:spLocks noGrp="1"/>
          </p:cNvSpPr>
          <p:nvPr>
            <p:ph type="ftr" idx="11"/>
          </p:nvPr>
        </p:nvSpPr>
        <p:spPr>
          <a:xfrm>
            <a:off x="3124200" y="6248400"/>
            <a:ext cx="2894011" cy="45561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0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87" name="Shape 187"/>
          <p:cNvSpPr txBox="1">
            <a:spLocks noGrp="1"/>
          </p:cNvSpPr>
          <p:nvPr>
            <p:ph type="sldNum" idx="12"/>
          </p:nvPr>
        </p:nvSpPr>
        <p:spPr>
          <a:xfrm>
            <a:off x="6553200" y="6248400"/>
            <a:ext cx="2132011" cy="455612"/>
          </a:xfrm>
          <a:prstGeom prst="rect">
            <a:avLst/>
          </a:prstGeom>
          <a:noFill/>
          <a:ln>
            <a:noFill/>
          </a:ln>
        </p:spPr>
        <p:txBody>
          <a:bodyPr lIns="90000" tIns="46800" rIns="90000" bIns="468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0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0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4000" b="1" i="0" u="none" strike="noStrike" cap="none">
                <a:solidFill>
                  <a:srgbClr val="000000"/>
                </a:solidFill>
                <a:latin typeface="Arial"/>
                <a:ea typeface="Arial"/>
                <a:cs typeface="Arial"/>
                <a:sym typeface="Arial"/>
              </a:defRPr>
            </a:lvl1pPr>
            <a:lvl2pPr marL="0" marR="0" lvl="1"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2pPr>
            <a:lvl3pPr marL="0" marR="0" lvl="2"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3pPr>
            <a:lvl4pPr marL="0" marR="0" lvl="3"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4pPr>
            <a:lvl5pPr marL="0" marR="0" lvl="4"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5pPr>
            <a:lvl6pPr marL="457200" marR="0" lvl="5"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6pPr>
            <a:lvl7pPr marL="914400" marR="0" lvl="6"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7pPr>
            <a:lvl8pPr marL="1371600" marR="0" lvl="7"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8pPr>
            <a:lvl9pPr marL="1828800" marR="0" lvl="8"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9pPr>
          </a:lstStyle>
          <a:p>
            <a:endParaRPr/>
          </a:p>
        </p:txBody>
      </p:sp>
      <p:sp>
        <p:nvSpPr>
          <p:cNvPr id="190" name="Shape 190"/>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lnSpc>
                <a:spcPct val="100000"/>
              </a:lnSpc>
              <a:spcBef>
                <a:spcPts val="800"/>
              </a:spcBef>
              <a:spcAft>
                <a:spcPts val="0"/>
              </a:spcAft>
              <a:buClr>
                <a:srgbClr val="CCCCFF"/>
              </a:buClr>
              <a:buFont typeface="Noto Sans Symbols"/>
              <a:buNone/>
              <a:defRPr sz="2000" b="0" i="0" u="none" strike="noStrike" cap="none">
                <a:solidFill>
                  <a:srgbClr val="000000"/>
                </a:solidFill>
                <a:latin typeface="Arial"/>
                <a:ea typeface="Arial"/>
                <a:cs typeface="Arial"/>
                <a:sym typeface="Arial"/>
              </a:defRPr>
            </a:lvl1pPr>
            <a:lvl2pPr marL="457200" marR="0" lvl="1" indent="0" algn="l" rtl="0">
              <a:lnSpc>
                <a:spcPct val="100000"/>
              </a:lnSpc>
              <a:spcBef>
                <a:spcPts val="675"/>
              </a:spcBef>
              <a:spcAft>
                <a:spcPts val="0"/>
              </a:spcAft>
              <a:buClr>
                <a:srgbClr val="CCCCFF"/>
              </a:buClr>
              <a:buFont typeface="Noto Sans Symbols"/>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575"/>
              </a:spcBef>
              <a:spcAft>
                <a:spcPts val="0"/>
              </a:spcAft>
              <a:buClr>
                <a:srgbClr val="CCCCFF"/>
              </a:buClr>
              <a:buFont typeface="Noto Sans Symbols"/>
              <a:buNone/>
              <a:defRPr sz="1600" b="0" i="0" u="none" strike="noStrike" cap="none">
                <a:solidFill>
                  <a:srgbClr val="000000"/>
                </a:solidFill>
                <a:latin typeface="Arial"/>
                <a:ea typeface="Arial"/>
                <a:cs typeface="Arial"/>
                <a:sym typeface="Arial"/>
              </a:defRPr>
            </a:lvl3pPr>
            <a:lvl4pPr marL="1371600" marR="0" lvl="3" indent="0" algn="l" rtl="0">
              <a:lnSpc>
                <a:spcPct val="100000"/>
              </a:lnSpc>
              <a:spcBef>
                <a:spcPts val="500"/>
              </a:spcBef>
              <a:spcAft>
                <a:spcPts val="0"/>
              </a:spcAft>
              <a:buClr>
                <a:srgbClr val="CCCCFF"/>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500"/>
              </a:spcBef>
              <a:spcAft>
                <a:spcPts val="0"/>
              </a:spcAft>
              <a:buClr>
                <a:srgbClr val="CCCCFF"/>
              </a:buClr>
              <a:buFont typeface="Noto Sans Symbols"/>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500"/>
              </a:spcBef>
              <a:spcAft>
                <a:spcPts val="0"/>
              </a:spcAft>
              <a:buClr>
                <a:srgbClr val="CCCCFF"/>
              </a:buClr>
              <a:buFont typeface="Noto Sans Symbols"/>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500"/>
              </a:spcBef>
              <a:spcAft>
                <a:spcPts val="0"/>
              </a:spcAft>
              <a:buClr>
                <a:srgbClr val="CCCCFF"/>
              </a:buClr>
              <a:buFont typeface="Noto Sans Symbols"/>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500"/>
              </a:spcBef>
              <a:spcAft>
                <a:spcPts val="0"/>
              </a:spcAft>
              <a:buClr>
                <a:srgbClr val="CCCCFF"/>
              </a:buClr>
              <a:buFont typeface="Noto Sans Symbols"/>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500"/>
              </a:spcBef>
              <a:spcAft>
                <a:spcPts val="0"/>
              </a:spcAft>
              <a:buClr>
                <a:srgbClr val="CCCCFF"/>
              </a:buClr>
              <a:buFont typeface="Noto Sans Symbols"/>
              <a:buNone/>
              <a:defRPr sz="1400" b="0" i="0" u="none" strike="noStrike" cap="none">
                <a:solidFill>
                  <a:srgbClr val="000000"/>
                </a:solidFill>
                <a:latin typeface="Arial"/>
                <a:ea typeface="Arial"/>
                <a:cs typeface="Arial"/>
                <a:sym typeface="Arial"/>
              </a:defRPr>
            </a:lvl9pPr>
          </a:lstStyle>
          <a:p>
            <a:endParaRPr/>
          </a:p>
        </p:txBody>
      </p:sp>
      <p:sp>
        <p:nvSpPr>
          <p:cNvPr id="191" name="Shape 191"/>
          <p:cNvSpPr txBox="1">
            <a:spLocks noGrp="1"/>
          </p:cNvSpPr>
          <p:nvPr>
            <p:ph type="dt" idx="10"/>
          </p:nvPr>
        </p:nvSpPr>
        <p:spPr>
          <a:xfrm>
            <a:off x="457200" y="6248400"/>
            <a:ext cx="2132011" cy="45561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0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92" name="Shape 192"/>
          <p:cNvSpPr txBox="1">
            <a:spLocks noGrp="1"/>
          </p:cNvSpPr>
          <p:nvPr>
            <p:ph type="ftr" idx="11"/>
          </p:nvPr>
        </p:nvSpPr>
        <p:spPr>
          <a:xfrm>
            <a:off x="3124200" y="6248400"/>
            <a:ext cx="2894011" cy="45561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0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93" name="Shape 193"/>
          <p:cNvSpPr txBox="1">
            <a:spLocks noGrp="1"/>
          </p:cNvSpPr>
          <p:nvPr>
            <p:ph type="sldNum" idx="12"/>
          </p:nvPr>
        </p:nvSpPr>
        <p:spPr>
          <a:xfrm>
            <a:off x="6553200" y="6248400"/>
            <a:ext cx="2132011" cy="455612"/>
          </a:xfrm>
          <a:prstGeom prst="rect">
            <a:avLst/>
          </a:prstGeom>
          <a:noFill/>
          <a:ln>
            <a:noFill/>
          </a:ln>
        </p:spPr>
        <p:txBody>
          <a:bodyPr lIns="90000" tIns="46800" rIns="90000" bIns="468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0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0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7"/>
        <p:cNvGrpSpPr/>
        <p:nvPr/>
      </p:nvGrpSpPr>
      <p:grpSpPr>
        <a:xfrm>
          <a:off x="0" y="0"/>
          <a:ext cx="0" cy="0"/>
          <a:chOff x="0" y="0"/>
          <a:chExt cx="0" cy="0"/>
        </a:xfrm>
      </p:grpSpPr>
      <p:grpSp>
        <p:nvGrpSpPr>
          <p:cNvPr id="98" name="Shape 98"/>
          <p:cNvGrpSpPr/>
          <p:nvPr/>
        </p:nvGrpSpPr>
        <p:grpSpPr>
          <a:xfrm>
            <a:off x="1071562" y="304800"/>
            <a:ext cx="7613648" cy="1106485"/>
            <a:chOff x="1071562" y="304800"/>
            <a:chExt cx="7613648" cy="1106485"/>
          </a:xfrm>
        </p:grpSpPr>
        <p:sp>
          <p:nvSpPr>
            <p:cNvPr id="99" name="Shape 99"/>
            <p:cNvSpPr/>
            <p:nvPr/>
          </p:nvSpPr>
          <p:spPr>
            <a:xfrm flipH="1">
              <a:off x="4868860" y="304800"/>
              <a:ext cx="1104898" cy="1104898"/>
            </a:xfrm>
            <a:prstGeom prst="ellipse">
              <a:avLst/>
            </a:prstGeom>
            <a:solidFill>
              <a:srgbClr val="D9D8EC"/>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100" name="Shape 100"/>
            <p:cNvSpPr/>
            <p:nvPr/>
          </p:nvSpPr>
          <p:spPr>
            <a:xfrm flipH="1">
              <a:off x="7581898" y="304800"/>
              <a:ext cx="1103312" cy="1104898"/>
            </a:xfrm>
            <a:prstGeom prst="ellipse">
              <a:avLst/>
            </a:prstGeom>
            <a:solidFill>
              <a:srgbClr val="D9D8EC"/>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101" name="Shape 101"/>
            <p:cNvSpPr/>
            <p:nvPr/>
          </p:nvSpPr>
          <p:spPr>
            <a:xfrm flipH="1">
              <a:off x="1071562" y="306387"/>
              <a:ext cx="1103312" cy="1104898"/>
            </a:xfrm>
            <a:prstGeom prst="ellipse">
              <a:avLst/>
            </a:prstGeom>
            <a:solidFill>
              <a:srgbClr val="D9D8EC"/>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102" name="Shape 102"/>
            <p:cNvSpPr/>
            <p:nvPr/>
          </p:nvSpPr>
          <p:spPr>
            <a:xfrm flipH="1">
              <a:off x="6323012" y="304800"/>
              <a:ext cx="1103312" cy="1104898"/>
            </a:xfrm>
            <a:prstGeom prst="ellipse">
              <a:avLst/>
            </a:prstGeom>
            <a:noFill/>
            <a:ln w="28425" cap="flat" cmpd="sng">
              <a:solidFill>
                <a:srgbClr val="D9D8EC"/>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103" name="Shape 103"/>
            <p:cNvSpPr/>
            <p:nvPr/>
          </p:nvSpPr>
          <p:spPr>
            <a:xfrm flipH="1">
              <a:off x="2359025" y="304800"/>
              <a:ext cx="1103312" cy="1104898"/>
            </a:xfrm>
            <a:prstGeom prst="ellipse">
              <a:avLst/>
            </a:prstGeom>
            <a:noFill/>
            <a:ln w="28425" cap="flat" cmpd="sng">
              <a:solidFill>
                <a:srgbClr val="D9D8EC"/>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grpSp>
      <p:sp>
        <p:nvSpPr>
          <p:cNvPr id="104" name="Shape 104"/>
          <p:cNvSpPr txBox="1">
            <a:spLocks noGrp="1"/>
          </p:cNvSpPr>
          <p:nvPr>
            <p:ph type="body" idx="1"/>
          </p:nvPr>
        </p:nvSpPr>
        <p:spPr>
          <a:xfrm>
            <a:off x="457200" y="1600200"/>
            <a:ext cx="8228012" cy="4529137"/>
          </a:xfrm>
          <a:prstGeom prst="rect">
            <a:avLst/>
          </a:prstGeom>
          <a:noFill/>
          <a:ln>
            <a:noFill/>
          </a:ln>
        </p:spPr>
        <p:txBody>
          <a:bodyPr lIns="91425" tIns="91425" rIns="91425" bIns="91425" anchor="t" anchorCtr="0"/>
          <a:lstStyle>
            <a:lvl1pPr marL="341313" marR="0" lvl="0" indent="126046" algn="l" rtl="0">
              <a:lnSpc>
                <a:spcPct val="100000"/>
              </a:lnSpc>
              <a:spcBef>
                <a:spcPts val="800"/>
              </a:spcBef>
              <a:spcAft>
                <a:spcPts val="0"/>
              </a:spcAft>
              <a:buClr>
                <a:srgbClr val="CCCCFF"/>
              </a:buClr>
              <a:buSzPct val="80000"/>
              <a:buFont typeface="Noto Sans Symbols"/>
              <a:buChar char="●"/>
              <a:defRPr sz="3200" b="0" i="0" u="none" strike="noStrike" cap="none">
                <a:solidFill>
                  <a:srgbClr val="000000"/>
                </a:solidFill>
                <a:latin typeface="Arial"/>
                <a:ea typeface="Arial"/>
                <a:cs typeface="Arial"/>
                <a:sym typeface="Arial"/>
              </a:defRPr>
            </a:lvl1pPr>
            <a:lvl2pPr marL="741363" marR="0" lvl="1" indent="64452" algn="l" rtl="0">
              <a:lnSpc>
                <a:spcPct val="100000"/>
              </a:lnSpc>
              <a:spcBef>
                <a:spcPts val="675"/>
              </a:spcBef>
              <a:spcAft>
                <a:spcPts val="0"/>
              </a:spcAft>
              <a:buClr>
                <a:srgbClr val="CCCCFF"/>
              </a:buClr>
              <a:buSzPct val="70000"/>
              <a:buFont typeface="Noto Sans Symbols"/>
              <a:buChar char="○"/>
              <a:defRPr sz="2700" b="0" i="0" u="none" strike="noStrike" cap="none">
                <a:solidFill>
                  <a:srgbClr val="000000"/>
                </a:solidFill>
                <a:latin typeface="Arial"/>
                <a:ea typeface="Arial"/>
                <a:cs typeface="Arial"/>
                <a:sym typeface="Arial"/>
              </a:defRPr>
            </a:lvl2pPr>
            <a:lvl3pPr marL="1143000" marR="0" lvl="2" indent="44131" algn="l" rtl="0">
              <a:lnSpc>
                <a:spcPct val="100000"/>
              </a:lnSpc>
              <a:spcBef>
                <a:spcPts val="575"/>
              </a:spcBef>
              <a:spcAft>
                <a:spcPts val="0"/>
              </a:spcAft>
              <a:buClr>
                <a:srgbClr val="CCCCFF"/>
              </a:buClr>
              <a:buSzPct val="64999"/>
              <a:buFont typeface="Noto Sans Symbols"/>
              <a:buChar char="●"/>
              <a:defRPr sz="2300" b="0" i="0" u="none" strike="noStrike" cap="none">
                <a:solidFill>
                  <a:srgbClr val="000000"/>
                </a:solidFill>
                <a:latin typeface="Arial"/>
                <a:ea typeface="Arial"/>
                <a:cs typeface="Arial"/>
                <a:sym typeface="Arial"/>
              </a:defRPr>
            </a:lvl3pPr>
            <a:lvl4pPr marL="1600200" marR="0" lvl="3" indent="152400" algn="l" rtl="0">
              <a:lnSpc>
                <a:spcPct val="100000"/>
              </a:lnSpc>
              <a:spcBef>
                <a:spcPts val="500"/>
              </a:spcBef>
              <a:spcAft>
                <a:spcPts val="0"/>
              </a:spcAft>
              <a:buClr>
                <a:srgbClr val="CCCCFF"/>
              </a:buClr>
              <a:buSzPct val="100000"/>
              <a:buFont typeface="Arial"/>
              <a:buChar char="•"/>
              <a:defRPr sz="2000" b="0" i="0" u="none" strike="noStrike" cap="none">
                <a:solidFill>
                  <a:srgbClr val="000000"/>
                </a:solidFill>
                <a:latin typeface="Arial"/>
                <a:ea typeface="Arial"/>
                <a:cs typeface="Arial"/>
                <a:sym typeface="Arial"/>
              </a:defRPr>
            </a:lvl4pPr>
            <a:lvl5pPr marL="2057400" marR="0" lvl="4"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5pPr>
            <a:lvl6pPr marL="2514600" marR="0" lvl="5"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6pPr>
            <a:lvl7pPr marL="2971800" marR="0" lvl="6"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7pPr>
            <a:lvl8pPr marL="3429000" marR="0" lvl="7"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8pPr>
            <a:lvl9pPr marL="3886200" marR="0" lvl="8"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9pPr>
          </a:lstStyle>
          <a:p>
            <a:endParaRPr/>
          </a:p>
        </p:txBody>
      </p:sp>
      <p:sp>
        <p:nvSpPr>
          <p:cNvPr id="105" name="Shape 105"/>
          <p:cNvSpPr txBox="1">
            <a:spLocks noGrp="1"/>
          </p:cNvSpPr>
          <p:nvPr>
            <p:ph type="dt" idx="10"/>
          </p:nvPr>
        </p:nvSpPr>
        <p:spPr>
          <a:xfrm>
            <a:off x="457200" y="6248400"/>
            <a:ext cx="2132011" cy="45561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0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06" name="Shape 106"/>
          <p:cNvSpPr txBox="1">
            <a:spLocks noGrp="1"/>
          </p:cNvSpPr>
          <p:nvPr>
            <p:ph type="ftr" idx="11"/>
          </p:nvPr>
        </p:nvSpPr>
        <p:spPr>
          <a:xfrm>
            <a:off x="3124200" y="6248400"/>
            <a:ext cx="2894011" cy="45561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0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07" name="Shape 107"/>
          <p:cNvSpPr txBox="1">
            <a:spLocks noGrp="1"/>
          </p:cNvSpPr>
          <p:nvPr>
            <p:ph type="sldNum" idx="12"/>
          </p:nvPr>
        </p:nvSpPr>
        <p:spPr>
          <a:xfrm>
            <a:off x="6553200" y="6248400"/>
            <a:ext cx="2132011" cy="455612"/>
          </a:xfrm>
          <a:prstGeom prst="rect">
            <a:avLst/>
          </a:prstGeom>
          <a:noFill/>
          <a:ln>
            <a:noFill/>
          </a:ln>
        </p:spPr>
        <p:txBody>
          <a:bodyPr lIns="90000" tIns="46800" rIns="90000" bIns="468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0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000" b="0" i="0" u="none" strike="noStrike" cap="none">
              <a:solidFill>
                <a:srgbClr val="000000"/>
              </a:solidFill>
              <a:latin typeface="Arial"/>
              <a:ea typeface="Arial"/>
              <a:cs typeface="Arial"/>
              <a:sym typeface="Arial"/>
            </a:endParaRPr>
          </a:p>
        </p:txBody>
      </p:sp>
      <p:sp>
        <p:nvSpPr>
          <p:cNvPr id="108" name="Shape 108"/>
          <p:cNvSpPr txBox="1">
            <a:spLocks noGrp="1"/>
          </p:cNvSpPr>
          <p:nvPr>
            <p:ph type="title"/>
          </p:nvPr>
        </p:nvSpPr>
        <p:spPr>
          <a:xfrm>
            <a:off x="457200" y="274637"/>
            <a:ext cx="8228012" cy="1141411"/>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1pPr>
            <a:lvl2pPr marL="0" marR="0" lvl="1"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2pPr>
            <a:lvl3pPr marL="0" marR="0" lvl="2"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3pPr>
            <a:lvl4pPr marL="0" marR="0" lvl="3"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4pPr>
            <a:lvl5pPr marL="0" marR="0" lvl="4"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5pPr>
            <a:lvl6pPr marL="457200" marR="0" lvl="5"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6pPr>
            <a:lvl7pPr marL="914400" marR="0" lvl="6"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7pPr>
            <a:lvl8pPr marL="1371600" marR="0" lvl="7"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8pPr>
            <a:lvl9pPr marL="1828800" marR="0" lvl="8" indent="0" algn="l" rtl="0">
              <a:spcBef>
                <a:spcPts val="0"/>
              </a:spcBef>
              <a:spcAft>
                <a:spcPts val="0"/>
              </a:spcAft>
              <a:buClr>
                <a:srgbClr val="000000"/>
              </a:buClr>
              <a:buFont typeface="Arial"/>
              <a:buNone/>
              <a:defRPr sz="3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6" Type="http://schemas.openxmlformats.org/officeDocument/2006/relationships/image" Target="../media/image32.wmf"/><Relationship Id="rId21" Type="http://schemas.openxmlformats.org/officeDocument/2006/relationships/oleObject" Target="../embeddings/oleObject10.bin"/><Relationship Id="rId42" Type="http://schemas.openxmlformats.org/officeDocument/2006/relationships/image" Target="../media/image40.wmf"/><Relationship Id="rId47" Type="http://schemas.openxmlformats.org/officeDocument/2006/relationships/oleObject" Target="../embeddings/oleObject23.bin"/><Relationship Id="rId63" Type="http://schemas.openxmlformats.org/officeDocument/2006/relationships/oleObject" Target="../embeddings/oleObject34.bin"/><Relationship Id="rId68" Type="http://schemas.openxmlformats.org/officeDocument/2006/relationships/oleObject" Target="../embeddings/oleObject39.bin"/><Relationship Id="rId2" Type="http://schemas.openxmlformats.org/officeDocument/2006/relationships/slideLayout" Target="../slideLayouts/slideLayout1.xml"/><Relationship Id="rId16" Type="http://schemas.openxmlformats.org/officeDocument/2006/relationships/image" Target="../media/image27.wmf"/><Relationship Id="rId29" Type="http://schemas.openxmlformats.org/officeDocument/2006/relationships/oleObject" Target="../embeddings/oleObject14.bin"/><Relationship Id="rId11" Type="http://schemas.openxmlformats.org/officeDocument/2006/relationships/oleObject" Target="../embeddings/oleObject5.bin"/><Relationship Id="rId24" Type="http://schemas.openxmlformats.org/officeDocument/2006/relationships/image" Target="../media/image31.wmf"/><Relationship Id="rId32" Type="http://schemas.openxmlformats.org/officeDocument/2006/relationships/image" Target="../media/image35.wmf"/><Relationship Id="rId37" Type="http://schemas.openxmlformats.org/officeDocument/2006/relationships/oleObject" Target="../embeddings/oleObject18.bin"/><Relationship Id="rId40" Type="http://schemas.openxmlformats.org/officeDocument/2006/relationships/image" Target="../media/image39.wmf"/><Relationship Id="rId45" Type="http://schemas.openxmlformats.org/officeDocument/2006/relationships/oleObject" Target="../embeddings/oleObject22.bin"/><Relationship Id="rId53" Type="http://schemas.openxmlformats.org/officeDocument/2006/relationships/oleObject" Target="../embeddings/oleObject26.bin"/><Relationship Id="rId58" Type="http://schemas.openxmlformats.org/officeDocument/2006/relationships/oleObject" Target="../embeddings/oleObject29.bin"/><Relationship Id="rId66" Type="http://schemas.openxmlformats.org/officeDocument/2006/relationships/oleObject" Target="../embeddings/oleObject37.bin"/><Relationship Id="rId5" Type="http://schemas.openxmlformats.org/officeDocument/2006/relationships/oleObject" Target="../embeddings/oleObject2.bin"/><Relationship Id="rId61" Type="http://schemas.openxmlformats.org/officeDocument/2006/relationships/oleObject" Target="../embeddings/oleObject32.bin"/><Relationship Id="rId19" Type="http://schemas.openxmlformats.org/officeDocument/2006/relationships/oleObject" Target="../embeddings/oleObject9.bin"/><Relationship Id="rId14" Type="http://schemas.openxmlformats.org/officeDocument/2006/relationships/image" Target="../media/image26.wmf"/><Relationship Id="rId22" Type="http://schemas.openxmlformats.org/officeDocument/2006/relationships/image" Target="../media/image30.wmf"/><Relationship Id="rId27" Type="http://schemas.openxmlformats.org/officeDocument/2006/relationships/oleObject" Target="../embeddings/oleObject13.bin"/><Relationship Id="rId30" Type="http://schemas.openxmlformats.org/officeDocument/2006/relationships/image" Target="../media/image34.wmf"/><Relationship Id="rId35" Type="http://schemas.openxmlformats.org/officeDocument/2006/relationships/oleObject" Target="../embeddings/oleObject17.bin"/><Relationship Id="rId43" Type="http://schemas.openxmlformats.org/officeDocument/2006/relationships/oleObject" Target="../embeddings/oleObject21.bin"/><Relationship Id="rId48" Type="http://schemas.openxmlformats.org/officeDocument/2006/relationships/image" Target="../media/image43.wmf"/><Relationship Id="rId56" Type="http://schemas.openxmlformats.org/officeDocument/2006/relationships/image" Target="../media/image47.wmf"/><Relationship Id="rId64" Type="http://schemas.openxmlformats.org/officeDocument/2006/relationships/oleObject" Target="../embeddings/oleObject35.bin"/><Relationship Id="rId69" Type="http://schemas.openxmlformats.org/officeDocument/2006/relationships/oleObject" Target="../embeddings/oleObject40.bin"/><Relationship Id="rId8" Type="http://schemas.openxmlformats.org/officeDocument/2006/relationships/image" Target="../media/image23.wmf"/><Relationship Id="rId51" Type="http://schemas.openxmlformats.org/officeDocument/2006/relationships/oleObject" Target="../embeddings/oleObject25.bin"/><Relationship Id="rId72" Type="http://schemas.openxmlformats.org/officeDocument/2006/relationships/oleObject" Target="../embeddings/oleObject43.bin"/><Relationship Id="rId3" Type="http://schemas.openxmlformats.org/officeDocument/2006/relationships/notesSlide" Target="../notesSlides/notesSlide17.xml"/><Relationship Id="rId12" Type="http://schemas.openxmlformats.org/officeDocument/2006/relationships/image" Target="../media/image25.wmf"/><Relationship Id="rId17" Type="http://schemas.openxmlformats.org/officeDocument/2006/relationships/oleObject" Target="../embeddings/oleObject8.bin"/><Relationship Id="rId25" Type="http://schemas.openxmlformats.org/officeDocument/2006/relationships/oleObject" Target="../embeddings/oleObject12.bin"/><Relationship Id="rId33" Type="http://schemas.openxmlformats.org/officeDocument/2006/relationships/oleObject" Target="../embeddings/oleObject16.bin"/><Relationship Id="rId38" Type="http://schemas.openxmlformats.org/officeDocument/2006/relationships/image" Target="../media/image38.wmf"/><Relationship Id="rId46" Type="http://schemas.openxmlformats.org/officeDocument/2006/relationships/image" Target="../media/image42.wmf"/><Relationship Id="rId59" Type="http://schemas.openxmlformats.org/officeDocument/2006/relationships/oleObject" Target="../embeddings/oleObject30.bin"/><Relationship Id="rId67" Type="http://schemas.openxmlformats.org/officeDocument/2006/relationships/oleObject" Target="../embeddings/oleObject38.bin"/><Relationship Id="rId20" Type="http://schemas.openxmlformats.org/officeDocument/2006/relationships/image" Target="../media/image29.wmf"/><Relationship Id="rId41" Type="http://schemas.openxmlformats.org/officeDocument/2006/relationships/oleObject" Target="../embeddings/oleObject20.bin"/><Relationship Id="rId54" Type="http://schemas.openxmlformats.org/officeDocument/2006/relationships/image" Target="../media/image46.wmf"/><Relationship Id="rId62" Type="http://schemas.openxmlformats.org/officeDocument/2006/relationships/oleObject" Target="../embeddings/oleObject33.bin"/><Relationship Id="rId70" Type="http://schemas.openxmlformats.org/officeDocument/2006/relationships/oleObject" Target="../embeddings/oleObject41.bin"/><Relationship Id="rId1" Type="http://schemas.openxmlformats.org/officeDocument/2006/relationships/vmlDrawing" Target="../drawings/vmlDrawing2.vml"/><Relationship Id="rId6" Type="http://schemas.openxmlformats.org/officeDocument/2006/relationships/image" Target="../media/image22.wmf"/><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image" Target="../media/image33.wmf"/><Relationship Id="rId36" Type="http://schemas.openxmlformats.org/officeDocument/2006/relationships/image" Target="../media/image37.wmf"/><Relationship Id="rId49" Type="http://schemas.openxmlformats.org/officeDocument/2006/relationships/oleObject" Target="../embeddings/oleObject24.bin"/><Relationship Id="rId57" Type="http://schemas.openxmlformats.org/officeDocument/2006/relationships/oleObject" Target="../embeddings/oleObject28.bin"/><Relationship Id="rId10" Type="http://schemas.openxmlformats.org/officeDocument/2006/relationships/image" Target="../media/image24.wmf"/><Relationship Id="rId31" Type="http://schemas.openxmlformats.org/officeDocument/2006/relationships/oleObject" Target="../embeddings/oleObject15.bin"/><Relationship Id="rId44" Type="http://schemas.openxmlformats.org/officeDocument/2006/relationships/image" Target="../media/image41.wmf"/><Relationship Id="rId52" Type="http://schemas.openxmlformats.org/officeDocument/2006/relationships/image" Target="../media/image45.wmf"/><Relationship Id="rId60" Type="http://schemas.openxmlformats.org/officeDocument/2006/relationships/oleObject" Target="../embeddings/oleObject31.bin"/><Relationship Id="rId65" Type="http://schemas.openxmlformats.org/officeDocument/2006/relationships/oleObject" Target="../embeddings/oleObject36.bin"/><Relationship Id="rId73"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oleObject" Target="../embeddings/oleObject4.bin"/><Relationship Id="rId13" Type="http://schemas.openxmlformats.org/officeDocument/2006/relationships/oleObject" Target="../embeddings/oleObject6.bin"/><Relationship Id="rId18" Type="http://schemas.openxmlformats.org/officeDocument/2006/relationships/image" Target="../media/image28.wmf"/><Relationship Id="rId39" Type="http://schemas.openxmlformats.org/officeDocument/2006/relationships/oleObject" Target="../embeddings/oleObject19.bin"/><Relationship Id="rId34" Type="http://schemas.openxmlformats.org/officeDocument/2006/relationships/image" Target="../media/image36.wmf"/><Relationship Id="rId50" Type="http://schemas.openxmlformats.org/officeDocument/2006/relationships/image" Target="../media/image44.wmf"/><Relationship Id="rId55" Type="http://schemas.openxmlformats.org/officeDocument/2006/relationships/oleObject" Target="../embeddings/oleObject27.bin"/><Relationship Id="rId7" Type="http://schemas.openxmlformats.org/officeDocument/2006/relationships/oleObject" Target="../embeddings/oleObject3.bin"/><Relationship Id="rId71" Type="http://schemas.openxmlformats.org/officeDocument/2006/relationships/oleObject" Target="../embeddings/oleObject42.bin"/></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13" Type="http://schemas.openxmlformats.org/officeDocument/2006/relationships/oleObject" Target="../embeddings/oleObject48.bin"/><Relationship Id="rId18" Type="http://schemas.openxmlformats.org/officeDocument/2006/relationships/image" Target="../media/image38.wmf"/><Relationship Id="rId26" Type="http://schemas.openxmlformats.org/officeDocument/2006/relationships/image" Target="../media/image42.wmf"/><Relationship Id="rId39" Type="http://schemas.openxmlformats.org/officeDocument/2006/relationships/oleObject" Target="../embeddings/oleObject62.bin"/><Relationship Id="rId21" Type="http://schemas.openxmlformats.org/officeDocument/2006/relationships/oleObject" Target="../embeddings/oleObject52.bin"/><Relationship Id="rId34" Type="http://schemas.openxmlformats.org/officeDocument/2006/relationships/image" Target="../media/image46.wmf"/><Relationship Id="rId42" Type="http://schemas.openxmlformats.org/officeDocument/2006/relationships/oleObject" Target="../embeddings/oleObject65.bin"/><Relationship Id="rId47" Type="http://schemas.openxmlformats.org/officeDocument/2006/relationships/oleObject" Target="../embeddings/oleObject70.bin"/><Relationship Id="rId50" Type="http://schemas.openxmlformats.org/officeDocument/2006/relationships/oleObject" Target="../embeddings/oleObject73.bin"/><Relationship Id="rId7" Type="http://schemas.openxmlformats.org/officeDocument/2006/relationships/oleObject" Target="../embeddings/oleObject45.bin"/><Relationship Id="rId2" Type="http://schemas.openxmlformats.org/officeDocument/2006/relationships/slideLayout" Target="../slideLayouts/slideLayout1.xml"/><Relationship Id="rId16" Type="http://schemas.openxmlformats.org/officeDocument/2006/relationships/image" Target="../media/image37.wmf"/><Relationship Id="rId29" Type="http://schemas.openxmlformats.org/officeDocument/2006/relationships/oleObject" Target="../embeddings/oleObject56.bin"/><Relationship Id="rId11" Type="http://schemas.openxmlformats.org/officeDocument/2006/relationships/oleObject" Target="../embeddings/oleObject47.bin"/><Relationship Id="rId24" Type="http://schemas.openxmlformats.org/officeDocument/2006/relationships/image" Target="../media/image41.wmf"/><Relationship Id="rId32" Type="http://schemas.openxmlformats.org/officeDocument/2006/relationships/image" Target="../media/image45.wmf"/><Relationship Id="rId37" Type="http://schemas.openxmlformats.org/officeDocument/2006/relationships/oleObject" Target="../embeddings/oleObject60.bin"/><Relationship Id="rId40" Type="http://schemas.openxmlformats.org/officeDocument/2006/relationships/oleObject" Target="../embeddings/oleObject63.bin"/><Relationship Id="rId45" Type="http://schemas.openxmlformats.org/officeDocument/2006/relationships/oleObject" Target="../embeddings/oleObject68.bin"/><Relationship Id="rId53" Type="http://schemas.openxmlformats.org/officeDocument/2006/relationships/image" Target="../media/image49.png"/><Relationship Id="rId5" Type="http://schemas.openxmlformats.org/officeDocument/2006/relationships/oleObject" Target="../embeddings/oleObject44.bin"/><Relationship Id="rId10" Type="http://schemas.openxmlformats.org/officeDocument/2006/relationships/image" Target="../media/image34.wmf"/><Relationship Id="rId19" Type="http://schemas.openxmlformats.org/officeDocument/2006/relationships/oleObject" Target="../embeddings/oleObject51.bin"/><Relationship Id="rId31" Type="http://schemas.openxmlformats.org/officeDocument/2006/relationships/oleObject" Target="../embeddings/oleObject57.bin"/><Relationship Id="rId44" Type="http://schemas.openxmlformats.org/officeDocument/2006/relationships/oleObject" Target="../embeddings/oleObject67.bin"/><Relationship Id="rId52" Type="http://schemas.openxmlformats.org/officeDocument/2006/relationships/oleObject" Target="../embeddings/oleObject75.bin"/><Relationship Id="rId4" Type="http://schemas.openxmlformats.org/officeDocument/2006/relationships/image" Target="../media/image540.png"/><Relationship Id="rId9" Type="http://schemas.openxmlformats.org/officeDocument/2006/relationships/oleObject" Target="../embeddings/oleObject46.bin"/><Relationship Id="rId14" Type="http://schemas.openxmlformats.org/officeDocument/2006/relationships/image" Target="../media/image36.wmf"/><Relationship Id="rId22" Type="http://schemas.openxmlformats.org/officeDocument/2006/relationships/image" Target="../media/image40.wmf"/><Relationship Id="rId27" Type="http://schemas.openxmlformats.org/officeDocument/2006/relationships/oleObject" Target="../embeddings/oleObject55.bin"/><Relationship Id="rId30" Type="http://schemas.openxmlformats.org/officeDocument/2006/relationships/image" Target="../media/image44.wmf"/><Relationship Id="rId35" Type="http://schemas.openxmlformats.org/officeDocument/2006/relationships/oleObject" Target="../embeddings/oleObject59.bin"/><Relationship Id="rId43" Type="http://schemas.openxmlformats.org/officeDocument/2006/relationships/oleObject" Target="../embeddings/oleObject66.bin"/><Relationship Id="rId48" Type="http://schemas.openxmlformats.org/officeDocument/2006/relationships/oleObject" Target="../embeddings/oleObject71.bin"/><Relationship Id="rId8" Type="http://schemas.openxmlformats.org/officeDocument/2006/relationships/image" Target="../media/image33.wmf"/><Relationship Id="rId51" Type="http://schemas.openxmlformats.org/officeDocument/2006/relationships/oleObject" Target="../embeddings/oleObject74.bin"/><Relationship Id="rId3" Type="http://schemas.openxmlformats.org/officeDocument/2006/relationships/notesSlide" Target="../notesSlides/notesSlide21.xml"/><Relationship Id="rId12" Type="http://schemas.openxmlformats.org/officeDocument/2006/relationships/image" Target="../media/image35.wmf"/><Relationship Id="rId17" Type="http://schemas.openxmlformats.org/officeDocument/2006/relationships/oleObject" Target="../embeddings/oleObject50.bin"/><Relationship Id="rId25" Type="http://schemas.openxmlformats.org/officeDocument/2006/relationships/oleObject" Target="../embeddings/oleObject54.bin"/><Relationship Id="rId33" Type="http://schemas.openxmlformats.org/officeDocument/2006/relationships/oleObject" Target="../embeddings/oleObject58.bin"/><Relationship Id="rId38" Type="http://schemas.openxmlformats.org/officeDocument/2006/relationships/oleObject" Target="../embeddings/oleObject61.bin"/><Relationship Id="rId46" Type="http://schemas.openxmlformats.org/officeDocument/2006/relationships/oleObject" Target="../embeddings/oleObject69.bin"/><Relationship Id="rId20" Type="http://schemas.openxmlformats.org/officeDocument/2006/relationships/image" Target="../media/image39.wmf"/><Relationship Id="rId41" Type="http://schemas.openxmlformats.org/officeDocument/2006/relationships/oleObject" Target="../embeddings/oleObject64.bin"/><Relationship Id="rId1" Type="http://schemas.openxmlformats.org/officeDocument/2006/relationships/vmlDrawing" Target="../drawings/vmlDrawing3.vml"/><Relationship Id="rId6" Type="http://schemas.openxmlformats.org/officeDocument/2006/relationships/image" Target="../media/image32.wmf"/><Relationship Id="rId15" Type="http://schemas.openxmlformats.org/officeDocument/2006/relationships/oleObject" Target="../embeddings/oleObject49.bin"/><Relationship Id="rId23" Type="http://schemas.openxmlformats.org/officeDocument/2006/relationships/oleObject" Target="../embeddings/oleObject53.bin"/><Relationship Id="rId28" Type="http://schemas.openxmlformats.org/officeDocument/2006/relationships/image" Target="../media/image43.wmf"/><Relationship Id="rId36" Type="http://schemas.openxmlformats.org/officeDocument/2006/relationships/image" Target="../media/image47.wmf"/><Relationship Id="rId49" Type="http://schemas.openxmlformats.org/officeDocument/2006/relationships/oleObject" Target="../embeddings/oleObject72.bin"/></Relationships>
</file>

<file path=ppt/slides/_rels/slide37.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76.png"/><Relationship Id="rId4" Type="http://schemas.openxmlformats.org/officeDocument/2006/relationships/image" Target="../media/image75.png"/></Relationships>
</file>

<file path=ppt/slides/_rels/slide4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78.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8.xml"/><Relationship Id="rId1" Type="http://schemas.openxmlformats.org/officeDocument/2006/relationships/vmlDrawing" Target="../drawings/vmlDrawing4.vml"/><Relationship Id="rId6" Type="http://schemas.openxmlformats.org/officeDocument/2006/relationships/image" Target="../media/image79.png"/><Relationship Id="rId5" Type="http://schemas.openxmlformats.org/officeDocument/2006/relationships/oleObject" Target="../embeddings/oleObject76.bin"/><Relationship Id="rId4" Type="http://schemas.openxmlformats.org/officeDocument/2006/relationships/image" Target="../media/image8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82.png"/></Relationships>
</file>

<file path=ppt/slides/_rels/slide5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1"/>
          <p:cNvGrpSpPr>
            <a:grpSpLocks/>
          </p:cNvGrpSpPr>
          <p:nvPr/>
        </p:nvGrpSpPr>
        <p:grpSpPr bwMode="auto">
          <a:xfrm>
            <a:off x="1071563" y="304800"/>
            <a:ext cx="7613650" cy="1106488"/>
            <a:chOff x="0" y="0"/>
            <a:chExt cx="4796" cy="697"/>
          </a:xfrm>
        </p:grpSpPr>
        <p:sp>
          <p:nvSpPr>
            <p:cNvPr id="2052" name="Oval 2"/>
            <p:cNvSpPr>
              <a:spLocks/>
            </p:cNvSpPr>
            <p:nvPr/>
          </p:nvSpPr>
          <p:spPr bwMode="auto">
            <a:xfrm flipH="1">
              <a:off x="2392" y="0"/>
              <a:ext cx="696" cy="696"/>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2053" name="Oval 3"/>
            <p:cNvSpPr>
              <a:spLocks/>
            </p:cNvSpPr>
            <p:nvPr/>
          </p:nvSpPr>
          <p:spPr bwMode="auto">
            <a:xfrm flipH="1">
              <a:off x="4101" y="0"/>
              <a:ext cx="695" cy="696"/>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2054" name="Oval 4"/>
            <p:cNvSpPr>
              <a:spLocks/>
            </p:cNvSpPr>
            <p:nvPr/>
          </p:nvSpPr>
          <p:spPr bwMode="auto">
            <a:xfrm flipH="1">
              <a:off x="0" y="1"/>
              <a:ext cx="695" cy="696"/>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2055" name="Oval 5"/>
            <p:cNvSpPr>
              <a:spLocks/>
            </p:cNvSpPr>
            <p:nvPr/>
          </p:nvSpPr>
          <p:spPr bwMode="auto">
            <a:xfrm flipH="1">
              <a:off x="3308" y="0"/>
              <a:ext cx="695" cy="696"/>
            </a:xfrm>
            <a:prstGeom prst="ellipse">
              <a:avLst/>
            </a:prstGeom>
            <a:noFill/>
            <a:ln w="28440">
              <a:solidFill>
                <a:srgbClr val="D9D8E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2056" name="Oval 6"/>
            <p:cNvSpPr>
              <a:spLocks/>
            </p:cNvSpPr>
            <p:nvPr/>
          </p:nvSpPr>
          <p:spPr bwMode="auto">
            <a:xfrm flipH="1">
              <a:off x="811" y="0"/>
              <a:ext cx="695" cy="696"/>
            </a:xfrm>
            <a:prstGeom prst="ellipse">
              <a:avLst/>
            </a:prstGeom>
            <a:noFill/>
            <a:ln w="28440">
              <a:solidFill>
                <a:srgbClr val="D9D8E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grpSp>
      <p:sp>
        <p:nvSpPr>
          <p:cNvPr id="2051" name="Rectangle 7"/>
          <p:cNvSpPr>
            <a:spLocks noGrp="1" noChangeArrowheads="1"/>
          </p:cNvSpPr>
          <p:nvPr>
            <p:ph type="ctrTitle"/>
          </p:nvPr>
        </p:nvSpPr>
        <p:spPr>
          <a:xfrm>
            <a:off x="389744" y="2667000"/>
            <a:ext cx="8295470" cy="1470025"/>
          </a:xfrm>
        </p:spPr>
        <p:txBody>
          <a:bodyPr lIns="0" tIns="0" rIns="2198" bIns="0"/>
          <a:lstStyle/>
          <a:p>
            <a:pPr marL="63500" algn="ctr" eaLnBrk="1" hangingPunct="1"/>
            <a:r>
              <a:rPr lang="en-US" altLang="zh-CN" dirty="0">
                <a:latin typeface="Comic Sans MS" panose="030F0702030302020204" pitchFamily="66" charset="0"/>
                <a:ea typeface="宋体" panose="02010600030101010101" pitchFamily="2" charset="-122"/>
                <a:sym typeface="Comic Sans MS" panose="030F0702030302020204" pitchFamily="66" charset="0"/>
              </a:rPr>
              <a:t>On Authenticated Query Processing via Untrusted Service Providers</a:t>
            </a:r>
            <a:br>
              <a:rPr lang="en-US" altLang="zh-CN" dirty="0">
                <a:latin typeface="Comic Sans MS" panose="030F0702030302020204" pitchFamily="66" charset="0"/>
                <a:ea typeface="宋体" panose="02010600030101010101" pitchFamily="2" charset="-122"/>
                <a:sym typeface="Comic Sans MS" panose="030F0702030302020204" pitchFamily="66" charset="0"/>
              </a:rPr>
            </a:br>
            <a:r>
              <a:rPr lang="en-US" altLang="zh-CN" dirty="0">
                <a:latin typeface="Comic Sans MS" panose="030F0702030302020204" pitchFamily="66" charset="0"/>
                <a:ea typeface="宋体" panose="02010600030101010101" pitchFamily="2" charset="-122"/>
                <a:sym typeface="Comic Sans MS" panose="030F0702030302020204" pitchFamily="66" charset="0"/>
              </a:rPr>
              <a:t/>
            </a:r>
            <a:br>
              <a:rPr lang="en-US" altLang="zh-CN" dirty="0">
                <a:latin typeface="Comic Sans MS" panose="030F0702030302020204" pitchFamily="66" charset="0"/>
                <a:ea typeface="宋体" panose="02010600030101010101" pitchFamily="2" charset="-122"/>
                <a:sym typeface="Comic Sans MS" panose="030F0702030302020204" pitchFamily="66" charset="0"/>
              </a:rPr>
            </a:br>
            <a:r>
              <a:rPr lang="en-US" altLang="zh-CN" sz="3600" dirty="0">
                <a:latin typeface="Comic Sans MS" panose="030F0702030302020204" pitchFamily="66" charset="0"/>
                <a:ea typeface="华文楷体" charset="-122"/>
                <a:sym typeface="Comic Sans MS" panose="030F0702030302020204" pitchFamily="66" charset="0"/>
              </a:rPr>
              <a:t/>
            </a:r>
            <a:br>
              <a:rPr lang="en-US" altLang="zh-CN" sz="3600" dirty="0">
                <a:latin typeface="Comic Sans MS" panose="030F0702030302020204" pitchFamily="66" charset="0"/>
                <a:ea typeface="华文楷体" charset="-122"/>
                <a:sym typeface="Comic Sans MS" panose="030F0702030302020204" pitchFamily="66" charset="0"/>
              </a:rPr>
            </a:br>
            <a:r>
              <a:rPr lang="en-US" altLang="zh-CN" sz="2800" dirty="0">
                <a:solidFill>
                  <a:srgbClr val="0070C0"/>
                </a:solidFill>
                <a:latin typeface="Comic Sans MS" panose="030F0702030302020204" pitchFamily="66" charset="0"/>
                <a:ea typeface="宋体" panose="02010600030101010101" pitchFamily="2" charset="-122"/>
                <a:sym typeface="Comic Sans MS" panose="030F0702030302020204" pitchFamily="66" charset="0"/>
              </a:rPr>
              <a:t>Jie Wu</a:t>
            </a:r>
            <a:br>
              <a:rPr lang="en-US" altLang="zh-CN" sz="2800" dirty="0">
                <a:solidFill>
                  <a:srgbClr val="0070C0"/>
                </a:solidFill>
                <a:latin typeface="Comic Sans MS" panose="030F0702030302020204" pitchFamily="66" charset="0"/>
                <a:ea typeface="宋体" panose="02010600030101010101" pitchFamily="2" charset="-122"/>
                <a:sym typeface="Comic Sans MS" panose="030F0702030302020204" pitchFamily="66" charset="0"/>
              </a:rPr>
            </a:br>
            <a:r>
              <a:rPr lang="en-US" altLang="zh-CN" sz="2400" dirty="0">
                <a:latin typeface="Comic Sans MS" panose="030F0702030302020204" pitchFamily="66" charset="0"/>
                <a:ea typeface="华文楷体" charset="-122"/>
                <a:sym typeface="Comic Sans MS" panose="030F0702030302020204" pitchFamily="66" charset="0"/>
              </a:rPr>
              <a:t/>
            </a:r>
            <a:br>
              <a:rPr lang="en-US" altLang="zh-CN" sz="2400" dirty="0">
                <a:latin typeface="Comic Sans MS" panose="030F0702030302020204" pitchFamily="66" charset="0"/>
                <a:ea typeface="华文楷体" charset="-122"/>
                <a:sym typeface="Comic Sans MS" panose="030F0702030302020204" pitchFamily="66" charset="0"/>
              </a:rPr>
            </a:br>
            <a:r>
              <a:rPr lang="en-US" altLang="zh-CN" sz="2400" dirty="0">
                <a:latin typeface="Comic Sans MS" panose="030F0702030302020204" pitchFamily="66" charset="0"/>
                <a:ea typeface="宋体" panose="02010600030101010101" pitchFamily="2" charset="-122"/>
                <a:sym typeface="Comic Sans MS" panose="030F0702030302020204" pitchFamily="66" charset="0"/>
              </a:rPr>
              <a:t>Department of Computer and Information Sciences </a:t>
            </a:r>
            <a:r>
              <a:rPr lang="en-US" altLang="zh-CN" sz="2400" dirty="0">
                <a:latin typeface="Comic Sans MS" panose="030F0702030302020204" pitchFamily="66" charset="0"/>
                <a:ea typeface="华文楷体" charset="-122"/>
                <a:sym typeface="Comic Sans MS" panose="030F0702030302020204" pitchFamily="66" charset="0"/>
              </a:rPr>
              <a:t/>
            </a:r>
            <a:br>
              <a:rPr lang="en-US" altLang="zh-CN" sz="2400" dirty="0">
                <a:latin typeface="Comic Sans MS" panose="030F0702030302020204" pitchFamily="66" charset="0"/>
                <a:ea typeface="华文楷体" charset="-122"/>
                <a:sym typeface="Comic Sans MS" panose="030F0702030302020204" pitchFamily="66" charset="0"/>
              </a:rPr>
            </a:br>
            <a:r>
              <a:rPr lang="en-US" altLang="zh-CN" sz="2400" dirty="0">
                <a:latin typeface="Comic Sans MS" panose="030F0702030302020204" pitchFamily="66" charset="0"/>
                <a:ea typeface="宋体" panose="02010600030101010101" pitchFamily="2" charset="-122"/>
                <a:sym typeface="Comic Sans MS" panose="030F0702030302020204" pitchFamily="66" charset="0"/>
              </a:rPr>
              <a:t>Temple University</a:t>
            </a:r>
            <a:endParaRPr lang="en-US" altLang="zh-CN" sz="2400" dirty="0">
              <a:latin typeface="Comic Sans MS" panose="030F0702030302020204" pitchFamily="66" charset="0"/>
              <a:ea typeface="华文楷体" charset="-122"/>
              <a:sym typeface="Comic Sans MS" panose="030F0702030302020204" pitchFamily="66" charset="0"/>
            </a:endParaRPr>
          </a:p>
        </p:txBody>
      </p:sp>
      <p:sp>
        <p:nvSpPr>
          <p:cNvPr id="3" name="Footer Placeholder 2"/>
          <p:cNvSpPr>
            <a:spLocks noGrp="1"/>
          </p:cNvSpPr>
          <p:nvPr>
            <p:ph type="ftr" idx="11"/>
          </p:nvPr>
        </p:nvSpPr>
        <p:spPr/>
        <p:txBody>
          <a:bodyPr/>
          <a:lstStyle/>
          <a:p>
            <a:r>
              <a:rPr lang="en-US" smtClean="0"/>
              <a:t>Trustcom 2018</a:t>
            </a:r>
            <a:endParaRPr lang="en-US"/>
          </a:p>
        </p:txBody>
      </p:sp>
    </p:spTree>
    <p:extLst>
      <p:ext uri="{BB962C8B-B14F-4D97-AF65-F5344CB8AC3E}">
        <p14:creationId xmlns:p14="http://schemas.microsoft.com/office/powerpoint/2010/main" val="2258640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
          <p:cNvGrpSpPr>
            <a:grpSpLocks/>
          </p:cNvGrpSpPr>
          <p:nvPr/>
        </p:nvGrpSpPr>
        <p:grpSpPr bwMode="auto">
          <a:xfrm>
            <a:off x="1071563" y="304800"/>
            <a:ext cx="7613650" cy="1106488"/>
            <a:chOff x="0" y="0"/>
            <a:chExt cx="4796" cy="697"/>
          </a:xfrm>
        </p:grpSpPr>
        <p:sp>
          <p:nvSpPr>
            <p:cNvPr id="14341" name="Oval 2"/>
            <p:cNvSpPr>
              <a:spLocks/>
            </p:cNvSpPr>
            <p:nvPr/>
          </p:nvSpPr>
          <p:spPr bwMode="auto">
            <a:xfrm flipH="1">
              <a:off x="2392" y="0"/>
              <a:ext cx="696" cy="696"/>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14342" name="Oval 3"/>
            <p:cNvSpPr>
              <a:spLocks/>
            </p:cNvSpPr>
            <p:nvPr/>
          </p:nvSpPr>
          <p:spPr bwMode="auto">
            <a:xfrm flipH="1">
              <a:off x="4101" y="0"/>
              <a:ext cx="695" cy="696"/>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14343" name="Oval 4"/>
            <p:cNvSpPr>
              <a:spLocks/>
            </p:cNvSpPr>
            <p:nvPr/>
          </p:nvSpPr>
          <p:spPr bwMode="auto">
            <a:xfrm flipH="1">
              <a:off x="0" y="1"/>
              <a:ext cx="695" cy="696"/>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14344" name="Oval 5"/>
            <p:cNvSpPr>
              <a:spLocks/>
            </p:cNvSpPr>
            <p:nvPr/>
          </p:nvSpPr>
          <p:spPr bwMode="auto">
            <a:xfrm flipH="1">
              <a:off x="3308" y="0"/>
              <a:ext cx="695" cy="696"/>
            </a:xfrm>
            <a:prstGeom prst="ellipse">
              <a:avLst/>
            </a:prstGeom>
            <a:noFill/>
            <a:ln w="28440">
              <a:solidFill>
                <a:srgbClr val="D9D8E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14345" name="Oval 6"/>
            <p:cNvSpPr>
              <a:spLocks/>
            </p:cNvSpPr>
            <p:nvPr/>
          </p:nvSpPr>
          <p:spPr bwMode="auto">
            <a:xfrm flipH="1">
              <a:off x="811" y="0"/>
              <a:ext cx="695" cy="696"/>
            </a:xfrm>
            <a:prstGeom prst="ellipse">
              <a:avLst/>
            </a:prstGeom>
            <a:noFill/>
            <a:ln w="28440">
              <a:solidFill>
                <a:srgbClr val="D9D8E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grpSp>
      <p:sp>
        <p:nvSpPr>
          <p:cNvPr id="14339" name="Rectangle 7"/>
          <p:cNvSpPr>
            <a:spLocks noGrp="1" noChangeArrowheads="1"/>
          </p:cNvSpPr>
          <p:nvPr>
            <p:ph type="title"/>
          </p:nvPr>
        </p:nvSpPr>
        <p:spPr>
          <a:xfrm>
            <a:off x="304800" y="228600"/>
            <a:ext cx="8650288" cy="1524000"/>
          </a:xfrm>
        </p:spPr>
        <p:txBody>
          <a:bodyPr lIns="0" tIns="0" rIns="2198" bIns="0"/>
          <a:lstStyle/>
          <a:p>
            <a:pPr marL="63500" eaLnBrk="1" hangingPunct="1"/>
            <a:r>
              <a:rPr lang="en-US" altLang="zh-CN" sz="4000" dirty="0">
                <a:latin typeface="Comic Sans MS" panose="030F0702030302020204" pitchFamily="66" charset="0"/>
                <a:ea typeface="宋体" panose="02010600030101010101" pitchFamily="2" charset="-122"/>
                <a:sym typeface="Comic Sans MS" panose="030F0702030302020204" pitchFamily="66" charset="0"/>
              </a:rPr>
              <a:t/>
            </a:r>
            <a:br>
              <a:rPr lang="en-US" altLang="zh-CN" sz="4000" dirty="0">
                <a:latin typeface="Comic Sans MS" panose="030F0702030302020204" pitchFamily="66" charset="0"/>
                <a:ea typeface="宋体" panose="02010600030101010101" pitchFamily="2" charset="-122"/>
                <a:sym typeface="Comic Sans MS" panose="030F0702030302020204" pitchFamily="66" charset="0"/>
              </a:rPr>
            </a:br>
            <a:r>
              <a:rPr lang="en-US" altLang="zh-CN" sz="4000" dirty="0">
                <a:latin typeface="Comic Sans MS" panose="030F0702030302020204" pitchFamily="66" charset="0"/>
                <a:ea typeface="宋体" panose="02010600030101010101" pitchFamily="2" charset="-122"/>
                <a:sym typeface="Comic Sans MS" panose="030F0702030302020204" pitchFamily="66" charset="0"/>
              </a:rPr>
              <a:t>Search Privacy</a:t>
            </a:r>
            <a:br>
              <a:rPr lang="en-US" altLang="zh-CN" sz="4000" dirty="0">
                <a:latin typeface="Comic Sans MS" panose="030F0702030302020204" pitchFamily="66" charset="0"/>
                <a:ea typeface="宋体" panose="02010600030101010101" pitchFamily="2" charset="-122"/>
                <a:sym typeface="Comic Sans MS" panose="030F0702030302020204" pitchFamily="66" charset="0"/>
              </a:rPr>
            </a:br>
            <a:endParaRPr lang="en-US" altLang="zh-CN" sz="2800" dirty="0">
              <a:latin typeface="Comic Sans MS" panose="030F0702030302020204" pitchFamily="66" charset="0"/>
              <a:ea typeface="华文楷体" charset="-122"/>
              <a:sym typeface="Comic Sans MS" panose="030F0702030302020204" pitchFamily="66" charset="0"/>
            </a:endParaRPr>
          </a:p>
        </p:txBody>
      </p:sp>
      <p:sp>
        <p:nvSpPr>
          <p:cNvPr id="14340" name="Rectangle 8"/>
          <p:cNvSpPr>
            <a:spLocks/>
          </p:cNvSpPr>
          <p:nvPr/>
        </p:nvSpPr>
        <p:spPr bwMode="auto">
          <a:xfrm>
            <a:off x="609600" y="2057400"/>
            <a:ext cx="8352927"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28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Cloud neither learns what the user is searching </a:t>
            </a:r>
          </a:p>
          <a:p>
            <a:pPr eaLnBrk="1" hangingPunct="1"/>
            <a:r>
              <a:rPr lang="en-US" altLang="zh-CN" sz="28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for, nor which files are returned to a user.</a:t>
            </a:r>
          </a:p>
          <a:p>
            <a:pPr eaLnBrk="1" hangingPunct="1"/>
            <a:endParaRPr lang="en-US" altLang="zh-CN" sz="2800" dirty="0">
              <a:solidFill>
                <a:srgbClr val="000000"/>
              </a:solidFill>
              <a:latin typeface="Comic Sans MS" panose="030F0702030302020204" pitchFamily="66" charset="0"/>
              <a:ea typeface="宋体" panose="02010600030101010101" pitchFamily="2" charset="-122"/>
              <a:sym typeface="Comic Sans MS" panose="030F0702030302020204" pitchFamily="66" charset="0"/>
            </a:endParaRPr>
          </a:p>
          <a:p>
            <a:pPr eaLnBrk="1" hangingPunct="1"/>
            <a:r>
              <a:rPr lang="en-US" altLang="zh-CN" sz="28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Cloud: </a:t>
            </a:r>
            <a:r>
              <a:rPr lang="en-US" altLang="zh-CN" sz="2800" dirty="0">
                <a:solidFill>
                  <a:srgbClr val="0070C0"/>
                </a:solidFill>
                <a:latin typeface="Comic Sans MS" panose="030F0702030302020204" pitchFamily="66" charset="0"/>
                <a:ea typeface="宋体" panose="02010600030101010101" pitchFamily="2" charset="-122"/>
                <a:sym typeface="Comic Sans MS" panose="030F0702030302020204" pitchFamily="66" charset="0"/>
              </a:rPr>
              <a:t>semi-trusted</a:t>
            </a:r>
            <a:r>
              <a:rPr lang="en-US" altLang="zh-CN" sz="28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 (i.e., </a:t>
            </a:r>
            <a:r>
              <a:rPr lang="en-US" altLang="zh-CN" sz="2800" dirty="0">
                <a:solidFill>
                  <a:srgbClr val="0070C0"/>
                </a:solidFill>
                <a:latin typeface="Comic Sans MS" panose="030F0702030302020204" pitchFamily="66" charset="0"/>
                <a:ea typeface="宋体" panose="02010600030101010101" pitchFamily="2" charset="-122"/>
                <a:sym typeface="Comic Sans MS" panose="030F0702030302020204" pitchFamily="66" charset="0"/>
              </a:rPr>
              <a:t>honest but curious)</a:t>
            </a:r>
            <a:r>
              <a:rPr lang="en-US" altLang="zh-CN" sz="28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a:t>
            </a:r>
          </a:p>
          <a:p>
            <a:pPr eaLnBrk="1" hangingPunct="1"/>
            <a:endParaRPr lang="en-US" altLang="zh-CN" sz="2800" dirty="0">
              <a:solidFill>
                <a:srgbClr val="000000"/>
              </a:solidFill>
              <a:latin typeface="Comic Sans MS" panose="030F0702030302020204" pitchFamily="66" charset="0"/>
              <a:ea typeface="宋体" panose="02010600030101010101" pitchFamily="2" charset="-122"/>
              <a:sym typeface="Comic Sans MS" panose="030F0702030302020204" pitchFamily="66" charset="0"/>
            </a:endParaRPr>
          </a:p>
          <a:p>
            <a:pPr eaLnBrk="1" hangingPunct="1"/>
            <a:r>
              <a:rPr lang="en-US" altLang="zh-CN" sz="28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It will obey general rules, but still wants to know </a:t>
            </a:r>
          </a:p>
          <a:p>
            <a:pPr eaLnBrk="1" hangingPunct="1"/>
            <a:r>
              <a:rPr lang="en-US" altLang="zh-CN" sz="28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some additional information.</a:t>
            </a:r>
          </a:p>
        </p:txBody>
      </p:sp>
    </p:spTree>
    <p:extLst>
      <p:ext uri="{BB962C8B-B14F-4D97-AF65-F5344CB8AC3E}">
        <p14:creationId xmlns:p14="http://schemas.microsoft.com/office/powerpoint/2010/main" val="3210627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
          <p:cNvGrpSpPr>
            <a:grpSpLocks/>
          </p:cNvGrpSpPr>
          <p:nvPr/>
        </p:nvGrpSpPr>
        <p:grpSpPr bwMode="auto">
          <a:xfrm>
            <a:off x="1071563" y="304800"/>
            <a:ext cx="7613650" cy="1106488"/>
            <a:chOff x="0" y="0"/>
            <a:chExt cx="4796" cy="697"/>
          </a:xfrm>
        </p:grpSpPr>
        <p:sp>
          <p:nvSpPr>
            <p:cNvPr id="14341" name="Oval 2"/>
            <p:cNvSpPr>
              <a:spLocks/>
            </p:cNvSpPr>
            <p:nvPr/>
          </p:nvSpPr>
          <p:spPr bwMode="auto">
            <a:xfrm flipH="1">
              <a:off x="2392" y="0"/>
              <a:ext cx="696" cy="696"/>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14342" name="Oval 3"/>
            <p:cNvSpPr>
              <a:spLocks/>
            </p:cNvSpPr>
            <p:nvPr/>
          </p:nvSpPr>
          <p:spPr bwMode="auto">
            <a:xfrm flipH="1">
              <a:off x="4101" y="0"/>
              <a:ext cx="695" cy="696"/>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14343" name="Oval 4"/>
            <p:cNvSpPr>
              <a:spLocks/>
            </p:cNvSpPr>
            <p:nvPr/>
          </p:nvSpPr>
          <p:spPr bwMode="auto">
            <a:xfrm flipH="1">
              <a:off x="0" y="1"/>
              <a:ext cx="695" cy="696"/>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14344" name="Oval 5"/>
            <p:cNvSpPr>
              <a:spLocks/>
            </p:cNvSpPr>
            <p:nvPr/>
          </p:nvSpPr>
          <p:spPr bwMode="auto">
            <a:xfrm flipH="1">
              <a:off x="3308" y="0"/>
              <a:ext cx="695" cy="696"/>
            </a:xfrm>
            <a:prstGeom prst="ellipse">
              <a:avLst/>
            </a:prstGeom>
            <a:noFill/>
            <a:ln w="28440">
              <a:solidFill>
                <a:srgbClr val="D9D8E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14345" name="Oval 6"/>
            <p:cNvSpPr>
              <a:spLocks/>
            </p:cNvSpPr>
            <p:nvPr/>
          </p:nvSpPr>
          <p:spPr bwMode="auto">
            <a:xfrm flipH="1">
              <a:off x="811" y="0"/>
              <a:ext cx="695" cy="696"/>
            </a:xfrm>
            <a:prstGeom prst="ellipse">
              <a:avLst/>
            </a:prstGeom>
            <a:noFill/>
            <a:ln w="28440">
              <a:solidFill>
                <a:srgbClr val="D9D8E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grpSp>
      <p:sp>
        <p:nvSpPr>
          <p:cNvPr id="14339" name="Rectangle 7"/>
          <p:cNvSpPr>
            <a:spLocks noGrp="1" noChangeArrowheads="1"/>
          </p:cNvSpPr>
          <p:nvPr>
            <p:ph type="title"/>
          </p:nvPr>
        </p:nvSpPr>
        <p:spPr/>
        <p:txBody>
          <a:bodyPr lIns="0" tIns="0" rIns="2198" bIns="0"/>
          <a:lstStyle/>
          <a:p>
            <a:pPr marL="63500" eaLnBrk="1" hangingPunct="1"/>
            <a:r>
              <a:rPr lang="en-US" altLang="zh-CN" sz="4000" dirty="0">
                <a:latin typeface="Comic Sans MS" panose="030F0702030302020204" pitchFamily="66" charset="0"/>
                <a:ea typeface="宋体" panose="02010600030101010101" pitchFamily="2" charset="-122"/>
                <a:sym typeface="Comic Sans MS" panose="030F0702030302020204" pitchFamily="66" charset="0"/>
              </a:rPr>
              <a:t/>
            </a:r>
            <a:br>
              <a:rPr lang="en-US" altLang="zh-CN" sz="4000" dirty="0">
                <a:latin typeface="Comic Sans MS" panose="030F0702030302020204" pitchFamily="66" charset="0"/>
                <a:ea typeface="宋体" panose="02010600030101010101" pitchFamily="2" charset="-122"/>
                <a:sym typeface="Comic Sans MS" panose="030F0702030302020204" pitchFamily="66" charset="0"/>
              </a:rPr>
            </a:br>
            <a:r>
              <a:rPr lang="en-US" altLang="zh-CN" sz="4000" dirty="0">
                <a:latin typeface="Comic Sans MS" panose="030F0702030302020204" pitchFamily="66" charset="0"/>
                <a:ea typeface="宋体" panose="02010600030101010101" pitchFamily="2" charset="-122"/>
                <a:sym typeface="Comic Sans MS" panose="030F0702030302020204" pitchFamily="66" charset="0"/>
              </a:rPr>
              <a:t>Searchable Encryption</a:t>
            </a:r>
            <a:br>
              <a:rPr lang="en-US" altLang="zh-CN" sz="4000" dirty="0">
                <a:latin typeface="Comic Sans MS" panose="030F0702030302020204" pitchFamily="66" charset="0"/>
                <a:ea typeface="宋体" panose="02010600030101010101" pitchFamily="2" charset="-122"/>
                <a:sym typeface="Comic Sans MS" panose="030F0702030302020204" pitchFamily="66" charset="0"/>
              </a:rPr>
            </a:br>
            <a:endParaRPr lang="en-US" altLang="zh-CN" sz="2800" dirty="0">
              <a:latin typeface="Comic Sans MS" panose="030F0702030302020204" pitchFamily="66" charset="0"/>
              <a:ea typeface="华文楷体" charset="-122"/>
              <a:sym typeface="Comic Sans MS" panose="030F0702030302020204" pitchFamily="66" charset="0"/>
            </a:endParaRPr>
          </a:p>
        </p:txBody>
      </p:sp>
      <p:sp>
        <p:nvSpPr>
          <p:cNvPr id="2" name="Text Placeholder 1"/>
          <p:cNvSpPr>
            <a:spLocks noGrp="1"/>
          </p:cNvSpPr>
          <p:nvPr>
            <p:ph type="body" idx="1"/>
          </p:nvPr>
        </p:nvSpPr>
        <p:spPr/>
        <p:txBody>
          <a:bodyPr/>
          <a:lstStyle/>
          <a:p>
            <a:r>
              <a:rPr lang="en-US" sz="2400" dirty="0">
                <a:latin typeface="Comic Sans MS" panose="030F0702030302020204" pitchFamily="66" charset="0"/>
              </a:rPr>
              <a:t> A user builds </a:t>
            </a:r>
            <a:r>
              <a:rPr lang="en-US" sz="2400" dirty="0">
                <a:solidFill>
                  <a:srgbClr val="0070C0"/>
                </a:solidFill>
                <a:latin typeface="Comic Sans MS" panose="030F0702030302020204" pitchFamily="66" charset="0"/>
              </a:rPr>
              <a:t>index</a:t>
            </a:r>
            <a:r>
              <a:rPr lang="en-US" sz="2400" dirty="0">
                <a:latin typeface="Comic Sans MS" panose="030F0702030302020204" pitchFamily="66" charset="0"/>
              </a:rPr>
              <a:t> (forward/inverted) for a collection of files.</a:t>
            </a:r>
          </a:p>
          <a:p>
            <a:endParaRPr lang="en-US" sz="2400" dirty="0">
              <a:latin typeface="Comic Sans MS" panose="030F0702030302020204" pitchFamily="66" charset="0"/>
            </a:endParaRPr>
          </a:p>
          <a:p>
            <a:r>
              <a:rPr lang="en-US" sz="2400" dirty="0">
                <a:latin typeface="Comic Sans MS" panose="030F0702030302020204" pitchFamily="66" charset="0"/>
              </a:rPr>
              <a:t> A user utilizes symmetric/asymmetric key encryption and </a:t>
            </a:r>
            <a:r>
              <a:rPr lang="en-US" sz="2400" dirty="0">
                <a:solidFill>
                  <a:srgbClr val="0070C0"/>
                </a:solidFill>
                <a:latin typeface="Comic Sans MS" panose="030F0702030302020204" pitchFamily="66" charset="0"/>
              </a:rPr>
              <a:t>searchable encryption </a:t>
            </a:r>
            <a:r>
              <a:rPr lang="en-US" sz="2400" dirty="0">
                <a:latin typeface="Comic Sans MS" panose="030F0702030302020204" pitchFamily="66" charset="0"/>
              </a:rPr>
              <a:t>(SE) to encrypt file contents and indexes</a:t>
            </a:r>
            <a:r>
              <a:rPr lang="en-US" sz="2400">
                <a:latin typeface="Comic Sans MS" panose="030F0702030302020204" pitchFamily="66" charset="0"/>
              </a:rPr>
              <a:t>, respectively.</a:t>
            </a:r>
            <a:endParaRPr lang="en-US" sz="2400" dirty="0">
              <a:latin typeface="Comic Sans MS" panose="030F0702030302020204" pitchFamily="66" charset="0"/>
            </a:endParaRPr>
          </a:p>
          <a:p>
            <a:endParaRPr lang="en-US" sz="2400" dirty="0">
              <a:latin typeface="Comic Sans MS" panose="030F0702030302020204" pitchFamily="66" charset="0"/>
            </a:endParaRPr>
          </a:p>
          <a:p>
            <a:r>
              <a:rPr lang="en-US" sz="2400" dirty="0">
                <a:latin typeface="Comic Sans MS" panose="030F0702030302020204" pitchFamily="66" charset="0"/>
              </a:rPr>
              <a:t> Later, a user generates a </a:t>
            </a:r>
            <a:r>
              <a:rPr lang="en-US" sz="2400" dirty="0">
                <a:solidFill>
                  <a:srgbClr val="0070C0"/>
                </a:solidFill>
                <a:latin typeface="Comic Sans MS" panose="030F0702030302020204" pitchFamily="66" charset="0"/>
              </a:rPr>
              <a:t>trapdoor</a:t>
            </a:r>
            <a:r>
              <a:rPr lang="en-US" sz="2400" dirty="0">
                <a:latin typeface="Comic Sans MS" panose="030F0702030302020204" pitchFamily="66" charset="0"/>
              </a:rPr>
              <a:t> (an encrypted query with SE) to retrieve all the files containing keyword w and performs decryption locally.</a:t>
            </a:r>
          </a:p>
        </p:txBody>
      </p:sp>
    </p:spTree>
    <p:extLst>
      <p:ext uri="{BB962C8B-B14F-4D97-AF65-F5344CB8AC3E}">
        <p14:creationId xmlns:p14="http://schemas.microsoft.com/office/powerpoint/2010/main" val="1437266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1"/>
          <p:cNvGrpSpPr>
            <a:grpSpLocks/>
          </p:cNvGrpSpPr>
          <p:nvPr/>
        </p:nvGrpSpPr>
        <p:grpSpPr bwMode="auto">
          <a:xfrm>
            <a:off x="1071563" y="304800"/>
            <a:ext cx="7613650" cy="1106488"/>
            <a:chOff x="0" y="0"/>
            <a:chExt cx="4796" cy="697"/>
          </a:xfrm>
        </p:grpSpPr>
        <p:sp>
          <p:nvSpPr>
            <p:cNvPr id="15386" name="Oval 2"/>
            <p:cNvSpPr>
              <a:spLocks/>
            </p:cNvSpPr>
            <p:nvPr/>
          </p:nvSpPr>
          <p:spPr bwMode="auto">
            <a:xfrm flipH="1">
              <a:off x="2392" y="0"/>
              <a:ext cx="696" cy="696"/>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15387" name="Oval 3"/>
            <p:cNvSpPr>
              <a:spLocks/>
            </p:cNvSpPr>
            <p:nvPr/>
          </p:nvSpPr>
          <p:spPr bwMode="auto">
            <a:xfrm flipH="1">
              <a:off x="4101" y="0"/>
              <a:ext cx="695" cy="696"/>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15388" name="Oval 4"/>
            <p:cNvSpPr>
              <a:spLocks/>
            </p:cNvSpPr>
            <p:nvPr/>
          </p:nvSpPr>
          <p:spPr bwMode="auto">
            <a:xfrm flipH="1">
              <a:off x="0" y="1"/>
              <a:ext cx="695" cy="696"/>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15389" name="Oval 5"/>
            <p:cNvSpPr>
              <a:spLocks/>
            </p:cNvSpPr>
            <p:nvPr/>
          </p:nvSpPr>
          <p:spPr bwMode="auto">
            <a:xfrm flipH="1">
              <a:off x="3308" y="0"/>
              <a:ext cx="695" cy="696"/>
            </a:xfrm>
            <a:prstGeom prst="ellipse">
              <a:avLst/>
            </a:prstGeom>
            <a:noFill/>
            <a:ln w="28440">
              <a:solidFill>
                <a:srgbClr val="D9D8E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15390" name="Oval 6"/>
            <p:cNvSpPr>
              <a:spLocks/>
            </p:cNvSpPr>
            <p:nvPr/>
          </p:nvSpPr>
          <p:spPr bwMode="auto">
            <a:xfrm flipH="1">
              <a:off x="811" y="0"/>
              <a:ext cx="695" cy="696"/>
            </a:xfrm>
            <a:prstGeom prst="ellipse">
              <a:avLst/>
            </a:prstGeom>
            <a:noFill/>
            <a:ln w="28440">
              <a:solidFill>
                <a:srgbClr val="D9D8E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grpSp>
      <p:sp>
        <p:nvSpPr>
          <p:cNvPr id="15363" name="Rectangle 7"/>
          <p:cNvSpPr>
            <a:spLocks noGrp="1" noChangeArrowheads="1"/>
          </p:cNvSpPr>
          <p:nvPr>
            <p:ph type="title"/>
          </p:nvPr>
        </p:nvSpPr>
        <p:spPr/>
        <p:txBody>
          <a:bodyPr lIns="0" tIns="0" rIns="2198" bIns="0"/>
          <a:lstStyle/>
          <a:p>
            <a:pPr marL="63500" eaLnBrk="1" hangingPunct="1"/>
            <a:r>
              <a:rPr lang="en-US" altLang="zh-CN" sz="4000" dirty="0">
                <a:latin typeface="Comic Sans MS" panose="030F0702030302020204" pitchFamily="66" charset="0"/>
                <a:ea typeface="宋体" panose="02010600030101010101" pitchFamily="2" charset="-122"/>
                <a:sym typeface="Comic Sans MS" panose="030F0702030302020204" pitchFamily="66" charset="0"/>
              </a:rPr>
              <a:t>Prior Solution </a:t>
            </a:r>
            <a:r>
              <a:rPr lang="en-US" altLang="zh-CN" sz="2800" dirty="0">
                <a:solidFill>
                  <a:schemeClr val="bg1">
                    <a:lumMod val="50000"/>
                  </a:schemeClr>
                </a:solidFill>
                <a:latin typeface="Comic Sans MS" panose="030F0702030302020204" pitchFamily="66" charset="0"/>
                <a:ea typeface="宋体" panose="02010600030101010101" pitchFamily="2" charset="-122"/>
                <a:sym typeface="Comic Sans MS" panose="030F0702030302020204" pitchFamily="66" charset="0"/>
              </a:rPr>
              <a:t>[CRYPTO’05]</a:t>
            </a:r>
            <a:endParaRPr lang="en-US" altLang="zh-CN" sz="2800" dirty="0">
              <a:solidFill>
                <a:schemeClr val="bg1">
                  <a:lumMod val="50000"/>
                </a:schemeClr>
              </a:solidFill>
              <a:latin typeface="Comic Sans MS" panose="030F0702030302020204" pitchFamily="66" charset="0"/>
              <a:ea typeface="华文楷体" charset="-122"/>
              <a:sym typeface="Comic Sans MS" panose="030F0702030302020204" pitchFamily="66" charset="0"/>
            </a:endParaRPr>
          </a:p>
        </p:txBody>
      </p:sp>
      <p:sp>
        <p:nvSpPr>
          <p:cNvPr id="15364" name="Rectangle 8"/>
          <p:cNvSpPr>
            <a:spLocks/>
          </p:cNvSpPr>
          <p:nvPr/>
        </p:nvSpPr>
        <p:spPr bwMode="auto">
          <a:xfrm>
            <a:off x="571500" y="2311400"/>
            <a:ext cx="8858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2800">
                <a:solidFill>
                  <a:srgbClr val="000000"/>
                </a:solidFill>
                <a:latin typeface="Comic Sans MS" panose="030F0702030302020204" pitchFamily="66" charset="0"/>
                <a:ea typeface="宋体" panose="02010600030101010101" pitchFamily="2" charset="-122"/>
                <a:sym typeface="Comic Sans MS" panose="030F0702030302020204" pitchFamily="66" charset="0"/>
              </a:rPr>
              <a:t>Alice</a:t>
            </a:r>
          </a:p>
        </p:txBody>
      </p:sp>
      <p:grpSp>
        <p:nvGrpSpPr>
          <p:cNvPr id="15365" name="Group 9"/>
          <p:cNvGrpSpPr>
            <a:grpSpLocks/>
          </p:cNvGrpSpPr>
          <p:nvPr/>
        </p:nvGrpSpPr>
        <p:grpSpPr bwMode="auto">
          <a:xfrm>
            <a:off x="4876800" y="1524000"/>
            <a:ext cx="2670175" cy="2363788"/>
            <a:chOff x="0" y="0"/>
            <a:chExt cx="1682" cy="1489"/>
          </a:xfrm>
        </p:grpSpPr>
        <p:grpSp>
          <p:nvGrpSpPr>
            <p:cNvPr id="15382" name="Group 10"/>
            <p:cNvGrpSpPr>
              <a:grpSpLocks/>
            </p:cNvGrpSpPr>
            <p:nvPr/>
          </p:nvGrpSpPr>
          <p:grpSpPr bwMode="auto">
            <a:xfrm>
              <a:off x="0" y="0"/>
              <a:ext cx="1682" cy="1489"/>
              <a:chOff x="0" y="0"/>
              <a:chExt cx="1682" cy="1489"/>
            </a:xfrm>
          </p:grpSpPr>
          <p:sp>
            <p:nvSpPr>
              <p:cNvPr id="15384" name="Freeform 11"/>
              <p:cNvSpPr>
                <a:spLocks/>
              </p:cNvSpPr>
              <p:nvPr/>
            </p:nvSpPr>
            <p:spPr bwMode="auto">
              <a:xfrm>
                <a:off x="0" y="0"/>
                <a:ext cx="1682" cy="1489"/>
              </a:xfrm>
              <a:custGeom>
                <a:avLst/>
                <a:gdLst>
                  <a:gd name="T0" fmla="*/ 0 w 20879"/>
                  <a:gd name="T1" fmla="*/ 0 h 20683"/>
                  <a:gd name="T2" fmla="*/ 0 w 20879"/>
                  <a:gd name="T3" fmla="*/ 0 h 20683"/>
                  <a:gd name="T4" fmla="*/ 0 w 20879"/>
                  <a:gd name="T5" fmla="*/ 0 h 20683"/>
                  <a:gd name="T6" fmla="*/ 0 w 20879"/>
                  <a:gd name="T7" fmla="*/ 0 h 20683"/>
                  <a:gd name="T8" fmla="*/ 0 w 20879"/>
                  <a:gd name="T9" fmla="*/ 0 h 20683"/>
                  <a:gd name="T10" fmla="*/ 0 w 20879"/>
                  <a:gd name="T11" fmla="*/ 0 h 20683"/>
                  <a:gd name="T12" fmla="*/ 0 w 20879"/>
                  <a:gd name="T13" fmla="*/ 0 h 20683"/>
                  <a:gd name="T14" fmla="*/ 0 w 20879"/>
                  <a:gd name="T15" fmla="*/ 0 h 20683"/>
                  <a:gd name="T16" fmla="*/ 0 w 20879"/>
                  <a:gd name="T17" fmla="*/ 0 h 20683"/>
                  <a:gd name="T18" fmla="*/ 0 w 20879"/>
                  <a:gd name="T19" fmla="*/ 0 h 20683"/>
                  <a:gd name="T20" fmla="*/ 0 w 20879"/>
                  <a:gd name="T21" fmla="*/ 0 h 20683"/>
                  <a:gd name="T22" fmla="*/ 0 w 20879"/>
                  <a:gd name="T23" fmla="*/ 0 h 20683"/>
                  <a:gd name="T24" fmla="*/ 0 w 20879"/>
                  <a:gd name="T25" fmla="*/ 0 h 20683"/>
                  <a:gd name="T26" fmla="*/ 0 w 20879"/>
                  <a:gd name="T27" fmla="*/ 0 h 20683"/>
                  <a:gd name="T28" fmla="*/ 0 w 20879"/>
                  <a:gd name="T29" fmla="*/ 0 h 20683"/>
                  <a:gd name="T30" fmla="*/ 0 w 20879"/>
                  <a:gd name="T31" fmla="*/ 0 h 20683"/>
                  <a:gd name="T32" fmla="*/ 0 w 20879"/>
                  <a:gd name="T33" fmla="*/ 0 h 20683"/>
                  <a:gd name="T34" fmla="*/ 0 w 20879"/>
                  <a:gd name="T35" fmla="*/ 0 h 20683"/>
                  <a:gd name="T36" fmla="*/ 0 w 20879"/>
                  <a:gd name="T37" fmla="*/ 0 h 20683"/>
                  <a:gd name="T38" fmla="*/ 0 w 20879"/>
                  <a:gd name="T39" fmla="*/ 0 h 20683"/>
                  <a:gd name="T40" fmla="*/ 0 w 20879"/>
                  <a:gd name="T41" fmla="*/ 0 h 20683"/>
                  <a:gd name="T42" fmla="*/ 0 w 20879"/>
                  <a:gd name="T43" fmla="*/ 0 h 20683"/>
                  <a:gd name="T44" fmla="*/ 0 w 20879"/>
                  <a:gd name="T45" fmla="*/ 0 h 20683"/>
                  <a:gd name="T46" fmla="*/ 0 w 20879"/>
                  <a:gd name="T47" fmla="*/ 0 h 20683"/>
                  <a:gd name="T48" fmla="*/ 0 w 20879"/>
                  <a:gd name="T49" fmla="*/ 0 h 20683"/>
                  <a:gd name="T50" fmla="*/ 0 w 20879"/>
                  <a:gd name="T51" fmla="*/ 0 h 20683"/>
                  <a:gd name="T52" fmla="*/ 0 w 20879"/>
                  <a:gd name="T53" fmla="*/ 0 h 20683"/>
                  <a:gd name="T54" fmla="*/ 0 w 20879"/>
                  <a:gd name="T55" fmla="*/ 0 h 20683"/>
                  <a:gd name="T56" fmla="*/ 0 w 20879"/>
                  <a:gd name="T57" fmla="*/ 0 h 2068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879"/>
                  <a:gd name="T88" fmla="*/ 0 h 20683"/>
                  <a:gd name="T89" fmla="*/ 20879 w 20879"/>
                  <a:gd name="T90" fmla="*/ 20683 h 2068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879" h="20683">
                    <a:moveTo>
                      <a:pt x="1901" y="6810"/>
                    </a:moveTo>
                    <a:lnTo>
                      <a:pt x="1900" y="6810"/>
                    </a:lnTo>
                    <a:cubicBezTo>
                      <a:pt x="1658" y="4404"/>
                      <a:pt x="2907" y="2187"/>
                      <a:pt x="4691" y="1860"/>
                    </a:cubicBezTo>
                    <a:cubicBezTo>
                      <a:pt x="5414" y="1727"/>
                      <a:pt x="6149" y="1925"/>
                      <a:pt x="6778" y="2423"/>
                    </a:cubicBezTo>
                    <a:cubicBezTo>
                      <a:pt x="7445" y="727"/>
                      <a:pt x="9003" y="82"/>
                      <a:pt x="10259" y="983"/>
                    </a:cubicBezTo>
                    <a:cubicBezTo>
                      <a:pt x="10479" y="1141"/>
                      <a:pt x="10680" y="1340"/>
                      <a:pt x="10857" y="1576"/>
                    </a:cubicBezTo>
                    <a:cubicBezTo>
                      <a:pt x="11377" y="170"/>
                      <a:pt x="12642" y="-401"/>
                      <a:pt x="13683" y="300"/>
                    </a:cubicBezTo>
                    <a:cubicBezTo>
                      <a:pt x="13971" y="495"/>
                      <a:pt x="14223" y="775"/>
                      <a:pt x="14418" y="1121"/>
                    </a:cubicBezTo>
                    <a:cubicBezTo>
                      <a:pt x="15255" y="-209"/>
                      <a:pt x="16734" y="-373"/>
                      <a:pt x="17722" y="754"/>
                    </a:cubicBezTo>
                    <a:cubicBezTo>
                      <a:pt x="18137" y="1228"/>
                      <a:pt x="18417" y="1881"/>
                      <a:pt x="18514" y="2602"/>
                    </a:cubicBezTo>
                    <a:lnTo>
                      <a:pt x="18513" y="2602"/>
                    </a:lnTo>
                    <a:cubicBezTo>
                      <a:pt x="19885" y="3107"/>
                      <a:pt x="20694" y="5020"/>
                      <a:pt x="20321" y="6875"/>
                    </a:cubicBezTo>
                    <a:cubicBezTo>
                      <a:pt x="20290" y="7031"/>
                      <a:pt x="20250" y="7184"/>
                      <a:pt x="20203" y="7332"/>
                    </a:cubicBezTo>
                    <a:cubicBezTo>
                      <a:pt x="21303" y="9265"/>
                      <a:pt x="21034" y="12034"/>
                      <a:pt x="19601" y="13519"/>
                    </a:cubicBezTo>
                    <a:cubicBezTo>
                      <a:pt x="19155" y="13981"/>
                      <a:pt x="18629" y="14280"/>
                      <a:pt x="18072" y="14387"/>
                    </a:cubicBezTo>
                    <a:cubicBezTo>
                      <a:pt x="18060" y="16466"/>
                      <a:pt x="16800" y="18138"/>
                      <a:pt x="15258" y="18122"/>
                    </a:cubicBezTo>
                    <a:cubicBezTo>
                      <a:pt x="14742" y="18116"/>
                      <a:pt x="14238" y="17918"/>
                      <a:pt x="13801" y="17551"/>
                    </a:cubicBezTo>
                    <a:lnTo>
                      <a:pt x="13802" y="17550"/>
                    </a:lnTo>
                    <a:cubicBezTo>
                      <a:pt x="13280" y="19881"/>
                      <a:pt x="11461" y="21199"/>
                      <a:pt x="9738" y="20493"/>
                    </a:cubicBezTo>
                    <a:cubicBezTo>
                      <a:pt x="9016" y="20197"/>
                      <a:pt x="8392" y="19572"/>
                      <a:pt x="7973" y="18723"/>
                    </a:cubicBezTo>
                    <a:cubicBezTo>
                      <a:pt x="6209" y="20159"/>
                      <a:pt x="3920" y="19387"/>
                      <a:pt x="2859" y="16998"/>
                    </a:cubicBezTo>
                    <a:cubicBezTo>
                      <a:pt x="2846" y="16968"/>
                      <a:pt x="2833" y="16938"/>
                      <a:pt x="2820" y="16907"/>
                    </a:cubicBezTo>
                    <a:lnTo>
                      <a:pt x="2820" y="16908"/>
                    </a:lnTo>
                    <a:cubicBezTo>
                      <a:pt x="1665" y="17090"/>
                      <a:pt x="620" y="15978"/>
                      <a:pt x="484" y="14425"/>
                    </a:cubicBezTo>
                    <a:cubicBezTo>
                      <a:pt x="412" y="13597"/>
                      <a:pt x="615" y="12768"/>
                      <a:pt x="1038" y="12160"/>
                    </a:cubicBezTo>
                    <a:cubicBezTo>
                      <a:pt x="39" y="11365"/>
                      <a:pt x="-297" y="9623"/>
                      <a:pt x="288" y="8267"/>
                    </a:cubicBezTo>
                    <a:cubicBezTo>
                      <a:pt x="626" y="7485"/>
                      <a:pt x="1218" y="6968"/>
                      <a:pt x="1883" y="6875"/>
                    </a:cubicBezTo>
                    <a:lnTo>
                      <a:pt x="1901" y="6810"/>
                    </a:lnTo>
                    <a:close/>
                    <a:moveTo>
                      <a:pt x="1901" y="6810"/>
                    </a:move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5385" name="AutoShape 12"/>
              <p:cNvSpPr>
                <a:spLocks/>
              </p:cNvSpPr>
              <p:nvPr/>
            </p:nvSpPr>
            <p:spPr bwMode="auto">
              <a:xfrm>
                <a:off x="81" y="72"/>
                <a:ext cx="1541" cy="126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1380" y="14010"/>
                    </a:moveTo>
                    <a:lnTo>
                      <a:pt x="1380" y="14010"/>
                    </a:lnTo>
                    <a:cubicBezTo>
                      <a:pt x="899" y="14066"/>
                      <a:pt x="417" y="13902"/>
                      <a:pt x="0" y="13542"/>
                    </a:cubicBezTo>
                    <a:moveTo>
                      <a:pt x="2598" y="19137"/>
                    </a:moveTo>
                    <a:lnTo>
                      <a:pt x="2598" y="19137"/>
                    </a:lnTo>
                    <a:cubicBezTo>
                      <a:pt x="2405" y="19250"/>
                      <a:pt x="2202" y="19325"/>
                      <a:pt x="1994" y="19361"/>
                    </a:cubicBezTo>
                    <a:moveTo>
                      <a:pt x="7802" y="21600"/>
                    </a:moveTo>
                    <a:lnTo>
                      <a:pt x="7802" y="21600"/>
                    </a:lnTo>
                    <a:cubicBezTo>
                      <a:pt x="7656" y="21279"/>
                      <a:pt x="7534" y="20936"/>
                      <a:pt x="7438" y="20577"/>
                    </a:cubicBezTo>
                    <a:moveTo>
                      <a:pt x="14532" y="19050"/>
                    </a:moveTo>
                    <a:lnTo>
                      <a:pt x="14532" y="19050"/>
                    </a:lnTo>
                    <a:cubicBezTo>
                      <a:pt x="14510" y="19430"/>
                      <a:pt x="14461" y="19806"/>
                      <a:pt x="14386" y="20172"/>
                    </a:cubicBezTo>
                    <a:moveTo>
                      <a:pt x="17421" y="12116"/>
                    </a:moveTo>
                    <a:lnTo>
                      <a:pt x="17421" y="12116"/>
                    </a:lnTo>
                    <a:cubicBezTo>
                      <a:pt x="18513" y="12896"/>
                      <a:pt x="19202" y="14528"/>
                      <a:pt x="19193" y="16310"/>
                    </a:cubicBezTo>
                    <a:moveTo>
                      <a:pt x="21600" y="7649"/>
                    </a:moveTo>
                    <a:lnTo>
                      <a:pt x="21600" y="7649"/>
                    </a:lnTo>
                    <a:cubicBezTo>
                      <a:pt x="21423" y="8256"/>
                      <a:pt x="21153" y="8794"/>
                      <a:pt x="20811" y="9222"/>
                    </a:cubicBezTo>
                    <a:moveTo>
                      <a:pt x="19707" y="1814"/>
                    </a:moveTo>
                    <a:lnTo>
                      <a:pt x="19707" y="1814"/>
                    </a:lnTo>
                    <a:cubicBezTo>
                      <a:pt x="19737" y="2059"/>
                      <a:pt x="19751" y="2308"/>
                      <a:pt x="19748" y="2557"/>
                    </a:cubicBezTo>
                    <a:moveTo>
                      <a:pt x="14668" y="947"/>
                    </a:moveTo>
                    <a:lnTo>
                      <a:pt x="14668" y="947"/>
                    </a:lnTo>
                    <a:cubicBezTo>
                      <a:pt x="14771" y="605"/>
                      <a:pt x="14907" y="286"/>
                      <a:pt x="15073" y="0"/>
                    </a:cubicBezTo>
                    <a:moveTo>
                      <a:pt x="10888" y="1399"/>
                    </a:moveTo>
                    <a:lnTo>
                      <a:pt x="10888" y="1399"/>
                    </a:lnTo>
                    <a:cubicBezTo>
                      <a:pt x="10930" y="1116"/>
                      <a:pt x="10996" y="841"/>
                      <a:pt x="11084" y="582"/>
                    </a:cubicBezTo>
                    <a:moveTo>
                      <a:pt x="6452" y="1676"/>
                    </a:moveTo>
                    <a:lnTo>
                      <a:pt x="6452" y="1676"/>
                    </a:lnTo>
                    <a:cubicBezTo>
                      <a:pt x="6709" y="1897"/>
                      <a:pt x="6947" y="2163"/>
                      <a:pt x="7160" y="2469"/>
                    </a:cubicBezTo>
                    <a:moveTo>
                      <a:pt x="1072" y="7905"/>
                    </a:moveTo>
                    <a:lnTo>
                      <a:pt x="1072" y="7904"/>
                    </a:lnTo>
                    <a:cubicBezTo>
                      <a:pt x="1016" y="7632"/>
                      <a:pt x="975" y="7353"/>
                      <a:pt x="948" y="707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5383" name="Rectangle 13"/>
            <p:cNvSpPr>
              <a:spLocks/>
            </p:cNvSpPr>
            <p:nvPr/>
          </p:nvSpPr>
          <p:spPr bwMode="auto">
            <a:xfrm>
              <a:off x="480" y="576"/>
              <a:ext cx="53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spAutoFit/>
            </a:bodyPr>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2400">
                  <a:solidFill>
                    <a:srgbClr val="000000"/>
                  </a:solidFill>
                  <a:latin typeface="Comic Sans MS" panose="030F0702030302020204" pitchFamily="66" charset="0"/>
                  <a:ea typeface="宋体" panose="02010600030101010101" pitchFamily="2" charset="-122"/>
                  <a:sym typeface="Comic Sans MS" panose="030F0702030302020204" pitchFamily="66" charset="0"/>
                </a:rPr>
                <a:t>CSP</a:t>
              </a:r>
            </a:p>
          </p:txBody>
        </p:sp>
      </p:grpSp>
      <p:sp>
        <p:nvSpPr>
          <p:cNvPr id="15366" name="Rectangle 14"/>
          <p:cNvSpPr>
            <a:spLocks/>
          </p:cNvSpPr>
          <p:nvPr/>
        </p:nvSpPr>
        <p:spPr bwMode="auto">
          <a:xfrm>
            <a:off x="7683500" y="1981200"/>
            <a:ext cx="123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2400">
                <a:solidFill>
                  <a:srgbClr val="000000"/>
                </a:solidFill>
                <a:latin typeface="Comic Sans MS" panose="030F0702030302020204" pitchFamily="66" charset="0"/>
                <a:ea typeface="宋体" panose="02010600030101010101" pitchFamily="2" charset="-122"/>
                <a:sym typeface="Comic Sans MS" panose="030F0702030302020204" pitchFamily="66" charset="0"/>
              </a:rPr>
              <a:t>F1 : A, B</a:t>
            </a:r>
          </a:p>
        </p:txBody>
      </p:sp>
      <p:sp>
        <p:nvSpPr>
          <p:cNvPr id="15367" name="Rectangle 15"/>
          <p:cNvSpPr>
            <a:spLocks/>
          </p:cNvSpPr>
          <p:nvPr/>
        </p:nvSpPr>
        <p:spPr bwMode="auto">
          <a:xfrm>
            <a:off x="7670800" y="2628900"/>
            <a:ext cx="127476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2400">
                <a:solidFill>
                  <a:srgbClr val="000000"/>
                </a:solidFill>
                <a:latin typeface="Comic Sans MS" panose="030F0702030302020204" pitchFamily="66" charset="0"/>
                <a:ea typeface="宋体" panose="02010600030101010101" pitchFamily="2" charset="-122"/>
                <a:sym typeface="Comic Sans MS" panose="030F0702030302020204" pitchFamily="66" charset="0"/>
              </a:rPr>
              <a:t>F2 : C, D</a:t>
            </a:r>
          </a:p>
        </p:txBody>
      </p:sp>
      <p:sp>
        <p:nvSpPr>
          <p:cNvPr id="15368" name="Rectangle 16"/>
          <p:cNvSpPr>
            <a:spLocks/>
          </p:cNvSpPr>
          <p:nvPr/>
        </p:nvSpPr>
        <p:spPr bwMode="auto">
          <a:xfrm>
            <a:off x="7670800" y="3251200"/>
            <a:ext cx="12461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2400">
                <a:solidFill>
                  <a:srgbClr val="000000"/>
                </a:solidFill>
                <a:latin typeface="Comic Sans MS" panose="030F0702030302020204" pitchFamily="66" charset="0"/>
                <a:ea typeface="宋体" panose="02010600030101010101" pitchFamily="2" charset="-122"/>
                <a:sym typeface="Comic Sans MS" panose="030F0702030302020204" pitchFamily="66" charset="0"/>
              </a:rPr>
              <a:t>F3 : E, F</a:t>
            </a:r>
          </a:p>
        </p:txBody>
      </p:sp>
      <p:sp>
        <p:nvSpPr>
          <p:cNvPr id="15369" name="Line 17"/>
          <p:cNvSpPr>
            <a:spLocks noChangeShapeType="1"/>
          </p:cNvSpPr>
          <p:nvPr/>
        </p:nvSpPr>
        <p:spPr bwMode="auto">
          <a:xfrm flipH="1">
            <a:off x="1949450" y="2754313"/>
            <a:ext cx="2825750" cy="1587"/>
          </a:xfrm>
          <a:prstGeom prst="line">
            <a:avLst/>
          </a:prstGeom>
          <a:noFill/>
          <a:ln w="38100">
            <a:solidFill>
              <a:srgbClr val="000000"/>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15370" name="Group 18"/>
          <p:cNvGrpSpPr>
            <a:grpSpLocks/>
          </p:cNvGrpSpPr>
          <p:nvPr/>
        </p:nvGrpSpPr>
        <p:grpSpPr bwMode="auto">
          <a:xfrm>
            <a:off x="381000" y="2895600"/>
            <a:ext cx="2197100" cy="876300"/>
            <a:chOff x="0" y="0"/>
            <a:chExt cx="1384" cy="552"/>
          </a:xfrm>
        </p:grpSpPr>
        <p:sp>
          <p:nvSpPr>
            <p:cNvPr id="15380" name="Rectangle 19"/>
            <p:cNvSpPr>
              <a:spLocks/>
            </p:cNvSpPr>
            <p:nvPr/>
          </p:nvSpPr>
          <p:spPr bwMode="auto">
            <a:xfrm>
              <a:off x="0" y="0"/>
              <a:ext cx="1337"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40639" bIns="0">
              <a:spAutoFit/>
            </a:bodyPr>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2400">
                  <a:solidFill>
                    <a:srgbClr val="000000"/>
                  </a:solidFill>
                  <a:latin typeface="Comic Sans MS" panose="030F0702030302020204" pitchFamily="66" charset="0"/>
                  <a:ea typeface="宋体" panose="02010600030101010101" pitchFamily="2" charset="-122"/>
                  <a:sym typeface="Comic Sans MS" panose="030F0702030302020204" pitchFamily="66" charset="0"/>
                </a:rPr>
                <a:t>A, B, C, D, E, F</a:t>
              </a:r>
            </a:p>
          </p:txBody>
        </p:sp>
        <p:sp>
          <p:nvSpPr>
            <p:cNvPr id="15381" name="Rectangle 20"/>
            <p:cNvSpPr>
              <a:spLocks/>
            </p:cNvSpPr>
            <p:nvPr/>
          </p:nvSpPr>
          <p:spPr bwMode="auto">
            <a:xfrm>
              <a:off x="15" y="288"/>
              <a:ext cx="1369"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40639" bIns="0"/>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algn="ctr" eaLnBrk="1" hangingPunct="1"/>
              <a:r>
                <a:rPr lang="en-US" altLang="zh-CN" sz="2400">
                  <a:solidFill>
                    <a:srgbClr val="000000"/>
                  </a:solidFill>
                  <a:latin typeface="Comic Sans MS" panose="030F0702030302020204" pitchFamily="66" charset="0"/>
                  <a:ea typeface="宋体" panose="02010600030101010101" pitchFamily="2" charset="-122"/>
                  <a:sym typeface="Comic Sans MS" panose="030F0702030302020204" pitchFamily="66" charset="0"/>
                </a:rPr>
                <a:t>1, 1, 0, 0, 0, 0 </a:t>
              </a:r>
            </a:p>
          </p:txBody>
        </p:sp>
      </p:grpSp>
      <p:grpSp>
        <p:nvGrpSpPr>
          <p:cNvPr id="15371" name="Group 21"/>
          <p:cNvGrpSpPr>
            <a:grpSpLocks/>
          </p:cNvGrpSpPr>
          <p:nvPr/>
        </p:nvGrpSpPr>
        <p:grpSpPr bwMode="auto">
          <a:xfrm>
            <a:off x="2184400" y="1981200"/>
            <a:ext cx="2159000" cy="444500"/>
            <a:chOff x="0" y="0"/>
            <a:chExt cx="1360" cy="280"/>
          </a:xfrm>
        </p:grpSpPr>
        <p:sp>
          <p:nvSpPr>
            <p:cNvPr id="15378" name="Rectangle 22"/>
            <p:cNvSpPr>
              <a:spLocks/>
            </p:cNvSpPr>
            <p:nvPr/>
          </p:nvSpPr>
          <p:spPr bwMode="auto">
            <a:xfrm>
              <a:off x="0" y="0"/>
              <a:ext cx="1352" cy="280"/>
            </a:xfrm>
            <a:prstGeom prst="rect">
              <a:avLst/>
            </a:prstGeom>
            <a:noFill/>
            <a:ln w="254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15379" name="Rectangle 23"/>
            <p:cNvSpPr>
              <a:spLocks/>
            </p:cNvSpPr>
            <p:nvPr/>
          </p:nvSpPr>
          <p:spPr bwMode="auto">
            <a:xfrm>
              <a:off x="0" y="0"/>
              <a:ext cx="136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algn="ctr" eaLnBrk="1" hangingPunct="1"/>
              <a:r>
                <a:rPr lang="en-US" altLang="zh-CN" sz="2400">
                  <a:solidFill>
                    <a:srgbClr val="000000"/>
                  </a:solidFill>
                  <a:latin typeface="Comic Sans MS" panose="030F0702030302020204" pitchFamily="66" charset="0"/>
                  <a:ea typeface="宋体" panose="02010600030101010101" pitchFamily="2" charset="-122"/>
                  <a:sym typeface="Comic Sans MS" panose="030F0702030302020204" pitchFamily="66" charset="0"/>
                </a:rPr>
                <a:t>1, 1, 0, 0, 0, 0</a:t>
              </a:r>
            </a:p>
          </p:txBody>
        </p:sp>
      </p:grpSp>
      <p:grpSp>
        <p:nvGrpSpPr>
          <p:cNvPr id="15372" name="Group 24"/>
          <p:cNvGrpSpPr>
            <a:grpSpLocks/>
          </p:cNvGrpSpPr>
          <p:nvPr/>
        </p:nvGrpSpPr>
        <p:grpSpPr bwMode="auto">
          <a:xfrm>
            <a:off x="5410200" y="4114800"/>
            <a:ext cx="2159000" cy="444500"/>
            <a:chOff x="0" y="0"/>
            <a:chExt cx="1360" cy="280"/>
          </a:xfrm>
        </p:grpSpPr>
        <p:sp>
          <p:nvSpPr>
            <p:cNvPr id="15376" name="Rectangle 25"/>
            <p:cNvSpPr>
              <a:spLocks/>
            </p:cNvSpPr>
            <p:nvPr/>
          </p:nvSpPr>
          <p:spPr bwMode="auto">
            <a:xfrm>
              <a:off x="0" y="0"/>
              <a:ext cx="1352" cy="280"/>
            </a:xfrm>
            <a:prstGeom prst="rect">
              <a:avLst/>
            </a:prstGeom>
            <a:noFill/>
            <a:ln w="254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15377" name="Rectangle 26"/>
            <p:cNvSpPr>
              <a:spLocks/>
            </p:cNvSpPr>
            <p:nvPr/>
          </p:nvSpPr>
          <p:spPr bwMode="auto">
            <a:xfrm>
              <a:off x="0" y="0"/>
              <a:ext cx="136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algn="ctr" eaLnBrk="1" hangingPunct="1"/>
              <a:r>
                <a:rPr lang="en-US" altLang="zh-CN" sz="2400">
                  <a:solidFill>
                    <a:srgbClr val="000000"/>
                  </a:solidFill>
                  <a:latin typeface="Comic Sans MS" panose="030F0702030302020204" pitchFamily="66" charset="0"/>
                  <a:ea typeface="宋体" panose="02010600030101010101" pitchFamily="2" charset="-122"/>
                  <a:sym typeface="Comic Sans MS" panose="030F0702030302020204" pitchFamily="66" charset="0"/>
                </a:rPr>
                <a:t>1, 1, 0, 0, 0, 0</a:t>
              </a:r>
            </a:p>
          </p:txBody>
        </p:sp>
      </p:grpSp>
      <p:sp>
        <p:nvSpPr>
          <p:cNvPr id="15373" name="Rectangle 27"/>
          <p:cNvSpPr>
            <a:spLocks/>
          </p:cNvSpPr>
          <p:nvPr/>
        </p:nvSpPr>
        <p:spPr bwMode="auto">
          <a:xfrm>
            <a:off x="609600" y="4114800"/>
            <a:ext cx="4826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2800">
                <a:solidFill>
                  <a:srgbClr val="000000"/>
                </a:solidFill>
                <a:latin typeface="Comic Sans MS" panose="030F0702030302020204" pitchFamily="66" charset="0"/>
                <a:ea typeface="宋体" panose="02010600030101010101" pitchFamily="2" charset="-122"/>
                <a:sym typeface="Comic Sans MS" panose="030F0702030302020204" pitchFamily="66" charset="0"/>
              </a:rPr>
              <a:t>Alice issues a special query                       </a:t>
            </a:r>
          </a:p>
        </p:txBody>
      </p:sp>
      <p:sp>
        <p:nvSpPr>
          <p:cNvPr id="15374" name="Rectangle 28"/>
          <p:cNvSpPr>
            <a:spLocks/>
          </p:cNvSpPr>
          <p:nvPr/>
        </p:nvSpPr>
        <p:spPr bwMode="auto">
          <a:xfrm>
            <a:off x="495300" y="5791200"/>
            <a:ext cx="7073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sz="2800">
              <a:solidFill>
                <a:srgbClr val="000000"/>
              </a:solidFill>
              <a:latin typeface="Comic Sans MS" panose="030F0702030302020204" pitchFamily="66" charset="0"/>
              <a:ea typeface="宋体" panose="02010600030101010101" pitchFamily="2" charset="-122"/>
              <a:sym typeface="Comic Sans MS" panose="030F0702030302020204" pitchFamily="66" charset="0"/>
            </a:endParaRPr>
          </a:p>
        </p:txBody>
      </p:sp>
      <p:sp>
        <p:nvSpPr>
          <p:cNvPr id="15375" name="Rectangle 29"/>
          <p:cNvSpPr>
            <a:spLocks/>
          </p:cNvSpPr>
          <p:nvPr/>
        </p:nvSpPr>
        <p:spPr bwMode="auto">
          <a:xfrm>
            <a:off x="609600" y="4724400"/>
            <a:ext cx="8534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24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with a dictionary encrypted using </a:t>
            </a:r>
            <a:r>
              <a:rPr lang="en-US" altLang="zh-CN" sz="2400" dirty="0">
                <a:solidFill>
                  <a:srgbClr val="0070C0"/>
                </a:solidFill>
                <a:latin typeface="Comic Sans MS" panose="030F0702030302020204" pitchFamily="66" charset="0"/>
                <a:ea typeface="宋体" panose="02010600030101010101" pitchFamily="2" charset="-122"/>
                <a:sym typeface="Comic Sans MS" panose="030F0702030302020204" pitchFamily="66" charset="0"/>
              </a:rPr>
              <a:t>homomorphic encryption</a:t>
            </a:r>
          </a:p>
          <a:p>
            <a:pPr eaLnBrk="1" hangingPunct="1"/>
            <a:endParaRPr lang="en-US" altLang="zh-CN" sz="2400" dirty="0">
              <a:solidFill>
                <a:srgbClr val="000000"/>
              </a:solidFill>
              <a:latin typeface="Comic Sans MS" panose="030F0702030302020204" pitchFamily="66" charset="0"/>
              <a:ea typeface="宋体" panose="02010600030101010101" pitchFamily="2" charset="-122"/>
              <a:sym typeface="Comic Sans MS" panose="030F0702030302020204" pitchFamily="66" charset="0"/>
            </a:endParaRPr>
          </a:p>
          <a:p>
            <a:pPr eaLnBrk="1" hangingPunct="1"/>
            <a:r>
              <a:rPr lang="en-US" altLang="zh-CN" sz="28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Cloud compares all files and returns all.</a:t>
            </a:r>
          </a:p>
        </p:txBody>
      </p:sp>
    </p:spTree>
    <p:extLst>
      <p:ext uri="{BB962C8B-B14F-4D97-AF65-F5344CB8AC3E}">
        <p14:creationId xmlns:p14="http://schemas.microsoft.com/office/powerpoint/2010/main" val="2833235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1"/>
          <p:cNvGrpSpPr>
            <a:grpSpLocks/>
          </p:cNvGrpSpPr>
          <p:nvPr/>
        </p:nvGrpSpPr>
        <p:grpSpPr bwMode="auto">
          <a:xfrm>
            <a:off x="1071563" y="304800"/>
            <a:ext cx="7613650" cy="1106488"/>
            <a:chOff x="0" y="0"/>
            <a:chExt cx="4796" cy="697"/>
          </a:xfrm>
        </p:grpSpPr>
        <p:sp>
          <p:nvSpPr>
            <p:cNvPr id="16411" name="Oval 2"/>
            <p:cNvSpPr>
              <a:spLocks/>
            </p:cNvSpPr>
            <p:nvPr/>
          </p:nvSpPr>
          <p:spPr bwMode="auto">
            <a:xfrm flipH="1">
              <a:off x="2392" y="0"/>
              <a:ext cx="696" cy="696"/>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16412" name="Oval 3"/>
            <p:cNvSpPr>
              <a:spLocks/>
            </p:cNvSpPr>
            <p:nvPr/>
          </p:nvSpPr>
          <p:spPr bwMode="auto">
            <a:xfrm flipH="1">
              <a:off x="4101" y="0"/>
              <a:ext cx="695" cy="696"/>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16413" name="Oval 4"/>
            <p:cNvSpPr>
              <a:spLocks/>
            </p:cNvSpPr>
            <p:nvPr/>
          </p:nvSpPr>
          <p:spPr bwMode="auto">
            <a:xfrm flipH="1">
              <a:off x="0" y="1"/>
              <a:ext cx="695" cy="696"/>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16414" name="Oval 5"/>
            <p:cNvSpPr>
              <a:spLocks/>
            </p:cNvSpPr>
            <p:nvPr/>
          </p:nvSpPr>
          <p:spPr bwMode="auto">
            <a:xfrm flipH="1">
              <a:off x="3308" y="0"/>
              <a:ext cx="695" cy="696"/>
            </a:xfrm>
            <a:prstGeom prst="ellipse">
              <a:avLst/>
            </a:prstGeom>
            <a:noFill/>
            <a:ln w="28440">
              <a:solidFill>
                <a:srgbClr val="D9D8E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16415" name="Oval 6"/>
            <p:cNvSpPr>
              <a:spLocks/>
            </p:cNvSpPr>
            <p:nvPr/>
          </p:nvSpPr>
          <p:spPr bwMode="auto">
            <a:xfrm flipH="1">
              <a:off x="811" y="0"/>
              <a:ext cx="695" cy="696"/>
            </a:xfrm>
            <a:prstGeom prst="ellipse">
              <a:avLst/>
            </a:prstGeom>
            <a:noFill/>
            <a:ln w="28440">
              <a:solidFill>
                <a:srgbClr val="D9D8E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grpSp>
      <p:sp>
        <p:nvSpPr>
          <p:cNvPr id="16387" name="Rectangle 7"/>
          <p:cNvSpPr>
            <a:spLocks noGrp="1" noChangeArrowheads="1"/>
          </p:cNvSpPr>
          <p:nvPr>
            <p:ph type="title"/>
          </p:nvPr>
        </p:nvSpPr>
        <p:spPr>
          <a:xfrm>
            <a:off x="354013" y="-11113"/>
            <a:ext cx="8229600" cy="1524001"/>
          </a:xfrm>
        </p:spPr>
        <p:txBody>
          <a:bodyPr lIns="0" tIns="0" rIns="2198" bIns="0"/>
          <a:lstStyle/>
          <a:p>
            <a:pPr marL="63500" eaLnBrk="1" hangingPunct="1"/>
            <a:r>
              <a:rPr lang="en-US" altLang="zh-CN" sz="4000" dirty="0">
                <a:latin typeface="Comic Sans MS" panose="030F0702030302020204" pitchFamily="66" charset="0"/>
                <a:ea typeface="宋体" panose="02010600030101010101" pitchFamily="2" charset="-122"/>
                <a:sym typeface="Comic Sans MS" panose="030F0702030302020204" pitchFamily="66" charset="0"/>
              </a:rPr>
              <a:t>Prior Solution </a:t>
            </a:r>
            <a:r>
              <a:rPr lang="en-US" altLang="zh-CN" sz="2800" dirty="0">
                <a:latin typeface="Comic Sans MS" panose="030F0702030302020204" pitchFamily="66" charset="0"/>
                <a:ea typeface="宋体" panose="02010600030101010101" pitchFamily="2" charset="-122"/>
                <a:sym typeface="Comic Sans MS" panose="030F0702030302020204" pitchFamily="66" charset="0"/>
              </a:rPr>
              <a:t>(cont’d)</a:t>
            </a:r>
            <a:endParaRPr lang="en-US" altLang="zh-CN" sz="2800" dirty="0">
              <a:latin typeface="Comic Sans MS" panose="030F0702030302020204" pitchFamily="66" charset="0"/>
              <a:ea typeface="华文楷体" charset="-122"/>
              <a:sym typeface="Comic Sans MS" panose="030F0702030302020204" pitchFamily="66" charset="0"/>
            </a:endParaRPr>
          </a:p>
        </p:txBody>
      </p:sp>
      <p:sp>
        <p:nvSpPr>
          <p:cNvPr id="16388" name="Rectangle 8"/>
          <p:cNvSpPr>
            <a:spLocks/>
          </p:cNvSpPr>
          <p:nvPr/>
        </p:nvSpPr>
        <p:spPr bwMode="auto">
          <a:xfrm>
            <a:off x="571500" y="2311400"/>
            <a:ext cx="8858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2800">
                <a:solidFill>
                  <a:srgbClr val="000000"/>
                </a:solidFill>
                <a:latin typeface="Comic Sans MS" panose="030F0702030302020204" pitchFamily="66" charset="0"/>
                <a:ea typeface="宋体" panose="02010600030101010101" pitchFamily="2" charset="-122"/>
                <a:sym typeface="Comic Sans MS" panose="030F0702030302020204" pitchFamily="66" charset="0"/>
              </a:rPr>
              <a:t>Alice</a:t>
            </a:r>
          </a:p>
        </p:txBody>
      </p:sp>
      <p:grpSp>
        <p:nvGrpSpPr>
          <p:cNvPr id="16389" name="Group 9"/>
          <p:cNvGrpSpPr>
            <a:grpSpLocks/>
          </p:cNvGrpSpPr>
          <p:nvPr/>
        </p:nvGrpSpPr>
        <p:grpSpPr bwMode="auto">
          <a:xfrm>
            <a:off x="4924425" y="1681163"/>
            <a:ext cx="2670175" cy="2363787"/>
            <a:chOff x="0" y="0"/>
            <a:chExt cx="1682" cy="1489"/>
          </a:xfrm>
        </p:grpSpPr>
        <p:grpSp>
          <p:nvGrpSpPr>
            <p:cNvPr id="16407" name="Group 10"/>
            <p:cNvGrpSpPr>
              <a:grpSpLocks/>
            </p:cNvGrpSpPr>
            <p:nvPr/>
          </p:nvGrpSpPr>
          <p:grpSpPr bwMode="auto">
            <a:xfrm>
              <a:off x="0" y="0"/>
              <a:ext cx="1682" cy="1489"/>
              <a:chOff x="0" y="0"/>
              <a:chExt cx="1682" cy="1489"/>
            </a:xfrm>
          </p:grpSpPr>
          <p:sp>
            <p:nvSpPr>
              <p:cNvPr id="16409" name="Freeform 11"/>
              <p:cNvSpPr>
                <a:spLocks/>
              </p:cNvSpPr>
              <p:nvPr/>
            </p:nvSpPr>
            <p:spPr bwMode="auto">
              <a:xfrm>
                <a:off x="0" y="0"/>
                <a:ext cx="1682" cy="1489"/>
              </a:xfrm>
              <a:custGeom>
                <a:avLst/>
                <a:gdLst>
                  <a:gd name="T0" fmla="*/ 0 w 20879"/>
                  <a:gd name="T1" fmla="*/ 0 h 20683"/>
                  <a:gd name="T2" fmla="*/ 0 w 20879"/>
                  <a:gd name="T3" fmla="*/ 0 h 20683"/>
                  <a:gd name="T4" fmla="*/ 0 w 20879"/>
                  <a:gd name="T5" fmla="*/ 0 h 20683"/>
                  <a:gd name="T6" fmla="*/ 0 w 20879"/>
                  <a:gd name="T7" fmla="*/ 0 h 20683"/>
                  <a:gd name="T8" fmla="*/ 0 w 20879"/>
                  <a:gd name="T9" fmla="*/ 0 h 20683"/>
                  <a:gd name="T10" fmla="*/ 0 w 20879"/>
                  <a:gd name="T11" fmla="*/ 0 h 20683"/>
                  <a:gd name="T12" fmla="*/ 0 w 20879"/>
                  <a:gd name="T13" fmla="*/ 0 h 20683"/>
                  <a:gd name="T14" fmla="*/ 0 w 20879"/>
                  <a:gd name="T15" fmla="*/ 0 h 20683"/>
                  <a:gd name="T16" fmla="*/ 0 w 20879"/>
                  <a:gd name="T17" fmla="*/ 0 h 20683"/>
                  <a:gd name="T18" fmla="*/ 0 w 20879"/>
                  <a:gd name="T19" fmla="*/ 0 h 20683"/>
                  <a:gd name="T20" fmla="*/ 0 w 20879"/>
                  <a:gd name="T21" fmla="*/ 0 h 20683"/>
                  <a:gd name="T22" fmla="*/ 0 w 20879"/>
                  <a:gd name="T23" fmla="*/ 0 h 20683"/>
                  <a:gd name="T24" fmla="*/ 0 w 20879"/>
                  <a:gd name="T25" fmla="*/ 0 h 20683"/>
                  <a:gd name="T26" fmla="*/ 0 w 20879"/>
                  <a:gd name="T27" fmla="*/ 0 h 20683"/>
                  <a:gd name="T28" fmla="*/ 0 w 20879"/>
                  <a:gd name="T29" fmla="*/ 0 h 20683"/>
                  <a:gd name="T30" fmla="*/ 0 w 20879"/>
                  <a:gd name="T31" fmla="*/ 0 h 20683"/>
                  <a:gd name="T32" fmla="*/ 0 w 20879"/>
                  <a:gd name="T33" fmla="*/ 0 h 20683"/>
                  <a:gd name="T34" fmla="*/ 0 w 20879"/>
                  <a:gd name="T35" fmla="*/ 0 h 20683"/>
                  <a:gd name="T36" fmla="*/ 0 w 20879"/>
                  <a:gd name="T37" fmla="*/ 0 h 20683"/>
                  <a:gd name="T38" fmla="*/ 0 w 20879"/>
                  <a:gd name="T39" fmla="*/ 0 h 20683"/>
                  <a:gd name="T40" fmla="*/ 0 w 20879"/>
                  <a:gd name="T41" fmla="*/ 0 h 20683"/>
                  <a:gd name="T42" fmla="*/ 0 w 20879"/>
                  <a:gd name="T43" fmla="*/ 0 h 20683"/>
                  <a:gd name="T44" fmla="*/ 0 w 20879"/>
                  <a:gd name="T45" fmla="*/ 0 h 20683"/>
                  <a:gd name="T46" fmla="*/ 0 w 20879"/>
                  <a:gd name="T47" fmla="*/ 0 h 20683"/>
                  <a:gd name="T48" fmla="*/ 0 w 20879"/>
                  <a:gd name="T49" fmla="*/ 0 h 20683"/>
                  <a:gd name="T50" fmla="*/ 0 w 20879"/>
                  <a:gd name="T51" fmla="*/ 0 h 20683"/>
                  <a:gd name="T52" fmla="*/ 0 w 20879"/>
                  <a:gd name="T53" fmla="*/ 0 h 20683"/>
                  <a:gd name="T54" fmla="*/ 0 w 20879"/>
                  <a:gd name="T55" fmla="*/ 0 h 20683"/>
                  <a:gd name="T56" fmla="*/ 0 w 20879"/>
                  <a:gd name="T57" fmla="*/ 0 h 2068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879"/>
                  <a:gd name="T88" fmla="*/ 0 h 20683"/>
                  <a:gd name="T89" fmla="*/ 20879 w 20879"/>
                  <a:gd name="T90" fmla="*/ 20683 h 2068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879" h="20683">
                    <a:moveTo>
                      <a:pt x="1901" y="6810"/>
                    </a:moveTo>
                    <a:lnTo>
                      <a:pt x="1900" y="6810"/>
                    </a:lnTo>
                    <a:cubicBezTo>
                      <a:pt x="1658" y="4404"/>
                      <a:pt x="2907" y="2187"/>
                      <a:pt x="4691" y="1860"/>
                    </a:cubicBezTo>
                    <a:cubicBezTo>
                      <a:pt x="5414" y="1727"/>
                      <a:pt x="6149" y="1925"/>
                      <a:pt x="6778" y="2423"/>
                    </a:cubicBezTo>
                    <a:cubicBezTo>
                      <a:pt x="7445" y="727"/>
                      <a:pt x="9003" y="82"/>
                      <a:pt x="10259" y="983"/>
                    </a:cubicBezTo>
                    <a:cubicBezTo>
                      <a:pt x="10479" y="1141"/>
                      <a:pt x="10680" y="1340"/>
                      <a:pt x="10857" y="1576"/>
                    </a:cubicBezTo>
                    <a:cubicBezTo>
                      <a:pt x="11377" y="170"/>
                      <a:pt x="12642" y="-401"/>
                      <a:pt x="13683" y="300"/>
                    </a:cubicBezTo>
                    <a:cubicBezTo>
                      <a:pt x="13971" y="495"/>
                      <a:pt x="14223" y="775"/>
                      <a:pt x="14418" y="1121"/>
                    </a:cubicBezTo>
                    <a:cubicBezTo>
                      <a:pt x="15255" y="-209"/>
                      <a:pt x="16734" y="-373"/>
                      <a:pt x="17722" y="754"/>
                    </a:cubicBezTo>
                    <a:cubicBezTo>
                      <a:pt x="18137" y="1228"/>
                      <a:pt x="18417" y="1881"/>
                      <a:pt x="18514" y="2602"/>
                    </a:cubicBezTo>
                    <a:lnTo>
                      <a:pt x="18513" y="2602"/>
                    </a:lnTo>
                    <a:cubicBezTo>
                      <a:pt x="19885" y="3107"/>
                      <a:pt x="20694" y="5020"/>
                      <a:pt x="20321" y="6875"/>
                    </a:cubicBezTo>
                    <a:cubicBezTo>
                      <a:pt x="20290" y="7031"/>
                      <a:pt x="20250" y="7184"/>
                      <a:pt x="20203" y="7332"/>
                    </a:cubicBezTo>
                    <a:cubicBezTo>
                      <a:pt x="21303" y="9265"/>
                      <a:pt x="21034" y="12034"/>
                      <a:pt x="19601" y="13519"/>
                    </a:cubicBezTo>
                    <a:cubicBezTo>
                      <a:pt x="19155" y="13981"/>
                      <a:pt x="18629" y="14280"/>
                      <a:pt x="18072" y="14387"/>
                    </a:cubicBezTo>
                    <a:cubicBezTo>
                      <a:pt x="18060" y="16466"/>
                      <a:pt x="16800" y="18138"/>
                      <a:pt x="15258" y="18122"/>
                    </a:cubicBezTo>
                    <a:cubicBezTo>
                      <a:pt x="14742" y="18116"/>
                      <a:pt x="14238" y="17918"/>
                      <a:pt x="13801" y="17551"/>
                    </a:cubicBezTo>
                    <a:lnTo>
                      <a:pt x="13802" y="17550"/>
                    </a:lnTo>
                    <a:cubicBezTo>
                      <a:pt x="13280" y="19881"/>
                      <a:pt x="11461" y="21199"/>
                      <a:pt x="9738" y="20493"/>
                    </a:cubicBezTo>
                    <a:cubicBezTo>
                      <a:pt x="9016" y="20197"/>
                      <a:pt x="8392" y="19572"/>
                      <a:pt x="7973" y="18723"/>
                    </a:cubicBezTo>
                    <a:cubicBezTo>
                      <a:pt x="6209" y="20159"/>
                      <a:pt x="3920" y="19387"/>
                      <a:pt x="2859" y="16998"/>
                    </a:cubicBezTo>
                    <a:cubicBezTo>
                      <a:pt x="2846" y="16968"/>
                      <a:pt x="2833" y="16938"/>
                      <a:pt x="2820" y="16907"/>
                    </a:cubicBezTo>
                    <a:lnTo>
                      <a:pt x="2820" y="16908"/>
                    </a:lnTo>
                    <a:cubicBezTo>
                      <a:pt x="1665" y="17090"/>
                      <a:pt x="620" y="15978"/>
                      <a:pt x="484" y="14425"/>
                    </a:cubicBezTo>
                    <a:cubicBezTo>
                      <a:pt x="412" y="13597"/>
                      <a:pt x="615" y="12768"/>
                      <a:pt x="1038" y="12160"/>
                    </a:cubicBezTo>
                    <a:cubicBezTo>
                      <a:pt x="39" y="11365"/>
                      <a:pt x="-297" y="9623"/>
                      <a:pt x="288" y="8267"/>
                    </a:cubicBezTo>
                    <a:cubicBezTo>
                      <a:pt x="626" y="7485"/>
                      <a:pt x="1218" y="6968"/>
                      <a:pt x="1883" y="6875"/>
                    </a:cubicBezTo>
                    <a:lnTo>
                      <a:pt x="1901" y="6810"/>
                    </a:lnTo>
                    <a:close/>
                    <a:moveTo>
                      <a:pt x="1901" y="6810"/>
                    </a:move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410" name="AutoShape 12"/>
              <p:cNvSpPr>
                <a:spLocks/>
              </p:cNvSpPr>
              <p:nvPr/>
            </p:nvSpPr>
            <p:spPr bwMode="auto">
              <a:xfrm>
                <a:off x="81" y="72"/>
                <a:ext cx="1541" cy="126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1380" y="14010"/>
                    </a:moveTo>
                    <a:lnTo>
                      <a:pt x="1380" y="14010"/>
                    </a:lnTo>
                    <a:cubicBezTo>
                      <a:pt x="899" y="14066"/>
                      <a:pt x="417" y="13902"/>
                      <a:pt x="0" y="13542"/>
                    </a:cubicBezTo>
                    <a:moveTo>
                      <a:pt x="2598" y="19137"/>
                    </a:moveTo>
                    <a:lnTo>
                      <a:pt x="2598" y="19137"/>
                    </a:lnTo>
                    <a:cubicBezTo>
                      <a:pt x="2405" y="19250"/>
                      <a:pt x="2202" y="19325"/>
                      <a:pt x="1994" y="19361"/>
                    </a:cubicBezTo>
                    <a:moveTo>
                      <a:pt x="7802" y="21600"/>
                    </a:moveTo>
                    <a:lnTo>
                      <a:pt x="7802" y="21600"/>
                    </a:lnTo>
                    <a:cubicBezTo>
                      <a:pt x="7656" y="21279"/>
                      <a:pt x="7534" y="20936"/>
                      <a:pt x="7438" y="20577"/>
                    </a:cubicBezTo>
                    <a:moveTo>
                      <a:pt x="14532" y="19050"/>
                    </a:moveTo>
                    <a:lnTo>
                      <a:pt x="14532" y="19050"/>
                    </a:lnTo>
                    <a:cubicBezTo>
                      <a:pt x="14510" y="19430"/>
                      <a:pt x="14461" y="19806"/>
                      <a:pt x="14386" y="20172"/>
                    </a:cubicBezTo>
                    <a:moveTo>
                      <a:pt x="17421" y="12116"/>
                    </a:moveTo>
                    <a:lnTo>
                      <a:pt x="17421" y="12116"/>
                    </a:lnTo>
                    <a:cubicBezTo>
                      <a:pt x="18513" y="12896"/>
                      <a:pt x="19202" y="14528"/>
                      <a:pt x="19193" y="16310"/>
                    </a:cubicBezTo>
                    <a:moveTo>
                      <a:pt x="21600" y="7649"/>
                    </a:moveTo>
                    <a:lnTo>
                      <a:pt x="21600" y="7649"/>
                    </a:lnTo>
                    <a:cubicBezTo>
                      <a:pt x="21423" y="8256"/>
                      <a:pt x="21153" y="8794"/>
                      <a:pt x="20811" y="9222"/>
                    </a:cubicBezTo>
                    <a:moveTo>
                      <a:pt x="19707" y="1814"/>
                    </a:moveTo>
                    <a:lnTo>
                      <a:pt x="19707" y="1814"/>
                    </a:lnTo>
                    <a:cubicBezTo>
                      <a:pt x="19737" y="2059"/>
                      <a:pt x="19751" y="2308"/>
                      <a:pt x="19748" y="2557"/>
                    </a:cubicBezTo>
                    <a:moveTo>
                      <a:pt x="14668" y="947"/>
                    </a:moveTo>
                    <a:lnTo>
                      <a:pt x="14668" y="947"/>
                    </a:lnTo>
                    <a:cubicBezTo>
                      <a:pt x="14771" y="605"/>
                      <a:pt x="14907" y="286"/>
                      <a:pt x="15073" y="0"/>
                    </a:cubicBezTo>
                    <a:moveTo>
                      <a:pt x="10888" y="1399"/>
                    </a:moveTo>
                    <a:lnTo>
                      <a:pt x="10888" y="1399"/>
                    </a:lnTo>
                    <a:cubicBezTo>
                      <a:pt x="10930" y="1116"/>
                      <a:pt x="10996" y="841"/>
                      <a:pt x="11084" y="582"/>
                    </a:cubicBezTo>
                    <a:moveTo>
                      <a:pt x="6452" y="1676"/>
                    </a:moveTo>
                    <a:lnTo>
                      <a:pt x="6452" y="1676"/>
                    </a:lnTo>
                    <a:cubicBezTo>
                      <a:pt x="6709" y="1897"/>
                      <a:pt x="6947" y="2163"/>
                      <a:pt x="7160" y="2469"/>
                    </a:cubicBezTo>
                    <a:moveTo>
                      <a:pt x="1072" y="7905"/>
                    </a:moveTo>
                    <a:lnTo>
                      <a:pt x="1072" y="7904"/>
                    </a:lnTo>
                    <a:cubicBezTo>
                      <a:pt x="1016" y="7632"/>
                      <a:pt x="975" y="7353"/>
                      <a:pt x="948" y="707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6408" name="Rectangle 13"/>
            <p:cNvSpPr>
              <a:spLocks/>
            </p:cNvSpPr>
            <p:nvPr/>
          </p:nvSpPr>
          <p:spPr bwMode="auto">
            <a:xfrm>
              <a:off x="546" y="573"/>
              <a:ext cx="40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2400">
                  <a:solidFill>
                    <a:srgbClr val="000000"/>
                  </a:solidFill>
                  <a:latin typeface="Comic Sans MS" panose="030F0702030302020204" pitchFamily="66" charset="0"/>
                  <a:ea typeface="宋体" panose="02010600030101010101" pitchFamily="2" charset="-122"/>
                  <a:sym typeface="Comic Sans MS" panose="030F0702030302020204" pitchFamily="66" charset="0"/>
                </a:rPr>
                <a:t>CSP</a:t>
              </a:r>
            </a:p>
          </p:txBody>
        </p:sp>
      </p:grpSp>
      <p:sp>
        <p:nvSpPr>
          <p:cNvPr id="16390" name="Rectangle 14"/>
          <p:cNvSpPr>
            <a:spLocks/>
          </p:cNvSpPr>
          <p:nvPr/>
        </p:nvSpPr>
        <p:spPr bwMode="auto">
          <a:xfrm>
            <a:off x="7683500" y="1981200"/>
            <a:ext cx="123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2400">
                <a:solidFill>
                  <a:srgbClr val="000000"/>
                </a:solidFill>
                <a:latin typeface="Comic Sans MS" panose="030F0702030302020204" pitchFamily="66" charset="0"/>
                <a:ea typeface="宋体" panose="02010600030101010101" pitchFamily="2" charset="-122"/>
                <a:sym typeface="Comic Sans MS" panose="030F0702030302020204" pitchFamily="66" charset="0"/>
              </a:rPr>
              <a:t>F1 : A, B</a:t>
            </a:r>
          </a:p>
        </p:txBody>
      </p:sp>
      <p:sp>
        <p:nvSpPr>
          <p:cNvPr id="16391" name="Rectangle 15"/>
          <p:cNvSpPr>
            <a:spLocks/>
          </p:cNvSpPr>
          <p:nvPr/>
        </p:nvSpPr>
        <p:spPr bwMode="auto">
          <a:xfrm>
            <a:off x="7670800" y="2628900"/>
            <a:ext cx="127476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2400">
                <a:solidFill>
                  <a:srgbClr val="000000"/>
                </a:solidFill>
                <a:latin typeface="Comic Sans MS" panose="030F0702030302020204" pitchFamily="66" charset="0"/>
                <a:ea typeface="宋体" panose="02010600030101010101" pitchFamily="2" charset="-122"/>
                <a:sym typeface="Comic Sans MS" panose="030F0702030302020204" pitchFamily="66" charset="0"/>
              </a:rPr>
              <a:t>F2 : C, D</a:t>
            </a:r>
          </a:p>
        </p:txBody>
      </p:sp>
      <p:sp>
        <p:nvSpPr>
          <p:cNvPr id="16392" name="Rectangle 16"/>
          <p:cNvSpPr>
            <a:spLocks/>
          </p:cNvSpPr>
          <p:nvPr/>
        </p:nvSpPr>
        <p:spPr bwMode="auto">
          <a:xfrm>
            <a:off x="7670800" y="3251200"/>
            <a:ext cx="12461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2400">
                <a:solidFill>
                  <a:srgbClr val="000000"/>
                </a:solidFill>
                <a:latin typeface="Comic Sans MS" panose="030F0702030302020204" pitchFamily="66" charset="0"/>
                <a:ea typeface="宋体" panose="02010600030101010101" pitchFamily="2" charset="-122"/>
                <a:sym typeface="Comic Sans MS" panose="030F0702030302020204" pitchFamily="66" charset="0"/>
              </a:rPr>
              <a:t>F3 : E, F</a:t>
            </a:r>
          </a:p>
        </p:txBody>
      </p:sp>
      <p:sp>
        <p:nvSpPr>
          <p:cNvPr id="16393" name="Rectangle 17"/>
          <p:cNvSpPr>
            <a:spLocks/>
          </p:cNvSpPr>
          <p:nvPr/>
        </p:nvSpPr>
        <p:spPr bwMode="auto">
          <a:xfrm>
            <a:off x="228600" y="3019425"/>
            <a:ext cx="3073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40639" bIns="0"/>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2400">
                <a:solidFill>
                  <a:srgbClr val="000000"/>
                </a:solidFill>
                <a:latin typeface="Comic Sans MS" panose="030F0702030302020204" pitchFamily="66" charset="0"/>
                <a:ea typeface="宋体" panose="02010600030101010101" pitchFamily="2" charset="-122"/>
                <a:sym typeface="Comic Sans MS" panose="030F0702030302020204" pitchFamily="66" charset="0"/>
              </a:rPr>
              <a:t>Decrypts and only gets back F1.</a:t>
            </a:r>
          </a:p>
        </p:txBody>
      </p:sp>
      <p:sp>
        <p:nvSpPr>
          <p:cNvPr id="16394" name="Rectangle 18"/>
          <p:cNvSpPr>
            <a:spLocks/>
          </p:cNvSpPr>
          <p:nvPr/>
        </p:nvSpPr>
        <p:spPr bwMode="auto">
          <a:xfrm>
            <a:off x="495300" y="4470400"/>
            <a:ext cx="61595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2800">
                <a:solidFill>
                  <a:srgbClr val="000000"/>
                </a:solidFill>
                <a:latin typeface="Comic Sans MS" panose="030F0702030302020204" pitchFamily="66" charset="0"/>
                <a:ea typeface="宋体" panose="02010600030101010101" pitchFamily="2" charset="-122"/>
                <a:sym typeface="Comic Sans MS" panose="030F0702030302020204" pitchFamily="66" charset="0"/>
              </a:rPr>
              <a:t>Cloud computes and returns to Alice </a:t>
            </a:r>
          </a:p>
        </p:txBody>
      </p:sp>
      <p:sp>
        <p:nvSpPr>
          <p:cNvPr id="16395" name="Rectangle 19"/>
          <p:cNvSpPr>
            <a:spLocks/>
          </p:cNvSpPr>
          <p:nvPr/>
        </p:nvSpPr>
        <p:spPr bwMode="auto">
          <a:xfrm>
            <a:off x="381000" y="5715000"/>
            <a:ext cx="8051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2800">
                <a:solidFill>
                  <a:srgbClr val="000000"/>
                </a:solidFill>
                <a:latin typeface="Comic Sans MS" panose="030F0702030302020204" pitchFamily="66" charset="0"/>
                <a:ea typeface="宋体" panose="02010600030101010101" pitchFamily="2" charset="-122"/>
                <a:sym typeface="Comic Sans MS" panose="030F0702030302020204" pitchFamily="66" charset="0"/>
              </a:rPr>
              <a:t>Cloud does not know what files are returned. </a:t>
            </a:r>
          </a:p>
        </p:txBody>
      </p:sp>
      <p:sp>
        <p:nvSpPr>
          <p:cNvPr id="16396" name="Rectangle 20"/>
          <p:cNvSpPr>
            <a:spLocks/>
          </p:cNvSpPr>
          <p:nvPr/>
        </p:nvSpPr>
        <p:spPr bwMode="auto">
          <a:xfrm>
            <a:off x="2590800" y="5105400"/>
            <a:ext cx="60452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2800">
                <a:solidFill>
                  <a:srgbClr val="000000"/>
                </a:solidFill>
                <a:latin typeface="Comic Sans MS" panose="030F0702030302020204" pitchFamily="66" charset="0"/>
                <a:ea typeface="宋体" panose="02010600030101010101" pitchFamily="2" charset="-122"/>
                <a:sym typeface="Comic Sans MS" panose="030F0702030302020204" pitchFamily="66" charset="0"/>
              </a:rPr>
              <a:t>is a compressed version of F1,F2,F3.</a:t>
            </a:r>
          </a:p>
        </p:txBody>
      </p:sp>
      <p:sp>
        <p:nvSpPr>
          <p:cNvPr id="16397" name="Line 21"/>
          <p:cNvSpPr>
            <a:spLocks noChangeShapeType="1"/>
          </p:cNvSpPr>
          <p:nvPr/>
        </p:nvSpPr>
        <p:spPr bwMode="auto">
          <a:xfrm flipH="1">
            <a:off x="1949450" y="2754313"/>
            <a:ext cx="2825750" cy="1587"/>
          </a:xfrm>
          <a:prstGeom prst="line">
            <a:avLst/>
          </a:prstGeom>
          <a:noFill/>
          <a:ln w="38100">
            <a:solidFill>
              <a:srgbClr val="000000"/>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grpSp>
        <p:nvGrpSpPr>
          <p:cNvPr id="16398" name="Group 22"/>
          <p:cNvGrpSpPr>
            <a:grpSpLocks/>
          </p:cNvGrpSpPr>
          <p:nvPr/>
        </p:nvGrpSpPr>
        <p:grpSpPr bwMode="auto">
          <a:xfrm>
            <a:off x="2514600" y="2209800"/>
            <a:ext cx="1841500" cy="444500"/>
            <a:chOff x="0" y="0"/>
            <a:chExt cx="1160" cy="280"/>
          </a:xfrm>
        </p:grpSpPr>
        <p:sp>
          <p:nvSpPr>
            <p:cNvPr id="16405" name="Rectangle 23"/>
            <p:cNvSpPr>
              <a:spLocks/>
            </p:cNvSpPr>
            <p:nvPr/>
          </p:nvSpPr>
          <p:spPr bwMode="auto">
            <a:xfrm>
              <a:off x="0" y="0"/>
              <a:ext cx="1152" cy="280"/>
            </a:xfrm>
            <a:prstGeom prst="rect">
              <a:avLst/>
            </a:prstGeom>
            <a:noFill/>
            <a:ln w="254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16406" name="Rectangle 24"/>
            <p:cNvSpPr>
              <a:spLocks/>
            </p:cNvSpPr>
            <p:nvPr/>
          </p:nvSpPr>
          <p:spPr bwMode="auto">
            <a:xfrm>
              <a:off x="0" y="0"/>
              <a:ext cx="116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algn="ctr" eaLnBrk="1" hangingPunct="1"/>
              <a:r>
                <a:rPr lang="en-US" altLang="zh-CN" sz="2400">
                  <a:solidFill>
                    <a:srgbClr val="000000"/>
                  </a:solidFill>
                  <a:latin typeface="Comic Sans MS" panose="030F0702030302020204" pitchFamily="66" charset="0"/>
                  <a:ea typeface="宋体" panose="02010600030101010101" pitchFamily="2" charset="-122"/>
                  <a:sym typeface="Comic Sans MS" panose="030F0702030302020204" pitchFamily="66" charset="0"/>
                </a:rPr>
                <a:t>F1, F2,F3</a:t>
              </a:r>
            </a:p>
          </p:txBody>
        </p:sp>
      </p:grpSp>
      <p:grpSp>
        <p:nvGrpSpPr>
          <p:cNvPr id="16399" name="Group 25"/>
          <p:cNvGrpSpPr>
            <a:grpSpLocks/>
          </p:cNvGrpSpPr>
          <p:nvPr/>
        </p:nvGrpSpPr>
        <p:grpSpPr bwMode="auto">
          <a:xfrm>
            <a:off x="6705600" y="4419600"/>
            <a:ext cx="1841500" cy="444500"/>
            <a:chOff x="0" y="0"/>
            <a:chExt cx="1160" cy="280"/>
          </a:xfrm>
        </p:grpSpPr>
        <p:sp>
          <p:nvSpPr>
            <p:cNvPr id="16403" name="Rectangle 26"/>
            <p:cNvSpPr>
              <a:spLocks/>
            </p:cNvSpPr>
            <p:nvPr/>
          </p:nvSpPr>
          <p:spPr bwMode="auto">
            <a:xfrm>
              <a:off x="0" y="0"/>
              <a:ext cx="1152" cy="280"/>
            </a:xfrm>
            <a:prstGeom prst="rect">
              <a:avLst/>
            </a:prstGeom>
            <a:noFill/>
            <a:ln w="254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16404" name="Rectangle 27"/>
            <p:cNvSpPr>
              <a:spLocks/>
            </p:cNvSpPr>
            <p:nvPr/>
          </p:nvSpPr>
          <p:spPr bwMode="auto">
            <a:xfrm>
              <a:off x="0" y="0"/>
              <a:ext cx="116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algn="ctr" eaLnBrk="1" hangingPunct="1"/>
              <a:r>
                <a:rPr lang="en-US" altLang="zh-CN" sz="2400">
                  <a:solidFill>
                    <a:srgbClr val="000000"/>
                  </a:solidFill>
                  <a:latin typeface="Comic Sans MS" panose="030F0702030302020204" pitchFamily="66" charset="0"/>
                  <a:ea typeface="宋体" panose="02010600030101010101" pitchFamily="2" charset="-122"/>
                  <a:sym typeface="Comic Sans MS" panose="030F0702030302020204" pitchFamily="66" charset="0"/>
                </a:rPr>
                <a:t>F1, F2,F3</a:t>
              </a:r>
            </a:p>
          </p:txBody>
        </p:sp>
      </p:grpSp>
      <p:grpSp>
        <p:nvGrpSpPr>
          <p:cNvPr id="16400" name="Group 28"/>
          <p:cNvGrpSpPr>
            <a:grpSpLocks/>
          </p:cNvGrpSpPr>
          <p:nvPr/>
        </p:nvGrpSpPr>
        <p:grpSpPr bwMode="auto">
          <a:xfrm>
            <a:off x="609600" y="5105400"/>
            <a:ext cx="1841500" cy="444500"/>
            <a:chOff x="0" y="0"/>
            <a:chExt cx="1160" cy="280"/>
          </a:xfrm>
        </p:grpSpPr>
        <p:sp>
          <p:nvSpPr>
            <p:cNvPr id="16401" name="Rectangle 29"/>
            <p:cNvSpPr>
              <a:spLocks/>
            </p:cNvSpPr>
            <p:nvPr/>
          </p:nvSpPr>
          <p:spPr bwMode="auto">
            <a:xfrm>
              <a:off x="0" y="0"/>
              <a:ext cx="1152" cy="280"/>
            </a:xfrm>
            <a:prstGeom prst="rect">
              <a:avLst/>
            </a:prstGeom>
            <a:noFill/>
            <a:ln w="254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16402" name="Rectangle 30"/>
            <p:cNvSpPr>
              <a:spLocks/>
            </p:cNvSpPr>
            <p:nvPr/>
          </p:nvSpPr>
          <p:spPr bwMode="auto">
            <a:xfrm>
              <a:off x="0" y="0"/>
              <a:ext cx="116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algn="ctr" eaLnBrk="1" hangingPunct="1"/>
              <a:r>
                <a:rPr lang="en-US" altLang="zh-CN" sz="2400">
                  <a:solidFill>
                    <a:srgbClr val="000000"/>
                  </a:solidFill>
                  <a:latin typeface="Comic Sans MS" panose="030F0702030302020204" pitchFamily="66" charset="0"/>
                  <a:ea typeface="宋体" panose="02010600030101010101" pitchFamily="2" charset="-122"/>
                  <a:sym typeface="Comic Sans MS" panose="030F0702030302020204" pitchFamily="66" charset="0"/>
                </a:rPr>
                <a:t>F1, F2,F3</a:t>
              </a:r>
            </a:p>
          </p:txBody>
        </p:sp>
      </p:grpSp>
    </p:spTree>
    <p:extLst>
      <p:ext uri="{BB962C8B-B14F-4D97-AF65-F5344CB8AC3E}">
        <p14:creationId xmlns:p14="http://schemas.microsoft.com/office/powerpoint/2010/main" val="313932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1"/>
          <p:cNvGrpSpPr>
            <a:grpSpLocks/>
          </p:cNvGrpSpPr>
          <p:nvPr/>
        </p:nvGrpSpPr>
        <p:grpSpPr bwMode="auto">
          <a:xfrm>
            <a:off x="1071563" y="304800"/>
            <a:ext cx="7613650" cy="1106488"/>
            <a:chOff x="0" y="0"/>
            <a:chExt cx="4796" cy="697"/>
          </a:xfrm>
        </p:grpSpPr>
        <p:sp>
          <p:nvSpPr>
            <p:cNvPr id="17416" name="Oval 2"/>
            <p:cNvSpPr>
              <a:spLocks/>
            </p:cNvSpPr>
            <p:nvPr/>
          </p:nvSpPr>
          <p:spPr bwMode="auto">
            <a:xfrm flipH="1">
              <a:off x="2392" y="0"/>
              <a:ext cx="696" cy="696"/>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17417" name="Oval 3"/>
            <p:cNvSpPr>
              <a:spLocks/>
            </p:cNvSpPr>
            <p:nvPr/>
          </p:nvSpPr>
          <p:spPr bwMode="auto">
            <a:xfrm flipH="1">
              <a:off x="4101" y="0"/>
              <a:ext cx="695" cy="696"/>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17418" name="Oval 4"/>
            <p:cNvSpPr>
              <a:spLocks/>
            </p:cNvSpPr>
            <p:nvPr/>
          </p:nvSpPr>
          <p:spPr bwMode="auto">
            <a:xfrm flipH="1">
              <a:off x="0" y="1"/>
              <a:ext cx="695" cy="696"/>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17419" name="Oval 5"/>
            <p:cNvSpPr>
              <a:spLocks/>
            </p:cNvSpPr>
            <p:nvPr/>
          </p:nvSpPr>
          <p:spPr bwMode="auto">
            <a:xfrm flipH="1">
              <a:off x="3308" y="0"/>
              <a:ext cx="695" cy="696"/>
            </a:xfrm>
            <a:prstGeom prst="ellipse">
              <a:avLst/>
            </a:prstGeom>
            <a:noFill/>
            <a:ln w="28440">
              <a:solidFill>
                <a:srgbClr val="D9D8E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17420" name="Oval 6"/>
            <p:cNvSpPr>
              <a:spLocks/>
            </p:cNvSpPr>
            <p:nvPr/>
          </p:nvSpPr>
          <p:spPr bwMode="auto">
            <a:xfrm flipH="1">
              <a:off x="811" y="0"/>
              <a:ext cx="695" cy="696"/>
            </a:xfrm>
            <a:prstGeom prst="ellipse">
              <a:avLst/>
            </a:prstGeom>
            <a:noFill/>
            <a:ln w="28440">
              <a:solidFill>
                <a:srgbClr val="D9D8E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grpSp>
      <p:sp>
        <p:nvSpPr>
          <p:cNvPr id="17411" name="Rectangle 7"/>
          <p:cNvSpPr>
            <a:spLocks noGrp="1" noChangeArrowheads="1"/>
          </p:cNvSpPr>
          <p:nvPr>
            <p:ph type="title"/>
          </p:nvPr>
        </p:nvSpPr>
        <p:spPr>
          <a:xfrm>
            <a:off x="381000" y="228600"/>
            <a:ext cx="8229600" cy="990600"/>
          </a:xfrm>
        </p:spPr>
        <p:txBody>
          <a:bodyPr lIns="0" tIns="0" rIns="2198" bIns="0"/>
          <a:lstStyle/>
          <a:p>
            <a:pPr marL="63500" eaLnBrk="1" hangingPunct="1"/>
            <a:r>
              <a:rPr lang="en-US" altLang="zh-CN" sz="4000">
                <a:latin typeface="Comic Sans MS" panose="030F0702030302020204" pitchFamily="66" charset="0"/>
                <a:ea typeface="宋体" panose="02010600030101010101" pitchFamily="2" charset="-122"/>
                <a:sym typeface="Comic Sans MS" panose="030F0702030302020204" pitchFamily="66" charset="0"/>
              </a:rPr>
              <a:t>Brief Background</a:t>
            </a:r>
            <a:endParaRPr lang="en-US" altLang="zh-CN" sz="4000">
              <a:latin typeface="Comic Sans MS" panose="030F0702030302020204" pitchFamily="66" charset="0"/>
              <a:ea typeface="华文楷体" charset="-122"/>
              <a:sym typeface="Comic Sans MS" panose="030F0702030302020204" pitchFamily="66" charset="0"/>
            </a:endParaRPr>
          </a:p>
        </p:txBody>
      </p:sp>
      <p:sp>
        <p:nvSpPr>
          <p:cNvPr id="17412" name="Rectangle 8"/>
          <p:cNvSpPr>
            <a:spLocks/>
          </p:cNvSpPr>
          <p:nvPr/>
        </p:nvSpPr>
        <p:spPr bwMode="auto">
          <a:xfrm>
            <a:off x="457200" y="1371600"/>
            <a:ext cx="868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24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Homomorphic encryption allows us to perform some  operations on encrypted data </a:t>
            </a:r>
            <a:r>
              <a:rPr lang="en-US" altLang="zh-CN" sz="2400" dirty="0">
                <a:solidFill>
                  <a:srgbClr val="0070C0"/>
                </a:solidFill>
                <a:latin typeface="Comic Sans MS" panose="030F0702030302020204" pitchFamily="66" charset="0"/>
                <a:ea typeface="宋体" panose="02010600030101010101" pitchFamily="2" charset="-122"/>
                <a:sym typeface="Comic Sans MS" panose="030F0702030302020204" pitchFamily="66" charset="0"/>
              </a:rPr>
              <a:t>without</a:t>
            </a:r>
            <a:r>
              <a:rPr lang="en-US" altLang="zh-CN" sz="24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 decryption.</a:t>
            </a:r>
          </a:p>
        </p:txBody>
      </p:sp>
      <p:sp>
        <p:nvSpPr>
          <p:cNvPr id="17413" name="Rectangle 9"/>
          <p:cNvSpPr>
            <a:spLocks/>
          </p:cNvSpPr>
          <p:nvPr/>
        </p:nvSpPr>
        <p:spPr bwMode="auto">
          <a:xfrm>
            <a:off x="317500" y="3898900"/>
            <a:ext cx="8509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sz="2400">
              <a:solidFill>
                <a:srgbClr val="000000"/>
              </a:solidFill>
              <a:latin typeface="Comic Sans MS" panose="030F0702030302020204" pitchFamily="66" charset="0"/>
              <a:ea typeface="宋体" panose="02010600030101010101" pitchFamily="2" charset="-122"/>
              <a:sym typeface="Comic Sans MS" panose="030F0702030302020204" pitchFamily="66" charset="0"/>
            </a:endParaRPr>
          </a:p>
        </p:txBody>
      </p:sp>
      <p:sp>
        <p:nvSpPr>
          <p:cNvPr id="17414" name="Rectangle 10"/>
          <p:cNvSpPr>
            <a:spLocks/>
          </p:cNvSpPr>
          <p:nvPr/>
        </p:nvSpPr>
        <p:spPr bwMode="auto">
          <a:xfrm>
            <a:off x="533400" y="2438400"/>
            <a:ext cx="83058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4968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spcBef>
                <a:spcPts val="1000"/>
              </a:spcBef>
            </a:pPr>
            <a:r>
              <a:rPr lang="en-US" altLang="zh-CN" sz="24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Let E() be encryption. </a:t>
            </a:r>
          </a:p>
          <a:p>
            <a:pPr lvl="1" eaLnBrk="1" hangingPunct="1">
              <a:spcBef>
                <a:spcPts val="1000"/>
              </a:spcBef>
              <a:buFont typeface="Arial" panose="020B0604020202020204" pitchFamily="34" charset="0"/>
              <a:buChar char="•"/>
            </a:pPr>
            <a:r>
              <a:rPr lang="en-US" altLang="zh-CN" sz="24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 E(x)*E(y) = E(</a:t>
            </a:r>
            <a:r>
              <a:rPr lang="en-US" altLang="zh-CN" sz="2400" dirty="0" err="1">
                <a:solidFill>
                  <a:srgbClr val="000000"/>
                </a:solidFill>
                <a:latin typeface="Comic Sans MS" panose="030F0702030302020204" pitchFamily="66" charset="0"/>
                <a:ea typeface="宋体" panose="02010600030101010101" pitchFamily="2" charset="-122"/>
                <a:sym typeface="Comic Sans MS" panose="030F0702030302020204" pitchFamily="66" charset="0"/>
              </a:rPr>
              <a:t>x+y</a:t>
            </a:r>
            <a:r>
              <a:rPr lang="en-US" altLang="zh-CN" sz="24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 where E(x) = f(</a:t>
            </a:r>
            <a:r>
              <a:rPr lang="en-US" altLang="zh-CN" sz="2400" dirty="0" err="1">
                <a:solidFill>
                  <a:srgbClr val="000000"/>
                </a:solidFill>
                <a:latin typeface="Comic Sans MS" panose="030F0702030302020204" pitchFamily="66" charset="0"/>
                <a:ea typeface="宋体" panose="02010600030101010101" pitchFamily="2" charset="-122"/>
                <a:sym typeface="Comic Sans MS" panose="030F0702030302020204" pitchFamily="66" charset="0"/>
              </a:rPr>
              <a:t>g</a:t>
            </a:r>
            <a:r>
              <a:rPr lang="en-US" altLang="zh-CN" sz="2800" baseline="30000" dirty="0" err="1">
                <a:solidFill>
                  <a:srgbClr val="000000"/>
                </a:solidFill>
                <a:latin typeface="Comic Sans MS" panose="030F0702030302020204" pitchFamily="66" charset="0"/>
                <a:ea typeface="宋体" panose="02010600030101010101" pitchFamily="2" charset="-122"/>
                <a:sym typeface="Comic Sans MS" panose="030F0702030302020204" pitchFamily="66" charset="0"/>
              </a:rPr>
              <a:t>x</a:t>
            </a:r>
            <a:r>
              <a:rPr lang="en-US" altLang="zh-CN" sz="24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 (</a:t>
            </a:r>
            <a:r>
              <a:rPr lang="en-US" altLang="zh-CN" sz="2400" dirty="0" err="1">
                <a:solidFill>
                  <a:srgbClr val="000000"/>
                </a:solidFill>
                <a:latin typeface="Comic Sans MS" panose="030F0702030302020204" pitchFamily="66" charset="0"/>
                <a:ea typeface="宋体" panose="02010600030101010101" pitchFamily="2" charset="-122"/>
                <a:sym typeface="Comic Sans MS" panose="030F0702030302020204" pitchFamily="66" charset="0"/>
              </a:rPr>
              <a:t>Paillier</a:t>
            </a:r>
            <a:r>
              <a:rPr lang="en-US" altLang="zh-CN" sz="24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 system)</a:t>
            </a:r>
          </a:p>
          <a:p>
            <a:pPr lvl="1" eaLnBrk="1" hangingPunct="1">
              <a:spcBef>
                <a:spcPts val="1000"/>
              </a:spcBef>
              <a:buFont typeface="Arial" panose="020B0604020202020204" pitchFamily="34" charset="0"/>
              <a:buChar char="•"/>
            </a:pPr>
            <a:r>
              <a:rPr lang="en-US" altLang="zh-CN" sz="24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 E(X)</a:t>
            </a:r>
            <a:r>
              <a:rPr lang="en-US" altLang="zh-CN" sz="2400" baseline="300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Y</a:t>
            </a:r>
            <a:r>
              <a:rPr lang="en-US" altLang="zh-CN" sz="24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 = E(X * Y)</a:t>
            </a:r>
          </a:p>
          <a:p>
            <a:pPr lvl="1" eaLnBrk="1" hangingPunct="1">
              <a:spcBef>
                <a:spcPts val="1000"/>
              </a:spcBef>
            </a:pPr>
            <a:r>
              <a:rPr lang="en-US" altLang="zh-CN" sz="2400" dirty="0">
                <a:solidFill>
                  <a:schemeClr val="tx1"/>
                </a:solidFill>
                <a:latin typeface="Comic Sans MS" panose="030F0702030302020204" pitchFamily="66" charset="0"/>
                <a:ea typeface="宋体" panose="02010600030101010101" pitchFamily="2" charset="-122"/>
                <a:sym typeface="Comic Sans MS" panose="030F0702030302020204" pitchFamily="66" charset="0"/>
              </a:rPr>
              <a:t>key trick</a:t>
            </a:r>
            <a:r>
              <a:rPr lang="en-US" altLang="zh-CN" sz="24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 </a:t>
            </a:r>
            <a:r>
              <a:rPr lang="en-US" altLang="zh-CN" sz="2400" dirty="0">
                <a:solidFill>
                  <a:srgbClr val="0070C0"/>
                </a:solidFill>
                <a:latin typeface="Comic Sans MS" panose="030F0702030302020204" pitchFamily="66" charset="0"/>
                <a:ea typeface="宋体" panose="02010600030101010101" pitchFamily="2" charset="-122"/>
                <a:sym typeface="Comic Sans MS" panose="030F0702030302020204" pitchFamily="66" charset="0"/>
              </a:rPr>
              <a:t>map unwanted file F to 0</a:t>
            </a:r>
          </a:p>
          <a:p>
            <a:pPr lvl="1" eaLnBrk="1" hangingPunct="1">
              <a:spcBef>
                <a:spcPts val="1000"/>
              </a:spcBef>
              <a:buFont typeface="Arial" panose="020B0604020202020204" pitchFamily="34" charset="0"/>
              <a:buChar char="•"/>
            </a:pPr>
            <a:r>
              <a:rPr lang="en-US" altLang="zh-CN" sz="28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 </a:t>
            </a:r>
            <a:r>
              <a:rPr lang="en-US" altLang="zh-CN" sz="24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E(0)</a:t>
            </a:r>
            <a:r>
              <a:rPr lang="en-US" altLang="zh-CN" sz="2400" baseline="300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|F|</a:t>
            </a:r>
            <a:r>
              <a:rPr lang="en-US" altLang="zh-CN" sz="24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=E(0*|F|) = E(0)</a:t>
            </a:r>
          </a:p>
          <a:p>
            <a:pPr lvl="1" eaLnBrk="1" hangingPunct="1">
              <a:spcBef>
                <a:spcPts val="1000"/>
              </a:spcBef>
              <a:buFont typeface="Arial" panose="020B0604020202020204" pitchFamily="34" charset="0"/>
              <a:buChar char="•"/>
            </a:pPr>
            <a:r>
              <a:rPr lang="en-US" altLang="zh-CN" sz="24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 Users encrypt interests in E(0) or E(1)</a:t>
            </a:r>
          </a:p>
          <a:p>
            <a:pPr lvl="1" eaLnBrk="1" hangingPunct="1">
              <a:spcBef>
                <a:spcPts val="1000"/>
              </a:spcBef>
            </a:pPr>
            <a:endParaRPr lang="en-US" altLang="zh-CN" sz="800" dirty="0">
              <a:solidFill>
                <a:srgbClr val="000000"/>
              </a:solidFill>
              <a:latin typeface="Comic Sans MS" panose="030F0702030302020204" pitchFamily="66" charset="0"/>
              <a:ea typeface="宋体" panose="02010600030101010101" pitchFamily="2" charset="-122"/>
              <a:sym typeface="Comic Sans MS" panose="030F0702030302020204" pitchFamily="66" charset="0"/>
            </a:endParaRPr>
          </a:p>
          <a:p>
            <a:pPr eaLnBrk="1" hangingPunct="1">
              <a:spcBef>
                <a:spcPts val="1000"/>
              </a:spcBef>
            </a:pPr>
            <a:r>
              <a:rPr lang="en-US" altLang="zh-CN" sz="24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Returned files can be easily compressed without conflict, as all unwanted files are now E(0)</a:t>
            </a:r>
          </a:p>
          <a:p>
            <a:pPr eaLnBrk="1" hangingPunct="1">
              <a:spcBef>
                <a:spcPts val="1000"/>
              </a:spcBef>
            </a:pPr>
            <a:endParaRPr lang="en-US" altLang="zh-CN" sz="2000" dirty="0">
              <a:solidFill>
                <a:srgbClr val="000000"/>
              </a:solidFill>
              <a:latin typeface="Comic Sans MS" panose="030F0702030302020204" pitchFamily="66" charset="0"/>
              <a:ea typeface="宋体" panose="02010600030101010101" pitchFamily="2" charset="-122"/>
              <a:sym typeface="Comic Sans MS" panose="030F0702030302020204" pitchFamily="66" charset="0"/>
            </a:endParaRPr>
          </a:p>
          <a:p>
            <a:pPr lvl="1" eaLnBrk="1" hangingPunct="1">
              <a:spcBef>
                <a:spcPts val="1000"/>
              </a:spcBef>
              <a:buFont typeface="Arial" panose="020B0604020202020204" pitchFamily="34" charset="0"/>
              <a:buChar char="•"/>
            </a:pPr>
            <a:endParaRPr lang="en-US" altLang="zh-CN" sz="2000" dirty="0">
              <a:solidFill>
                <a:srgbClr val="000000"/>
              </a:solidFill>
              <a:latin typeface="Comic Sans MS" panose="030F0702030302020204" pitchFamily="66" charset="0"/>
              <a:ea typeface="宋体" panose="02010600030101010101" pitchFamily="2" charset="-122"/>
              <a:sym typeface="Comic Sans MS" panose="030F0702030302020204" pitchFamily="66" charset="0"/>
            </a:endParaRPr>
          </a:p>
          <a:p>
            <a:pPr lvl="1" eaLnBrk="1" hangingPunct="1">
              <a:spcBef>
                <a:spcPts val="1000"/>
              </a:spcBef>
            </a:pPr>
            <a:endParaRPr lang="en-US" altLang="zh-CN" sz="2000" dirty="0">
              <a:solidFill>
                <a:srgbClr val="000000"/>
              </a:solidFill>
              <a:latin typeface="Comic Sans MS" panose="030F0702030302020204" pitchFamily="66" charset="0"/>
              <a:ea typeface="宋体" panose="02010600030101010101" pitchFamily="2" charset="-122"/>
              <a:sym typeface="Comic Sans MS" panose="030F0702030302020204" pitchFamily="66" charset="0"/>
            </a:endParaRPr>
          </a:p>
        </p:txBody>
      </p:sp>
      <p:sp>
        <p:nvSpPr>
          <p:cNvPr id="17415" name="Rectangle 17"/>
          <p:cNvSpPr>
            <a:spLocks/>
          </p:cNvSpPr>
          <p:nvPr/>
        </p:nvSpPr>
        <p:spPr bwMode="auto">
          <a:xfrm>
            <a:off x="838200" y="5562600"/>
            <a:ext cx="7696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2400">
                <a:solidFill>
                  <a:srgbClr val="000000"/>
                </a:solidFill>
                <a:latin typeface="Comic Sans MS" panose="030F0702030302020204" pitchFamily="66" charset="0"/>
                <a:ea typeface="宋体" panose="02010600030101010101" pitchFamily="2" charset="-122"/>
                <a:sym typeface="Comic Sans MS" panose="030F0702030302020204" pitchFamily="66" charset="0"/>
              </a:rPr>
              <a:t> </a:t>
            </a:r>
            <a:endParaRPr lang="en-US" altLang="zh-CN" sz="2000">
              <a:solidFill>
                <a:srgbClr val="FF0000"/>
              </a:solidFill>
              <a:latin typeface="Comic Sans MS" panose="030F0702030302020204" pitchFamily="66" charset="0"/>
              <a:ea typeface="宋体" panose="02010600030101010101" pitchFamily="2" charset="-122"/>
              <a:sym typeface="Comic Sans MS" panose="030F0702030302020204" pitchFamily="66" charset="0"/>
            </a:endParaRPr>
          </a:p>
        </p:txBody>
      </p:sp>
    </p:spTree>
    <p:extLst>
      <p:ext uri="{BB962C8B-B14F-4D97-AF65-F5344CB8AC3E}">
        <p14:creationId xmlns:p14="http://schemas.microsoft.com/office/powerpoint/2010/main" val="2846262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 xmlns:a16="http://schemas.microsoft.com/office/drawing/2014/main" id="{CC2677BD-4400-4A51-A11F-456591E4DD3D}"/>
              </a:ext>
            </a:extLst>
          </p:cNvPr>
          <p:cNvSpPr>
            <a:spLocks noGrp="1" noChangeArrowheads="1"/>
          </p:cNvSpPr>
          <p:nvPr>
            <p:ph type="title"/>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3400" dirty="0"/>
              <a:t> </a:t>
            </a:r>
            <a:r>
              <a:rPr lang="en-US" altLang="zh-CN" sz="3400" dirty="0">
                <a:latin typeface="Comic Sans MS" panose="030F0702030302020204" pitchFamily="66" charset="0"/>
              </a:rPr>
              <a:t>Looking Forward…</a:t>
            </a:r>
            <a:endParaRPr lang="en-GB" altLang="zh-CN" sz="4000" dirty="0">
              <a:latin typeface="Comic Sans MS" panose="030F0702030302020204" pitchFamily="66" charset="0"/>
              <a:ea typeface="宋体" panose="02010600030101010101" pitchFamily="2" charset="-122"/>
            </a:endParaRPr>
          </a:p>
        </p:txBody>
      </p:sp>
      <p:sp>
        <p:nvSpPr>
          <p:cNvPr id="7171" name="Rectangle 2">
            <a:extLst>
              <a:ext uri="{FF2B5EF4-FFF2-40B4-BE49-F238E27FC236}">
                <a16:creationId xmlns="" xmlns:a16="http://schemas.microsoft.com/office/drawing/2014/main" id="{FC57673A-1D80-4562-A21D-BF360E8DCB39}"/>
              </a:ext>
            </a:extLst>
          </p:cNvPr>
          <p:cNvSpPr>
            <a:spLocks noGrp="1" noChangeArrowheads="1"/>
          </p:cNvSpPr>
          <p:nvPr>
            <p:ph type="body" idx="1"/>
          </p:nvPr>
        </p:nvSpPr>
        <p:spPr>
          <a:xfrm>
            <a:off x="457200" y="1600200"/>
            <a:ext cx="8074404" cy="4529137"/>
          </a:xfrm>
        </p:spPr>
        <p:txBody>
          <a:bodyPr/>
          <a:lstStyle/>
          <a:p>
            <a:pPr marL="0" indent="0">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GB" altLang="zh-CN" sz="2400" dirty="0" smtClean="0">
                <a:solidFill>
                  <a:schemeClr val="tx1"/>
                </a:solidFill>
                <a:latin typeface="Comic Sans MS"/>
                <a:ea typeface="宋体" panose="02010600030101010101" pitchFamily="2" charset="-122"/>
              </a:rPr>
              <a:t>Full homomorphic </a:t>
            </a:r>
            <a:r>
              <a:rPr lang="en-GB" altLang="zh-CN" sz="2400" dirty="0">
                <a:solidFill>
                  <a:schemeClr val="tx1"/>
                </a:solidFill>
                <a:latin typeface="Comic Sans MS"/>
                <a:ea typeface="宋体" panose="02010600030101010101" pitchFamily="2" charset="-122"/>
              </a:rPr>
              <a:t>encryption has perfect security, but too expensive</a:t>
            </a:r>
          </a:p>
          <a:p>
            <a:pPr marL="0" indent="0">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800" dirty="0">
              <a:solidFill>
                <a:schemeClr val="tx1"/>
              </a:solidFill>
              <a:latin typeface="Comic Sans MS"/>
              <a:ea typeface="宋体" panose="02010600030101010101" pitchFamily="2" charset="-122"/>
            </a:endParaRPr>
          </a:p>
          <a:p>
            <a:pPr marL="0" indent="0">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GB" altLang="zh-CN" sz="2400" dirty="0">
                <a:solidFill>
                  <a:schemeClr val="tx1"/>
                </a:solidFill>
                <a:latin typeface="Comic Sans MS"/>
                <a:ea typeface="宋体" panose="02010600030101010101" pitchFamily="2" charset="-122"/>
              </a:rPr>
              <a:t>More efficient solutions leak some information (e.g., search pattern, access pattern, …)</a:t>
            </a:r>
          </a:p>
          <a:p>
            <a:pPr marL="0" indent="0">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800" dirty="0">
              <a:solidFill>
                <a:schemeClr val="tx1"/>
              </a:solidFill>
              <a:latin typeface="Comic Sans MS"/>
              <a:ea typeface="宋体" panose="02010600030101010101" pitchFamily="2" charset="-122"/>
            </a:endParaRPr>
          </a:p>
          <a:p>
            <a:pPr marL="342900" indent="-342900">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GB" altLang="zh-CN" sz="2400" dirty="0">
                <a:solidFill>
                  <a:srgbClr val="0070C0"/>
                </a:solidFill>
                <a:latin typeface="Comic Sans MS"/>
                <a:ea typeface="宋体" panose="02010600030101010101" pitchFamily="2" charset="-122"/>
              </a:rPr>
              <a:t>Security and efficiency </a:t>
            </a:r>
            <a:r>
              <a:rPr lang="en-GB" altLang="zh-CN" sz="2400" dirty="0" smtClean="0">
                <a:solidFill>
                  <a:srgbClr val="0070C0"/>
                </a:solidFill>
                <a:latin typeface="Comic Sans MS"/>
                <a:ea typeface="宋体" panose="02010600030101010101" pitchFamily="2" charset="-122"/>
              </a:rPr>
              <a:t>trade-offs </a:t>
            </a:r>
            <a:r>
              <a:rPr lang="en-GB" altLang="zh-CN" sz="2400" dirty="0" smtClean="0">
                <a:solidFill>
                  <a:schemeClr val="tx1"/>
                </a:solidFill>
                <a:latin typeface="Comic Sans MS"/>
                <a:ea typeface="宋体" panose="02010600030101010101" pitchFamily="2" charset="-122"/>
              </a:rPr>
              <a:t>(e.g., collaborative search)</a:t>
            </a:r>
            <a:endParaRPr lang="en-GB" altLang="zh-CN" sz="2400" dirty="0">
              <a:solidFill>
                <a:schemeClr val="tx1"/>
              </a:solidFill>
              <a:latin typeface="Comic Sans MS"/>
              <a:ea typeface="宋体" panose="02010600030101010101" pitchFamily="2" charset="-122"/>
            </a:endParaRPr>
          </a:p>
          <a:p>
            <a:pPr marL="342900" indent="-342900">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800" dirty="0">
              <a:solidFill>
                <a:schemeClr val="tx1"/>
              </a:solidFill>
              <a:latin typeface="Comic Sans MS"/>
              <a:ea typeface="宋体" panose="02010600030101010101" pitchFamily="2" charset="-122"/>
            </a:endParaRPr>
          </a:p>
          <a:p>
            <a:pPr marL="342900" indent="-342900">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GB" altLang="zh-CN" sz="2400" dirty="0">
                <a:solidFill>
                  <a:srgbClr val="0070C0"/>
                </a:solidFill>
                <a:latin typeface="Comic Sans MS"/>
                <a:ea typeface="宋体" panose="02010600030101010101" pitchFamily="2" charset="-122"/>
              </a:rPr>
              <a:t>Query expressiveness </a:t>
            </a:r>
            <a:r>
              <a:rPr lang="en-GB" altLang="zh-CN" sz="2400" dirty="0">
                <a:solidFill>
                  <a:schemeClr val="tx1"/>
                </a:solidFill>
                <a:latin typeface="Comic Sans MS"/>
                <a:ea typeface="宋体" panose="02010600030101010101" pitchFamily="2" charset="-122"/>
              </a:rPr>
              <a:t>(e.g., function query)</a:t>
            </a:r>
          </a:p>
          <a:p>
            <a:pPr marL="342900" indent="-342900">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800" dirty="0">
              <a:solidFill>
                <a:schemeClr val="tx1"/>
              </a:solidFill>
              <a:latin typeface="Comic Sans MS"/>
              <a:ea typeface="宋体" panose="02010600030101010101" pitchFamily="2" charset="-122"/>
            </a:endParaRPr>
          </a:p>
          <a:p>
            <a:pPr marL="342900" indent="-342900">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GB" altLang="zh-CN" sz="2400" dirty="0">
                <a:solidFill>
                  <a:srgbClr val="0070C0"/>
                </a:solidFill>
                <a:latin typeface="Comic Sans MS"/>
                <a:ea typeface="宋体" panose="02010600030101010101" pitchFamily="2" charset="-122"/>
              </a:rPr>
              <a:t>Untrusted CSP </a:t>
            </a:r>
            <a:r>
              <a:rPr lang="en-GB" altLang="zh-CN" sz="2400" dirty="0">
                <a:solidFill>
                  <a:schemeClr val="tx1"/>
                </a:solidFill>
                <a:latin typeface="Comic Sans MS"/>
                <a:ea typeface="宋体" panose="02010600030101010101" pitchFamily="2" charset="-122"/>
              </a:rPr>
              <a:t>(i.e., malicious)</a:t>
            </a:r>
          </a:p>
          <a:p>
            <a:pPr marL="342900" indent="-342900">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2800" dirty="0">
              <a:solidFill>
                <a:schemeClr val="tx1"/>
              </a:solidFill>
              <a:latin typeface="Comic Sans MS"/>
              <a:ea typeface="宋体" panose="02010600030101010101" pitchFamily="2" charset="-122"/>
            </a:endParaRPr>
          </a:p>
          <a:p>
            <a:pPr marL="342900" indent="-342900">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2800" dirty="0">
              <a:solidFill>
                <a:schemeClr val="tx1"/>
              </a:solidFill>
              <a:latin typeface="Comic Sans MS"/>
              <a:ea typeface="宋体" panose="02010600030101010101" pitchFamily="2" charset="-122"/>
            </a:endParaRPr>
          </a:p>
        </p:txBody>
      </p:sp>
    </p:spTree>
    <p:extLst>
      <p:ext uri="{BB962C8B-B14F-4D97-AF65-F5344CB8AC3E}">
        <p14:creationId xmlns:p14="http://schemas.microsoft.com/office/powerpoint/2010/main" val="1007108285"/>
      </p:ext>
    </p:extLst>
  </p:cSld>
  <p:clrMapOvr>
    <a:masterClrMapping/>
  </p:clrMapOvr>
  <p:transition spd="med" advTm="88429"/>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
          <p:cNvGrpSpPr>
            <a:grpSpLocks/>
          </p:cNvGrpSpPr>
          <p:nvPr/>
        </p:nvGrpSpPr>
        <p:grpSpPr bwMode="auto">
          <a:xfrm>
            <a:off x="1071563" y="304800"/>
            <a:ext cx="7613650" cy="1106488"/>
            <a:chOff x="0" y="0"/>
            <a:chExt cx="4796" cy="697"/>
          </a:xfrm>
        </p:grpSpPr>
        <p:sp>
          <p:nvSpPr>
            <p:cNvPr id="18451" name="Oval 2"/>
            <p:cNvSpPr>
              <a:spLocks/>
            </p:cNvSpPr>
            <p:nvPr/>
          </p:nvSpPr>
          <p:spPr bwMode="auto">
            <a:xfrm flipH="1">
              <a:off x="2392" y="0"/>
              <a:ext cx="696" cy="696"/>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18452" name="Oval 3"/>
            <p:cNvSpPr>
              <a:spLocks/>
            </p:cNvSpPr>
            <p:nvPr/>
          </p:nvSpPr>
          <p:spPr bwMode="auto">
            <a:xfrm flipH="1">
              <a:off x="4101" y="0"/>
              <a:ext cx="695" cy="696"/>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18453" name="Oval 4"/>
            <p:cNvSpPr>
              <a:spLocks/>
            </p:cNvSpPr>
            <p:nvPr/>
          </p:nvSpPr>
          <p:spPr bwMode="auto">
            <a:xfrm flipH="1">
              <a:off x="0" y="1"/>
              <a:ext cx="695" cy="696"/>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18454" name="Oval 5"/>
            <p:cNvSpPr>
              <a:spLocks/>
            </p:cNvSpPr>
            <p:nvPr/>
          </p:nvSpPr>
          <p:spPr bwMode="auto">
            <a:xfrm flipH="1">
              <a:off x="3308" y="0"/>
              <a:ext cx="695" cy="696"/>
            </a:xfrm>
            <a:prstGeom prst="ellipse">
              <a:avLst/>
            </a:prstGeom>
            <a:noFill/>
            <a:ln w="28440">
              <a:solidFill>
                <a:srgbClr val="D9D8E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18455" name="Oval 6"/>
            <p:cNvSpPr>
              <a:spLocks/>
            </p:cNvSpPr>
            <p:nvPr/>
          </p:nvSpPr>
          <p:spPr bwMode="auto">
            <a:xfrm flipH="1">
              <a:off x="811" y="0"/>
              <a:ext cx="695" cy="696"/>
            </a:xfrm>
            <a:prstGeom prst="ellipse">
              <a:avLst/>
            </a:prstGeom>
            <a:noFill/>
            <a:ln w="28440">
              <a:solidFill>
                <a:srgbClr val="D9D8E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grpSp>
      <p:sp>
        <p:nvSpPr>
          <p:cNvPr id="18435" name="Rectangle 7"/>
          <p:cNvSpPr>
            <a:spLocks noGrp="1" noChangeArrowheads="1"/>
          </p:cNvSpPr>
          <p:nvPr>
            <p:ph type="title"/>
          </p:nvPr>
        </p:nvSpPr>
        <p:spPr>
          <a:xfrm>
            <a:off x="457200" y="0"/>
            <a:ext cx="8229600" cy="1524000"/>
          </a:xfrm>
        </p:spPr>
        <p:txBody>
          <a:bodyPr lIns="0" tIns="0" rIns="2198" bIns="0"/>
          <a:lstStyle/>
          <a:p>
            <a:pPr marL="63500" eaLnBrk="1" hangingPunct="1"/>
            <a:r>
              <a:rPr lang="en-US" altLang="zh-CN" dirty="0">
                <a:latin typeface="Comic Sans MS" panose="030F0702030302020204" pitchFamily="66" charset="0"/>
                <a:ea typeface="宋体" panose="02010600030101010101" pitchFamily="2" charset="-122"/>
                <a:sym typeface="Comic Sans MS" panose="030F0702030302020204" pitchFamily="66" charset="0"/>
              </a:rPr>
              <a:t>Collaborative Search </a:t>
            </a:r>
            <a:r>
              <a:rPr lang="en-US" altLang="zh-CN" dirty="0">
                <a:solidFill>
                  <a:schemeClr val="bg1">
                    <a:lumMod val="50000"/>
                  </a:schemeClr>
                </a:solidFill>
                <a:latin typeface="Comic Sans MS" panose="030F0702030302020204" pitchFamily="66" charset="0"/>
                <a:ea typeface="宋体" panose="02010600030101010101" pitchFamily="2" charset="-122"/>
                <a:sym typeface="Comic Sans MS" panose="030F0702030302020204" pitchFamily="66" charset="0"/>
              </a:rPr>
              <a:t>[JPDC’12]</a:t>
            </a:r>
            <a:endParaRPr lang="en-US" altLang="zh-CN" dirty="0">
              <a:solidFill>
                <a:schemeClr val="bg1">
                  <a:lumMod val="50000"/>
                </a:schemeClr>
              </a:solidFill>
              <a:latin typeface="Comic Sans MS" panose="030F0702030302020204" pitchFamily="66" charset="0"/>
              <a:ea typeface="华文楷体" charset="-122"/>
              <a:sym typeface="Comic Sans MS" panose="030F0702030302020204" pitchFamily="66" charset="0"/>
            </a:endParaRPr>
          </a:p>
        </p:txBody>
      </p:sp>
      <p:sp>
        <p:nvSpPr>
          <p:cNvPr id="18436" name="Rectangle 8"/>
          <p:cNvSpPr>
            <a:spLocks noGrp="1" noChangeArrowheads="1"/>
          </p:cNvSpPr>
          <p:nvPr>
            <p:ph idx="1"/>
          </p:nvPr>
        </p:nvSpPr>
        <p:spPr>
          <a:xfrm>
            <a:off x="533400" y="1295400"/>
            <a:ext cx="8229600" cy="2133600"/>
          </a:xfrm>
        </p:spPr>
        <p:txBody>
          <a:bodyPr lIns="0" tIns="0" rIns="2198" bIns="0"/>
          <a:lstStyle/>
          <a:p>
            <a:pPr marL="404813" eaLnBrk="1" hangingPunct="1"/>
            <a:r>
              <a:rPr lang="en-US" altLang="zh-CN" sz="2600" dirty="0">
                <a:latin typeface="Comic Sans MS" panose="030F0702030302020204" pitchFamily="66" charset="0"/>
                <a:ea typeface="宋体" panose="02010600030101010101" pitchFamily="2" charset="-122"/>
                <a:sym typeface="Comic Sans MS" panose="030F0702030302020204" pitchFamily="66" charset="0"/>
              </a:rPr>
              <a:t>Prior research solves the privacy problem.</a:t>
            </a:r>
            <a:endParaRPr lang="en-US" altLang="zh-CN" sz="2600" dirty="0">
              <a:latin typeface="Comic Sans MS" panose="030F0702030302020204" pitchFamily="66" charset="0"/>
              <a:ea typeface="华文楷体" charset="-122"/>
              <a:sym typeface="Comic Sans MS" panose="030F0702030302020204" pitchFamily="66" charset="0"/>
            </a:endParaRPr>
          </a:p>
          <a:p>
            <a:pPr marL="404813" eaLnBrk="1" hangingPunct="1"/>
            <a:r>
              <a:rPr lang="en-US" altLang="zh-CN" sz="2600" dirty="0">
                <a:latin typeface="Comic Sans MS" panose="030F0702030302020204" pitchFamily="66" charset="0"/>
                <a:ea typeface="宋体" panose="02010600030101010101" pitchFamily="2" charset="-122"/>
                <a:sym typeface="Comic Sans MS" panose="030F0702030302020204" pitchFamily="66" charset="0"/>
              </a:rPr>
              <a:t>But the overhead is high</a:t>
            </a:r>
            <a:endParaRPr lang="en-US" altLang="zh-CN" sz="2600" dirty="0">
              <a:latin typeface="Comic Sans MS" panose="030F0702030302020204" pitchFamily="66" charset="0"/>
              <a:ea typeface="华文楷体" charset="-122"/>
              <a:sym typeface="Comic Sans MS" panose="030F0702030302020204" pitchFamily="66" charset="0"/>
            </a:endParaRPr>
          </a:p>
          <a:p>
            <a:pPr marL="576263" lvl="1" eaLnBrk="1" hangingPunct="1"/>
            <a:r>
              <a:rPr lang="en-US" altLang="zh-CN" sz="2400" dirty="0">
                <a:solidFill>
                  <a:srgbClr val="0070C0"/>
                </a:solidFill>
                <a:latin typeface="Comic Sans MS" panose="030F0702030302020204" pitchFamily="66" charset="0"/>
                <a:ea typeface="宋体" panose="02010600030101010101" pitchFamily="2" charset="-122"/>
                <a:sym typeface="Comic Sans MS" panose="030F0702030302020204" pitchFamily="66" charset="0"/>
              </a:rPr>
              <a:t>High</a:t>
            </a:r>
            <a:r>
              <a:rPr lang="en-US" altLang="zh-CN" sz="2400" dirty="0">
                <a:latin typeface="Comic Sans MS" panose="030F0702030302020204" pitchFamily="66" charset="0"/>
                <a:ea typeface="宋体" panose="02010600030101010101" pitchFamily="2" charset="-122"/>
                <a:sym typeface="Comic Sans MS" panose="030F0702030302020204" pitchFamily="66" charset="0"/>
              </a:rPr>
              <a:t> bandwidth and computation costs</a:t>
            </a:r>
          </a:p>
          <a:p>
            <a:pPr marL="576263" lvl="1" eaLnBrk="1" hangingPunct="1"/>
            <a:endParaRPr lang="en-US" altLang="zh-CN" sz="2400" dirty="0">
              <a:latin typeface="Comic Sans MS" panose="030F0702030302020204" pitchFamily="66" charset="0"/>
              <a:ea typeface="宋体" panose="02010600030101010101" pitchFamily="2" charset="-122"/>
              <a:sym typeface="Comic Sans MS" panose="030F0702030302020204" pitchFamily="66" charset="0"/>
            </a:endParaRPr>
          </a:p>
          <a:p>
            <a:pPr marL="576263" lvl="1" eaLnBrk="1" hangingPunct="1"/>
            <a:endParaRPr lang="en-US" altLang="zh-CN" sz="2400" dirty="0">
              <a:latin typeface="Comic Sans MS" panose="030F0702030302020204" pitchFamily="66" charset="0"/>
              <a:ea typeface="宋体" panose="02010600030101010101" pitchFamily="2" charset="-122"/>
              <a:sym typeface="Comic Sans MS" panose="030F0702030302020204" pitchFamily="66" charset="0"/>
            </a:endParaRPr>
          </a:p>
          <a:p>
            <a:pPr marL="576263" lvl="1" eaLnBrk="1" hangingPunct="1"/>
            <a:endParaRPr lang="en-US" altLang="zh-CN" sz="2400" dirty="0">
              <a:latin typeface="Comic Sans MS" panose="030F0702030302020204" pitchFamily="66" charset="0"/>
              <a:ea typeface="宋体" panose="02010600030101010101" pitchFamily="2" charset="-122"/>
              <a:sym typeface="Comic Sans MS" panose="030F0702030302020204" pitchFamily="66" charset="0"/>
            </a:endParaRPr>
          </a:p>
          <a:p>
            <a:pPr marL="576263" lvl="1" eaLnBrk="1" hangingPunct="1"/>
            <a:endParaRPr lang="en-US" altLang="zh-CN" sz="2400" dirty="0">
              <a:latin typeface="Comic Sans MS" panose="030F0702030302020204" pitchFamily="66" charset="0"/>
              <a:ea typeface="宋体" panose="02010600030101010101" pitchFamily="2" charset="-122"/>
              <a:sym typeface="Comic Sans MS" panose="030F0702030302020204" pitchFamily="66" charset="0"/>
            </a:endParaRPr>
          </a:p>
          <a:p>
            <a:pPr marL="576263" lvl="1" indent="0" eaLnBrk="1" hangingPunct="1">
              <a:buNone/>
            </a:pPr>
            <a:r>
              <a:rPr lang="en-US" altLang="zh-CN" sz="2400" dirty="0" smtClean="0">
                <a:latin typeface="Comic Sans MS" panose="030F0702030302020204" pitchFamily="66" charset="0"/>
                <a:ea typeface="宋体" panose="02010600030101010101" pitchFamily="2" charset="-122"/>
                <a:sym typeface="Comic Sans MS" panose="030F0702030302020204" pitchFamily="66" charset="0"/>
              </a:rPr>
              <a:t>A lightweight </a:t>
            </a:r>
            <a:r>
              <a:rPr lang="en-US" altLang="zh-CN" sz="2400" dirty="0">
                <a:latin typeface="Comic Sans MS" panose="030F0702030302020204" pitchFamily="66" charset="0"/>
                <a:ea typeface="宋体" panose="02010600030101010101" pitchFamily="2" charset="-122"/>
                <a:sym typeface="Comic Sans MS" panose="030F0702030302020204" pitchFamily="66" charset="0"/>
              </a:rPr>
              <a:t>SE </a:t>
            </a:r>
            <a:r>
              <a:rPr lang="en-US" altLang="zh-CN" sz="2400" dirty="0" smtClean="0">
                <a:latin typeface="Comic Sans MS" panose="030F0702030302020204" pitchFamily="66" charset="0"/>
                <a:ea typeface="宋体" panose="02010600030101010101" pitchFamily="2" charset="-122"/>
                <a:sym typeface="Comic Sans MS" panose="030F0702030302020204" pitchFamily="66" charset="0"/>
              </a:rPr>
              <a:t>used that </a:t>
            </a:r>
            <a:r>
              <a:rPr lang="en-US" altLang="zh-CN" sz="2400" dirty="0">
                <a:latin typeface="Comic Sans MS" panose="030F0702030302020204" pitchFamily="66" charset="0"/>
                <a:ea typeface="宋体" panose="02010600030101010101" pitchFamily="2" charset="-122"/>
                <a:sym typeface="Comic Sans MS" panose="030F0702030302020204" pitchFamily="66" charset="0"/>
              </a:rPr>
              <a:t>reveals access </a:t>
            </a:r>
            <a:r>
              <a:rPr lang="en-US" altLang="zh-CN" sz="2400" dirty="0" smtClean="0">
                <a:latin typeface="Comic Sans MS" panose="030F0702030302020204" pitchFamily="66" charset="0"/>
                <a:ea typeface="宋体" panose="02010600030101010101" pitchFamily="2" charset="-122"/>
                <a:sym typeface="Comic Sans MS" panose="030F0702030302020204" pitchFamily="66" charset="0"/>
              </a:rPr>
              <a:t>pattern</a:t>
            </a:r>
            <a:endParaRPr lang="en-US" altLang="zh-CN" sz="2400" dirty="0">
              <a:latin typeface="Comic Sans MS" panose="030F0702030302020204" pitchFamily="66" charset="0"/>
              <a:ea typeface="宋体" panose="02010600030101010101" pitchFamily="2" charset="-122"/>
              <a:sym typeface="Comic Sans MS" panose="030F0702030302020204" pitchFamily="66" charset="0"/>
            </a:endParaRPr>
          </a:p>
        </p:txBody>
      </p:sp>
      <p:sp>
        <p:nvSpPr>
          <p:cNvPr id="18437" name="Rectangle 9"/>
          <p:cNvSpPr>
            <a:spLocks/>
          </p:cNvSpPr>
          <p:nvPr/>
        </p:nvSpPr>
        <p:spPr bwMode="auto">
          <a:xfrm>
            <a:off x="571229" y="3411037"/>
            <a:ext cx="6477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20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Alice</a:t>
            </a:r>
          </a:p>
        </p:txBody>
      </p:sp>
      <p:sp>
        <p:nvSpPr>
          <p:cNvPr id="18438" name="Line 10"/>
          <p:cNvSpPr>
            <a:spLocks noChangeShapeType="1"/>
          </p:cNvSpPr>
          <p:nvPr/>
        </p:nvSpPr>
        <p:spPr bwMode="auto">
          <a:xfrm flipH="1">
            <a:off x="3309938" y="3910096"/>
            <a:ext cx="2825750" cy="1588"/>
          </a:xfrm>
          <a:prstGeom prst="line">
            <a:avLst/>
          </a:prstGeom>
          <a:noFill/>
          <a:ln w="38100">
            <a:solidFill>
              <a:srgbClr val="000000"/>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8439" name="Rectangle 11"/>
          <p:cNvSpPr>
            <a:spLocks/>
          </p:cNvSpPr>
          <p:nvPr/>
        </p:nvSpPr>
        <p:spPr bwMode="auto">
          <a:xfrm>
            <a:off x="1272800" y="3411037"/>
            <a:ext cx="1854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40639" bIns="0"/>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algn="ctr" eaLnBrk="1" hangingPunct="1"/>
            <a:r>
              <a:rPr lang="en-US" altLang="zh-CN" sz="20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1, 1, 0, 0, 0, 0</a:t>
            </a:r>
          </a:p>
        </p:txBody>
      </p:sp>
      <p:grpSp>
        <p:nvGrpSpPr>
          <p:cNvPr id="18440" name="Group 12"/>
          <p:cNvGrpSpPr>
            <a:grpSpLocks/>
          </p:cNvGrpSpPr>
          <p:nvPr/>
        </p:nvGrpSpPr>
        <p:grpSpPr bwMode="auto">
          <a:xfrm>
            <a:off x="3640138" y="3060700"/>
            <a:ext cx="2159000" cy="482600"/>
            <a:chOff x="37" y="152"/>
            <a:chExt cx="1360" cy="304"/>
          </a:xfrm>
        </p:grpSpPr>
        <p:sp>
          <p:nvSpPr>
            <p:cNvPr id="18449" name="Rectangle 13"/>
            <p:cNvSpPr>
              <a:spLocks/>
            </p:cNvSpPr>
            <p:nvPr/>
          </p:nvSpPr>
          <p:spPr bwMode="auto">
            <a:xfrm>
              <a:off x="45" y="152"/>
              <a:ext cx="1352" cy="280"/>
            </a:xfrm>
            <a:prstGeom prst="rect">
              <a:avLst/>
            </a:prstGeom>
            <a:noFill/>
            <a:ln w="254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18450" name="Rectangle 14"/>
            <p:cNvSpPr>
              <a:spLocks/>
            </p:cNvSpPr>
            <p:nvPr/>
          </p:nvSpPr>
          <p:spPr bwMode="auto">
            <a:xfrm>
              <a:off x="37" y="192"/>
              <a:ext cx="136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algn="ctr" eaLnBrk="1" hangingPunct="1"/>
              <a:r>
                <a:rPr lang="en-US" altLang="zh-CN" sz="24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1, 1, 1, 0, 0, 1</a:t>
              </a:r>
            </a:p>
          </p:txBody>
        </p:sp>
      </p:grpSp>
      <p:sp>
        <p:nvSpPr>
          <p:cNvPr id="18441" name="Rectangle 15"/>
          <p:cNvSpPr>
            <a:spLocks/>
          </p:cNvSpPr>
          <p:nvPr/>
        </p:nvSpPr>
        <p:spPr bwMode="auto">
          <a:xfrm>
            <a:off x="602416" y="3942139"/>
            <a:ext cx="4953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20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Bob</a:t>
            </a:r>
          </a:p>
        </p:txBody>
      </p:sp>
      <p:sp>
        <p:nvSpPr>
          <p:cNvPr id="18442" name="Rectangle 16"/>
          <p:cNvSpPr>
            <a:spLocks/>
          </p:cNvSpPr>
          <p:nvPr/>
        </p:nvSpPr>
        <p:spPr bwMode="auto">
          <a:xfrm>
            <a:off x="1273176" y="3942139"/>
            <a:ext cx="18034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40639" bIns="0"/>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algn="ctr" eaLnBrk="1" hangingPunct="1"/>
            <a:r>
              <a:rPr lang="en-US" altLang="zh-CN" sz="2000">
                <a:solidFill>
                  <a:srgbClr val="000000"/>
                </a:solidFill>
                <a:latin typeface="Comic Sans MS" panose="030F0702030302020204" pitchFamily="66" charset="0"/>
                <a:ea typeface="宋体" panose="02010600030101010101" pitchFamily="2" charset="-122"/>
                <a:sym typeface="Comic Sans MS" panose="030F0702030302020204" pitchFamily="66" charset="0"/>
              </a:rPr>
              <a:t>0, 0, 1, 0, 0, 1</a:t>
            </a:r>
          </a:p>
        </p:txBody>
      </p:sp>
      <p:sp>
        <p:nvSpPr>
          <p:cNvPr id="18443" name="Rectangle 17"/>
          <p:cNvSpPr>
            <a:spLocks/>
          </p:cNvSpPr>
          <p:nvPr/>
        </p:nvSpPr>
        <p:spPr bwMode="auto">
          <a:xfrm>
            <a:off x="988367" y="5213977"/>
            <a:ext cx="8407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26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We can combine queries</a:t>
            </a:r>
          </a:p>
          <a:p>
            <a:pPr eaLnBrk="1" hangingPunct="1">
              <a:buFont typeface="Arial" panose="020B0604020202020204" pitchFamily="34" charset="0"/>
              <a:buChar char="•"/>
            </a:pPr>
            <a:r>
              <a:rPr lang="en-US" altLang="zh-CN" sz="2400" dirty="0">
                <a:solidFill>
                  <a:srgbClr val="0070C0"/>
                </a:solidFill>
                <a:latin typeface="Comic Sans MS" panose="030F0702030302020204" pitchFamily="66" charset="0"/>
                <a:ea typeface="宋体" panose="02010600030101010101" pitchFamily="2" charset="-122"/>
                <a:sym typeface="Comic Sans MS" panose="030F0702030302020204" pitchFamily="66" charset="0"/>
              </a:rPr>
              <a:t> Efficiency:  1 </a:t>
            </a:r>
            <a:r>
              <a:rPr lang="en-US" altLang="zh-CN" sz="2400" dirty="0">
                <a:solidFill>
                  <a:srgbClr val="002060"/>
                </a:solidFill>
                <a:latin typeface="Comic Sans MS" panose="030F0702030302020204" pitchFamily="66" charset="0"/>
                <a:ea typeface="宋体" panose="02010600030101010101" pitchFamily="2" charset="-122"/>
                <a:sym typeface="Comic Sans MS" panose="030F0702030302020204" pitchFamily="66" charset="0"/>
              </a:rPr>
              <a:t>computation</a:t>
            </a:r>
            <a:r>
              <a:rPr lang="en-US" altLang="zh-CN" sz="2400" dirty="0">
                <a:solidFill>
                  <a:srgbClr val="0070C0"/>
                </a:solidFill>
                <a:latin typeface="Comic Sans MS" panose="030F0702030302020204" pitchFamily="66" charset="0"/>
                <a:ea typeface="宋体" panose="02010600030101010101" pitchFamily="2" charset="-122"/>
                <a:sym typeface="Comic Sans MS" panose="030F0702030302020204" pitchFamily="66" charset="0"/>
              </a:rPr>
              <a:t> </a:t>
            </a:r>
            <a:r>
              <a:rPr lang="en-US" altLang="zh-CN" sz="24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for </a:t>
            </a:r>
            <a:r>
              <a:rPr lang="en-US" altLang="zh-CN" sz="2400" dirty="0">
                <a:solidFill>
                  <a:srgbClr val="0070C0"/>
                </a:solidFill>
                <a:latin typeface="Comic Sans MS" panose="030F0702030302020204" pitchFamily="66" charset="0"/>
                <a:ea typeface="宋体" panose="02010600030101010101" pitchFamily="2" charset="-122"/>
                <a:sym typeface="Comic Sans MS" panose="030F0702030302020204" pitchFamily="66" charset="0"/>
              </a:rPr>
              <a:t>n</a:t>
            </a:r>
            <a:r>
              <a:rPr lang="en-US" altLang="zh-CN" sz="24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 users</a:t>
            </a:r>
          </a:p>
          <a:p>
            <a:pPr eaLnBrk="1" hangingPunct="1">
              <a:buFont typeface="Arial" panose="020B0604020202020204" pitchFamily="34" charset="0"/>
              <a:buChar char="•"/>
            </a:pPr>
            <a:r>
              <a:rPr lang="en-US" altLang="zh-CN" sz="24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 </a:t>
            </a:r>
            <a:r>
              <a:rPr lang="en-US" altLang="zh-CN" sz="2400" dirty="0">
                <a:solidFill>
                  <a:srgbClr val="0070C0"/>
                </a:solidFill>
                <a:latin typeface="Comic Sans MS" panose="030F0702030302020204" pitchFamily="66" charset="0"/>
                <a:ea typeface="宋体" panose="02010600030101010101" pitchFamily="2" charset="-122"/>
                <a:sym typeface="Comic Sans MS" panose="030F0702030302020204" pitchFamily="66" charset="0"/>
              </a:rPr>
              <a:t>Privacy</a:t>
            </a:r>
            <a:r>
              <a:rPr lang="en-US" altLang="zh-CN" sz="24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    Hide access pattern from CSP</a:t>
            </a:r>
          </a:p>
        </p:txBody>
      </p:sp>
      <p:grpSp>
        <p:nvGrpSpPr>
          <p:cNvPr id="18444" name="Group 18"/>
          <p:cNvGrpSpPr>
            <a:grpSpLocks/>
          </p:cNvGrpSpPr>
          <p:nvPr/>
        </p:nvGrpSpPr>
        <p:grpSpPr bwMode="auto">
          <a:xfrm>
            <a:off x="6026061" y="2440238"/>
            <a:ext cx="2670175" cy="2363788"/>
            <a:chOff x="0" y="0"/>
            <a:chExt cx="1682" cy="1489"/>
          </a:xfrm>
        </p:grpSpPr>
        <p:grpSp>
          <p:nvGrpSpPr>
            <p:cNvPr id="18445" name="Group 19"/>
            <p:cNvGrpSpPr>
              <a:grpSpLocks/>
            </p:cNvGrpSpPr>
            <p:nvPr/>
          </p:nvGrpSpPr>
          <p:grpSpPr bwMode="auto">
            <a:xfrm>
              <a:off x="0" y="0"/>
              <a:ext cx="1682" cy="1489"/>
              <a:chOff x="0" y="0"/>
              <a:chExt cx="1682" cy="1489"/>
            </a:xfrm>
          </p:grpSpPr>
          <p:sp>
            <p:nvSpPr>
              <p:cNvPr id="18447" name="Freeform 20"/>
              <p:cNvSpPr>
                <a:spLocks/>
              </p:cNvSpPr>
              <p:nvPr/>
            </p:nvSpPr>
            <p:spPr bwMode="auto">
              <a:xfrm>
                <a:off x="0" y="0"/>
                <a:ext cx="1682" cy="1489"/>
              </a:xfrm>
              <a:custGeom>
                <a:avLst/>
                <a:gdLst>
                  <a:gd name="T0" fmla="*/ 0 w 20879"/>
                  <a:gd name="T1" fmla="*/ 0 h 20683"/>
                  <a:gd name="T2" fmla="*/ 0 w 20879"/>
                  <a:gd name="T3" fmla="*/ 0 h 20683"/>
                  <a:gd name="T4" fmla="*/ 0 w 20879"/>
                  <a:gd name="T5" fmla="*/ 0 h 20683"/>
                  <a:gd name="T6" fmla="*/ 0 w 20879"/>
                  <a:gd name="T7" fmla="*/ 0 h 20683"/>
                  <a:gd name="T8" fmla="*/ 0 w 20879"/>
                  <a:gd name="T9" fmla="*/ 0 h 20683"/>
                  <a:gd name="T10" fmla="*/ 0 w 20879"/>
                  <a:gd name="T11" fmla="*/ 0 h 20683"/>
                  <a:gd name="T12" fmla="*/ 0 w 20879"/>
                  <a:gd name="T13" fmla="*/ 0 h 20683"/>
                  <a:gd name="T14" fmla="*/ 0 w 20879"/>
                  <a:gd name="T15" fmla="*/ 0 h 20683"/>
                  <a:gd name="T16" fmla="*/ 0 w 20879"/>
                  <a:gd name="T17" fmla="*/ 0 h 20683"/>
                  <a:gd name="T18" fmla="*/ 0 w 20879"/>
                  <a:gd name="T19" fmla="*/ 0 h 20683"/>
                  <a:gd name="T20" fmla="*/ 0 w 20879"/>
                  <a:gd name="T21" fmla="*/ 0 h 20683"/>
                  <a:gd name="T22" fmla="*/ 0 w 20879"/>
                  <a:gd name="T23" fmla="*/ 0 h 20683"/>
                  <a:gd name="T24" fmla="*/ 0 w 20879"/>
                  <a:gd name="T25" fmla="*/ 0 h 20683"/>
                  <a:gd name="T26" fmla="*/ 0 w 20879"/>
                  <a:gd name="T27" fmla="*/ 0 h 20683"/>
                  <a:gd name="T28" fmla="*/ 0 w 20879"/>
                  <a:gd name="T29" fmla="*/ 0 h 20683"/>
                  <a:gd name="T30" fmla="*/ 0 w 20879"/>
                  <a:gd name="T31" fmla="*/ 0 h 20683"/>
                  <a:gd name="T32" fmla="*/ 0 w 20879"/>
                  <a:gd name="T33" fmla="*/ 0 h 20683"/>
                  <a:gd name="T34" fmla="*/ 0 w 20879"/>
                  <a:gd name="T35" fmla="*/ 0 h 20683"/>
                  <a:gd name="T36" fmla="*/ 0 w 20879"/>
                  <a:gd name="T37" fmla="*/ 0 h 20683"/>
                  <a:gd name="T38" fmla="*/ 0 w 20879"/>
                  <a:gd name="T39" fmla="*/ 0 h 20683"/>
                  <a:gd name="T40" fmla="*/ 0 w 20879"/>
                  <a:gd name="T41" fmla="*/ 0 h 20683"/>
                  <a:gd name="T42" fmla="*/ 0 w 20879"/>
                  <a:gd name="T43" fmla="*/ 0 h 20683"/>
                  <a:gd name="T44" fmla="*/ 0 w 20879"/>
                  <a:gd name="T45" fmla="*/ 0 h 20683"/>
                  <a:gd name="T46" fmla="*/ 0 w 20879"/>
                  <a:gd name="T47" fmla="*/ 0 h 20683"/>
                  <a:gd name="T48" fmla="*/ 0 w 20879"/>
                  <a:gd name="T49" fmla="*/ 0 h 20683"/>
                  <a:gd name="T50" fmla="*/ 0 w 20879"/>
                  <a:gd name="T51" fmla="*/ 0 h 20683"/>
                  <a:gd name="T52" fmla="*/ 0 w 20879"/>
                  <a:gd name="T53" fmla="*/ 0 h 20683"/>
                  <a:gd name="T54" fmla="*/ 0 w 20879"/>
                  <a:gd name="T55" fmla="*/ 0 h 20683"/>
                  <a:gd name="T56" fmla="*/ 0 w 20879"/>
                  <a:gd name="T57" fmla="*/ 0 h 2068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879"/>
                  <a:gd name="T88" fmla="*/ 0 h 20683"/>
                  <a:gd name="T89" fmla="*/ 20879 w 20879"/>
                  <a:gd name="T90" fmla="*/ 20683 h 2068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879" h="20683">
                    <a:moveTo>
                      <a:pt x="1901" y="6810"/>
                    </a:moveTo>
                    <a:lnTo>
                      <a:pt x="1900" y="6810"/>
                    </a:lnTo>
                    <a:cubicBezTo>
                      <a:pt x="1658" y="4404"/>
                      <a:pt x="2907" y="2187"/>
                      <a:pt x="4691" y="1860"/>
                    </a:cubicBezTo>
                    <a:cubicBezTo>
                      <a:pt x="5414" y="1727"/>
                      <a:pt x="6149" y="1925"/>
                      <a:pt x="6778" y="2423"/>
                    </a:cubicBezTo>
                    <a:cubicBezTo>
                      <a:pt x="7445" y="727"/>
                      <a:pt x="9003" y="82"/>
                      <a:pt x="10259" y="983"/>
                    </a:cubicBezTo>
                    <a:cubicBezTo>
                      <a:pt x="10479" y="1141"/>
                      <a:pt x="10680" y="1340"/>
                      <a:pt x="10857" y="1576"/>
                    </a:cubicBezTo>
                    <a:cubicBezTo>
                      <a:pt x="11377" y="170"/>
                      <a:pt x="12642" y="-401"/>
                      <a:pt x="13683" y="300"/>
                    </a:cubicBezTo>
                    <a:cubicBezTo>
                      <a:pt x="13971" y="495"/>
                      <a:pt x="14223" y="775"/>
                      <a:pt x="14418" y="1121"/>
                    </a:cubicBezTo>
                    <a:cubicBezTo>
                      <a:pt x="15255" y="-209"/>
                      <a:pt x="16734" y="-373"/>
                      <a:pt x="17722" y="754"/>
                    </a:cubicBezTo>
                    <a:cubicBezTo>
                      <a:pt x="18137" y="1228"/>
                      <a:pt x="18417" y="1881"/>
                      <a:pt x="18514" y="2602"/>
                    </a:cubicBezTo>
                    <a:lnTo>
                      <a:pt x="18513" y="2602"/>
                    </a:lnTo>
                    <a:cubicBezTo>
                      <a:pt x="19885" y="3107"/>
                      <a:pt x="20694" y="5020"/>
                      <a:pt x="20321" y="6875"/>
                    </a:cubicBezTo>
                    <a:cubicBezTo>
                      <a:pt x="20290" y="7031"/>
                      <a:pt x="20250" y="7184"/>
                      <a:pt x="20203" y="7332"/>
                    </a:cubicBezTo>
                    <a:cubicBezTo>
                      <a:pt x="21303" y="9265"/>
                      <a:pt x="21034" y="12034"/>
                      <a:pt x="19601" y="13519"/>
                    </a:cubicBezTo>
                    <a:cubicBezTo>
                      <a:pt x="19155" y="13981"/>
                      <a:pt x="18629" y="14280"/>
                      <a:pt x="18072" y="14387"/>
                    </a:cubicBezTo>
                    <a:cubicBezTo>
                      <a:pt x="18060" y="16466"/>
                      <a:pt x="16800" y="18138"/>
                      <a:pt x="15258" y="18122"/>
                    </a:cubicBezTo>
                    <a:cubicBezTo>
                      <a:pt x="14742" y="18116"/>
                      <a:pt x="14238" y="17918"/>
                      <a:pt x="13801" y="17551"/>
                    </a:cubicBezTo>
                    <a:lnTo>
                      <a:pt x="13802" y="17550"/>
                    </a:lnTo>
                    <a:cubicBezTo>
                      <a:pt x="13280" y="19881"/>
                      <a:pt x="11461" y="21199"/>
                      <a:pt x="9738" y="20493"/>
                    </a:cubicBezTo>
                    <a:cubicBezTo>
                      <a:pt x="9016" y="20197"/>
                      <a:pt x="8392" y="19572"/>
                      <a:pt x="7973" y="18723"/>
                    </a:cubicBezTo>
                    <a:cubicBezTo>
                      <a:pt x="6209" y="20159"/>
                      <a:pt x="3920" y="19387"/>
                      <a:pt x="2859" y="16998"/>
                    </a:cubicBezTo>
                    <a:cubicBezTo>
                      <a:pt x="2846" y="16968"/>
                      <a:pt x="2833" y="16938"/>
                      <a:pt x="2820" y="16907"/>
                    </a:cubicBezTo>
                    <a:lnTo>
                      <a:pt x="2820" y="16908"/>
                    </a:lnTo>
                    <a:cubicBezTo>
                      <a:pt x="1665" y="17090"/>
                      <a:pt x="620" y="15978"/>
                      <a:pt x="484" y="14425"/>
                    </a:cubicBezTo>
                    <a:cubicBezTo>
                      <a:pt x="412" y="13597"/>
                      <a:pt x="615" y="12768"/>
                      <a:pt x="1038" y="12160"/>
                    </a:cubicBezTo>
                    <a:cubicBezTo>
                      <a:pt x="39" y="11365"/>
                      <a:pt x="-297" y="9623"/>
                      <a:pt x="288" y="8267"/>
                    </a:cubicBezTo>
                    <a:cubicBezTo>
                      <a:pt x="626" y="7485"/>
                      <a:pt x="1218" y="6968"/>
                      <a:pt x="1883" y="6875"/>
                    </a:cubicBezTo>
                    <a:lnTo>
                      <a:pt x="1901" y="6810"/>
                    </a:lnTo>
                    <a:close/>
                    <a:moveTo>
                      <a:pt x="1901" y="6810"/>
                    </a:move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8448" name="AutoShape 21"/>
              <p:cNvSpPr>
                <a:spLocks/>
              </p:cNvSpPr>
              <p:nvPr/>
            </p:nvSpPr>
            <p:spPr bwMode="auto">
              <a:xfrm>
                <a:off x="81" y="72"/>
                <a:ext cx="1541" cy="126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1380" y="14010"/>
                    </a:moveTo>
                    <a:lnTo>
                      <a:pt x="1380" y="14010"/>
                    </a:lnTo>
                    <a:cubicBezTo>
                      <a:pt x="899" y="14066"/>
                      <a:pt x="417" y="13902"/>
                      <a:pt x="0" y="13542"/>
                    </a:cubicBezTo>
                    <a:moveTo>
                      <a:pt x="2598" y="19137"/>
                    </a:moveTo>
                    <a:lnTo>
                      <a:pt x="2598" y="19137"/>
                    </a:lnTo>
                    <a:cubicBezTo>
                      <a:pt x="2405" y="19250"/>
                      <a:pt x="2202" y="19325"/>
                      <a:pt x="1994" y="19361"/>
                    </a:cubicBezTo>
                    <a:moveTo>
                      <a:pt x="7802" y="21600"/>
                    </a:moveTo>
                    <a:lnTo>
                      <a:pt x="7802" y="21600"/>
                    </a:lnTo>
                    <a:cubicBezTo>
                      <a:pt x="7656" y="21279"/>
                      <a:pt x="7534" y="20936"/>
                      <a:pt x="7438" y="20577"/>
                    </a:cubicBezTo>
                    <a:moveTo>
                      <a:pt x="14532" y="19050"/>
                    </a:moveTo>
                    <a:lnTo>
                      <a:pt x="14532" y="19050"/>
                    </a:lnTo>
                    <a:cubicBezTo>
                      <a:pt x="14510" y="19430"/>
                      <a:pt x="14461" y="19806"/>
                      <a:pt x="14386" y="20172"/>
                    </a:cubicBezTo>
                    <a:moveTo>
                      <a:pt x="17421" y="12116"/>
                    </a:moveTo>
                    <a:lnTo>
                      <a:pt x="17421" y="12116"/>
                    </a:lnTo>
                    <a:cubicBezTo>
                      <a:pt x="18513" y="12896"/>
                      <a:pt x="19202" y="14528"/>
                      <a:pt x="19193" y="16310"/>
                    </a:cubicBezTo>
                    <a:moveTo>
                      <a:pt x="21600" y="7649"/>
                    </a:moveTo>
                    <a:lnTo>
                      <a:pt x="21600" y="7649"/>
                    </a:lnTo>
                    <a:cubicBezTo>
                      <a:pt x="21423" y="8256"/>
                      <a:pt x="21153" y="8794"/>
                      <a:pt x="20811" y="9222"/>
                    </a:cubicBezTo>
                    <a:moveTo>
                      <a:pt x="19707" y="1814"/>
                    </a:moveTo>
                    <a:lnTo>
                      <a:pt x="19707" y="1814"/>
                    </a:lnTo>
                    <a:cubicBezTo>
                      <a:pt x="19737" y="2059"/>
                      <a:pt x="19751" y="2308"/>
                      <a:pt x="19748" y="2557"/>
                    </a:cubicBezTo>
                    <a:moveTo>
                      <a:pt x="14668" y="947"/>
                    </a:moveTo>
                    <a:lnTo>
                      <a:pt x="14668" y="947"/>
                    </a:lnTo>
                    <a:cubicBezTo>
                      <a:pt x="14771" y="605"/>
                      <a:pt x="14907" y="286"/>
                      <a:pt x="15073" y="0"/>
                    </a:cubicBezTo>
                    <a:moveTo>
                      <a:pt x="10888" y="1399"/>
                    </a:moveTo>
                    <a:lnTo>
                      <a:pt x="10888" y="1399"/>
                    </a:lnTo>
                    <a:cubicBezTo>
                      <a:pt x="10930" y="1116"/>
                      <a:pt x="10996" y="841"/>
                      <a:pt x="11084" y="582"/>
                    </a:cubicBezTo>
                    <a:moveTo>
                      <a:pt x="6452" y="1676"/>
                    </a:moveTo>
                    <a:lnTo>
                      <a:pt x="6452" y="1676"/>
                    </a:lnTo>
                    <a:cubicBezTo>
                      <a:pt x="6709" y="1897"/>
                      <a:pt x="6947" y="2163"/>
                      <a:pt x="7160" y="2469"/>
                    </a:cubicBezTo>
                    <a:moveTo>
                      <a:pt x="1072" y="7905"/>
                    </a:moveTo>
                    <a:lnTo>
                      <a:pt x="1072" y="7904"/>
                    </a:lnTo>
                    <a:cubicBezTo>
                      <a:pt x="1016" y="7632"/>
                      <a:pt x="975" y="7353"/>
                      <a:pt x="948" y="707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8446" name="Rectangle 22"/>
            <p:cNvSpPr>
              <a:spLocks/>
            </p:cNvSpPr>
            <p:nvPr/>
          </p:nvSpPr>
          <p:spPr bwMode="auto">
            <a:xfrm>
              <a:off x="377" y="699"/>
              <a:ext cx="31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18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CSP</a:t>
              </a:r>
            </a:p>
          </p:txBody>
        </p:sp>
      </p:grpSp>
    </p:spTree>
    <p:extLst>
      <p:ext uri="{BB962C8B-B14F-4D97-AF65-F5344CB8AC3E}">
        <p14:creationId xmlns:p14="http://schemas.microsoft.com/office/powerpoint/2010/main" val="2573785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1"/>
          <p:cNvGrpSpPr>
            <a:grpSpLocks/>
          </p:cNvGrpSpPr>
          <p:nvPr/>
        </p:nvGrpSpPr>
        <p:grpSpPr bwMode="auto">
          <a:xfrm>
            <a:off x="1071563" y="304800"/>
            <a:ext cx="7613650" cy="1106488"/>
            <a:chOff x="0" y="0"/>
            <a:chExt cx="4796" cy="697"/>
          </a:xfrm>
        </p:grpSpPr>
        <p:sp>
          <p:nvSpPr>
            <p:cNvPr id="19473" name="Oval 2"/>
            <p:cNvSpPr>
              <a:spLocks/>
            </p:cNvSpPr>
            <p:nvPr/>
          </p:nvSpPr>
          <p:spPr bwMode="auto">
            <a:xfrm flipH="1">
              <a:off x="2392" y="0"/>
              <a:ext cx="696" cy="696"/>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19474" name="Oval 3"/>
            <p:cNvSpPr>
              <a:spLocks/>
            </p:cNvSpPr>
            <p:nvPr/>
          </p:nvSpPr>
          <p:spPr bwMode="auto">
            <a:xfrm flipH="1">
              <a:off x="4101" y="0"/>
              <a:ext cx="695" cy="696"/>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19475" name="Oval 4"/>
            <p:cNvSpPr>
              <a:spLocks/>
            </p:cNvSpPr>
            <p:nvPr/>
          </p:nvSpPr>
          <p:spPr bwMode="auto">
            <a:xfrm flipH="1">
              <a:off x="0" y="1"/>
              <a:ext cx="695" cy="696"/>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19476" name="Oval 5"/>
            <p:cNvSpPr>
              <a:spLocks/>
            </p:cNvSpPr>
            <p:nvPr/>
          </p:nvSpPr>
          <p:spPr bwMode="auto">
            <a:xfrm flipH="1">
              <a:off x="3308" y="0"/>
              <a:ext cx="695" cy="696"/>
            </a:xfrm>
            <a:prstGeom prst="ellipse">
              <a:avLst/>
            </a:prstGeom>
            <a:noFill/>
            <a:ln w="28440">
              <a:solidFill>
                <a:srgbClr val="D9D8E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19477" name="Oval 6"/>
            <p:cNvSpPr>
              <a:spLocks/>
            </p:cNvSpPr>
            <p:nvPr/>
          </p:nvSpPr>
          <p:spPr bwMode="auto">
            <a:xfrm flipH="1">
              <a:off x="811" y="0"/>
              <a:ext cx="695" cy="696"/>
            </a:xfrm>
            <a:prstGeom prst="ellipse">
              <a:avLst/>
            </a:prstGeom>
            <a:noFill/>
            <a:ln w="28440">
              <a:solidFill>
                <a:srgbClr val="D9D8E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grpSp>
      <p:sp>
        <p:nvSpPr>
          <p:cNvPr id="19459" name="Rectangle 7"/>
          <p:cNvSpPr>
            <a:spLocks noGrp="1" noChangeArrowheads="1"/>
          </p:cNvSpPr>
          <p:nvPr>
            <p:ph type="title"/>
          </p:nvPr>
        </p:nvSpPr>
        <p:spPr>
          <a:xfrm>
            <a:off x="455613" y="0"/>
            <a:ext cx="8229600" cy="1527175"/>
          </a:xfrm>
        </p:spPr>
        <p:txBody>
          <a:bodyPr lIns="0" tIns="0" rIns="2198" bIns="0"/>
          <a:lstStyle/>
          <a:p>
            <a:pPr marL="63500" eaLnBrk="1" hangingPunct="1"/>
            <a:r>
              <a:rPr lang="en-US" altLang="zh-CN" sz="4000">
                <a:latin typeface="Comic Sans MS" panose="030F0702030302020204" pitchFamily="66" charset="0"/>
                <a:ea typeface="宋体" panose="02010600030101010101" pitchFamily="2" charset="-122"/>
                <a:sym typeface="Comic Sans MS" panose="030F0702030302020204" pitchFamily="66" charset="0"/>
              </a:rPr>
              <a:t>Trusted Third Party (TTP)</a:t>
            </a:r>
            <a:endParaRPr lang="en-US" altLang="zh-CN" sz="4000">
              <a:latin typeface="Comic Sans MS" panose="030F0702030302020204" pitchFamily="66" charset="0"/>
              <a:ea typeface="华文楷体" charset="-122"/>
              <a:sym typeface="Comic Sans MS" panose="030F0702030302020204" pitchFamily="66" charset="0"/>
            </a:endParaRPr>
          </a:p>
        </p:txBody>
      </p:sp>
      <p:grpSp>
        <p:nvGrpSpPr>
          <p:cNvPr id="19460" name="Group 8"/>
          <p:cNvGrpSpPr>
            <a:grpSpLocks/>
          </p:cNvGrpSpPr>
          <p:nvPr/>
        </p:nvGrpSpPr>
        <p:grpSpPr bwMode="auto">
          <a:xfrm>
            <a:off x="5744577" y="1405731"/>
            <a:ext cx="2670175" cy="2363787"/>
            <a:chOff x="0" y="0"/>
            <a:chExt cx="1682" cy="1489"/>
          </a:xfrm>
        </p:grpSpPr>
        <p:grpSp>
          <p:nvGrpSpPr>
            <p:cNvPr id="19469" name="Group 9"/>
            <p:cNvGrpSpPr>
              <a:grpSpLocks/>
            </p:cNvGrpSpPr>
            <p:nvPr/>
          </p:nvGrpSpPr>
          <p:grpSpPr bwMode="auto">
            <a:xfrm>
              <a:off x="0" y="0"/>
              <a:ext cx="1682" cy="1489"/>
              <a:chOff x="0" y="0"/>
              <a:chExt cx="1682" cy="1489"/>
            </a:xfrm>
          </p:grpSpPr>
          <p:sp>
            <p:nvSpPr>
              <p:cNvPr id="19471" name="Freeform 10"/>
              <p:cNvSpPr>
                <a:spLocks/>
              </p:cNvSpPr>
              <p:nvPr/>
            </p:nvSpPr>
            <p:spPr bwMode="auto">
              <a:xfrm>
                <a:off x="0" y="0"/>
                <a:ext cx="1682" cy="1489"/>
              </a:xfrm>
              <a:custGeom>
                <a:avLst/>
                <a:gdLst>
                  <a:gd name="T0" fmla="*/ 0 w 20879"/>
                  <a:gd name="T1" fmla="*/ 0 h 20683"/>
                  <a:gd name="T2" fmla="*/ 0 w 20879"/>
                  <a:gd name="T3" fmla="*/ 0 h 20683"/>
                  <a:gd name="T4" fmla="*/ 0 w 20879"/>
                  <a:gd name="T5" fmla="*/ 0 h 20683"/>
                  <a:gd name="T6" fmla="*/ 0 w 20879"/>
                  <a:gd name="T7" fmla="*/ 0 h 20683"/>
                  <a:gd name="T8" fmla="*/ 0 w 20879"/>
                  <a:gd name="T9" fmla="*/ 0 h 20683"/>
                  <a:gd name="T10" fmla="*/ 0 w 20879"/>
                  <a:gd name="T11" fmla="*/ 0 h 20683"/>
                  <a:gd name="T12" fmla="*/ 0 w 20879"/>
                  <a:gd name="T13" fmla="*/ 0 h 20683"/>
                  <a:gd name="T14" fmla="*/ 0 w 20879"/>
                  <a:gd name="T15" fmla="*/ 0 h 20683"/>
                  <a:gd name="T16" fmla="*/ 0 w 20879"/>
                  <a:gd name="T17" fmla="*/ 0 h 20683"/>
                  <a:gd name="T18" fmla="*/ 0 w 20879"/>
                  <a:gd name="T19" fmla="*/ 0 h 20683"/>
                  <a:gd name="T20" fmla="*/ 0 w 20879"/>
                  <a:gd name="T21" fmla="*/ 0 h 20683"/>
                  <a:gd name="T22" fmla="*/ 0 w 20879"/>
                  <a:gd name="T23" fmla="*/ 0 h 20683"/>
                  <a:gd name="T24" fmla="*/ 0 w 20879"/>
                  <a:gd name="T25" fmla="*/ 0 h 20683"/>
                  <a:gd name="T26" fmla="*/ 0 w 20879"/>
                  <a:gd name="T27" fmla="*/ 0 h 20683"/>
                  <a:gd name="T28" fmla="*/ 0 w 20879"/>
                  <a:gd name="T29" fmla="*/ 0 h 20683"/>
                  <a:gd name="T30" fmla="*/ 0 w 20879"/>
                  <a:gd name="T31" fmla="*/ 0 h 20683"/>
                  <a:gd name="T32" fmla="*/ 0 w 20879"/>
                  <a:gd name="T33" fmla="*/ 0 h 20683"/>
                  <a:gd name="T34" fmla="*/ 0 w 20879"/>
                  <a:gd name="T35" fmla="*/ 0 h 20683"/>
                  <a:gd name="T36" fmla="*/ 0 w 20879"/>
                  <a:gd name="T37" fmla="*/ 0 h 20683"/>
                  <a:gd name="T38" fmla="*/ 0 w 20879"/>
                  <a:gd name="T39" fmla="*/ 0 h 20683"/>
                  <a:gd name="T40" fmla="*/ 0 w 20879"/>
                  <a:gd name="T41" fmla="*/ 0 h 20683"/>
                  <a:gd name="T42" fmla="*/ 0 w 20879"/>
                  <a:gd name="T43" fmla="*/ 0 h 20683"/>
                  <a:gd name="T44" fmla="*/ 0 w 20879"/>
                  <a:gd name="T45" fmla="*/ 0 h 20683"/>
                  <a:gd name="T46" fmla="*/ 0 w 20879"/>
                  <a:gd name="T47" fmla="*/ 0 h 20683"/>
                  <a:gd name="T48" fmla="*/ 0 w 20879"/>
                  <a:gd name="T49" fmla="*/ 0 h 20683"/>
                  <a:gd name="T50" fmla="*/ 0 w 20879"/>
                  <a:gd name="T51" fmla="*/ 0 h 20683"/>
                  <a:gd name="T52" fmla="*/ 0 w 20879"/>
                  <a:gd name="T53" fmla="*/ 0 h 20683"/>
                  <a:gd name="T54" fmla="*/ 0 w 20879"/>
                  <a:gd name="T55" fmla="*/ 0 h 20683"/>
                  <a:gd name="T56" fmla="*/ 0 w 20879"/>
                  <a:gd name="T57" fmla="*/ 0 h 2068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879"/>
                  <a:gd name="T88" fmla="*/ 0 h 20683"/>
                  <a:gd name="T89" fmla="*/ 20879 w 20879"/>
                  <a:gd name="T90" fmla="*/ 20683 h 2068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879" h="20683">
                    <a:moveTo>
                      <a:pt x="1901" y="6810"/>
                    </a:moveTo>
                    <a:lnTo>
                      <a:pt x="1900" y="6810"/>
                    </a:lnTo>
                    <a:cubicBezTo>
                      <a:pt x="1658" y="4404"/>
                      <a:pt x="2907" y="2187"/>
                      <a:pt x="4691" y="1860"/>
                    </a:cubicBezTo>
                    <a:cubicBezTo>
                      <a:pt x="5414" y="1727"/>
                      <a:pt x="6149" y="1925"/>
                      <a:pt x="6778" y="2423"/>
                    </a:cubicBezTo>
                    <a:cubicBezTo>
                      <a:pt x="7445" y="727"/>
                      <a:pt x="9003" y="82"/>
                      <a:pt x="10259" y="983"/>
                    </a:cubicBezTo>
                    <a:cubicBezTo>
                      <a:pt x="10479" y="1141"/>
                      <a:pt x="10680" y="1340"/>
                      <a:pt x="10857" y="1576"/>
                    </a:cubicBezTo>
                    <a:cubicBezTo>
                      <a:pt x="11377" y="170"/>
                      <a:pt x="12642" y="-401"/>
                      <a:pt x="13683" y="300"/>
                    </a:cubicBezTo>
                    <a:cubicBezTo>
                      <a:pt x="13971" y="495"/>
                      <a:pt x="14223" y="775"/>
                      <a:pt x="14418" y="1121"/>
                    </a:cubicBezTo>
                    <a:cubicBezTo>
                      <a:pt x="15255" y="-209"/>
                      <a:pt x="16734" y="-373"/>
                      <a:pt x="17722" y="754"/>
                    </a:cubicBezTo>
                    <a:cubicBezTo>
                      <a:pt x="18137" y="1228"/>
                      <a:pt x="18417" y="1881"/>
                      <a:pt x="18514" y="2602"/>
                    </a:cubicBezTo>
                    <a:lnTo>
                      <a:pt x="18513" y="2602"/>
                    </a:lnTo>
                    <a:cubicBezTo>
                      <a:pt x="19885" y="3107"/>
                      <a:pt x="20694" y="5020"/>
                      <a:pt x="20321" y="6875"/>
                    </a:cubicBezTo>
                    <a:cubicBezTo>
                      <a:pt x="20290" y="7031"/>
                      <a:pt x="20250" y="7184"/>
                      <a:pt x="20203" y="7332"/>
                    </a:cubicBezTo>
                    <a:cubicBezTo>
                      <a:pt x="21303" y="9265"/>
                      <a:pt x="21034" y="12034"/>
                      <a:pt x="19601" y="13519"/>
                    </a:cubicBezTo>
                    <a:cubicBezTo>
                      <a:pt x="19155" y="13981"/>
                      <a:pt x="18629" y="14280"/>
                      <a:pt x="18072" y="14387"/>
                    </a:cubicBezTo>
                    <a:cubicBezTo>
                      <a:pt x="18060" y="16466"/>
                      <a:pt x="16800" y="18138"/>
                      <a:pt x="15258" y="18122"/>
                    </a:cubicBezTo>
                    <a:cubicBezTo>
                      <a:pt x="14742" y="18116"/>
                      <a:pt x="14238" y="17918"/>
                      <a:pt x="13801" y="17551"/>
                    </a:cubicBezTo>
                    <a:lnTo>
                      <a:pt x="13802" y="17550"/>
                    </a:lnTo>
                    <a:cubicBezTo>
                      <a:pt x="13280" y="19881"/>
                      <a:pt x="11461" y="21199"/>
                      <a:pt x="9738" y="20493"/>
                    </a:cubicBezTo>
                    <a:cubicBezTo>
                      <a:pt x="9016" y="20197"/>
                      <a:pt x="8392" y="19572"/>
                      <a:pt x="7973" y="18723"/>
                    </a:cubicBezTo>
                    <a:cubicBezTo>
                      <a:pt x="6209" y="20159"/>
                      <a:pt x="3920" y="19387"/>
                      <a:pt x="2859" y="16998"/>
                    </a:cubicBezTo>
                    <a:cubicBezTo>
                      <a:pt x="2846" y="16968"/>
                      <a:pt x="2833" y="16938"/>
                      <a:pt x="2820" y="16907"/>
                    </a:cubicBezTo>
                    <a:lnTo>
                      <a:pt x="2820" y="16908"/>
                    </a:lnTo>
                    <a:cubicBezTo>
                      <a:pt x="1665" y="17090"/>
                      <a:pt x="620" y="15978"/>
                      <a:pt x="484" y="14425"/>
                    </a:cubicBezTo>
                    <a:cubicBezTo>
                      <a:pt x="412" y="13597"/>
                      <a:pt x="615" y="12768"/>
                      <a:pt x="1038" y="12160"/>
                    </a:cubicBezTo>
                    <a:cubicBezTo>
                      <a:pt x="39" y="11365"/>
                      <a:pt x="-297" y="9623"/>
                      <a:pt x="288" y="8267"/>
                    </a:cubicBezTo>
                    <a:cubicBezTo>
                      <a:pt x="626" y="7485"/>
                      <a:pt x="1218" y="6968"/>
                      <a:pt x="1883" y="6875"/>
                    </a:cubicBezTo>
                    <a:lnTo>
                      <a:pt x="1901" y="6810"/>
                    </a:lnTo>
                    <a:close/>
                    <a:moveTo>
                      <a:pt x="1901" y="6810"/>
                    </a:move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72" name="AutoShape 11"/>
              <p:cNvSpPr>
                <a:spLocks/>
              </p:cNvSpPr>
              <p:nvPr/>
            </p:nvSpPr>
            <p:spPr bwMode="auto">
              <a:xfrm>
                <a:off x="81" y="72"/>
                <a:ext cx="1541" cy="126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1380" y="14010"/>
                    </a:moveTo>
                    <a:lnTo>
                      <a:pt x="1380" y="14010"/>
                    </a:lnTo>
                    <a:cubicBezTo>
                      <a:pt x="899" y="14066"/>
                      <a:pt x="417" y="13902"/>
                      <a:pt x="0" y="13542"/>
                    </a:cubicBezTo>
                    <a:moveTo>
                      <a:pt x="2598" y="19137"/>
                    </a:moveTo>
                    <a:lnTo>
                      <a:pt x="2598" y="19137"/>
                    </a:lnTo>
                    <a:cubicBezTo>
                      <a:pt x="2405" y="19250"/>
                      <a:pt x="2202" y="19325"/>
                      <a:pt x="1994" y="19361"/>
                    </a:cubicBezTo>
                    <a:moveTo>
                      <a:pt x="7802" y="21600"/>
                    </a:moveTo>
                    <a:lnTo>
                      <a:pt x="7802" y="21600"/>
                    </a:lnTo>
                    <a:cubicBezTo>
                      <a:pt x="7656" y="21279"/>
                      <a:pt x="7534" y="20936"/>
                      <a:pt x="7438" y="20577"/>
                    </a:cubicBezTo>
                    <a:moveTo>
                      <a:pt x="14532" y="19050"/>
                    </a:moveTo>
                    <a:lnTo>
                      <a:pt x="14532" y="19050"/>
                    </a:lnTo>
                    <a:cubicBezTo>
                      <a:pt x="14510" y="19430"/>
                      <a:pt x="14461" y="19806"/>
                      <a:pt x="14386" y="20172"/>
                    </a:cubicBezTo>
                    <a:moveTo>
                      <a:pt x="17421" y="12116"/>
                    </a:moveTo>
                    <a:lnTo>
                      <a:pt x="17421" y="12116"/>
                    </a:lnTo>
                    <a:cubicBezTo>
                      <a:pt x="18513" y="12896"/>
                      <a:pt x="19202" y="14528"/>
                      <a:pt x="19193" y="16310"/>
                    </a:cubicBezTo>
                    <a:moveTo>
                      <a:pt x="21600" y="7649"/>
                    </a:moveTo>
                    <a:lnTo>
                      <a:pt x="21600" y="7649"/>
                    </a:lnTo>
                    <a:cubicBezTo>
                      <a:pt x="21423" y="8256"/>
                      <a:pt x="21153" y="8794"/>
                      <a:pt x="20811" y="9222"/>
                    </a:cubicBezTo>
                    <a:moveTo>
                      <a:pt x="19707" y="1814"/>
                    </a:moveTo>
                    <a:lnTo>
                      <a:pt x="19707" y="1814"/>
                    </a:lnTo>
                    <a:cubicBezTo>
                      <a:pt x="19737" y="2059"/>
                      <a:pt x="19751" y="2308"/>
                      <a:pt x="19748" y="2557"/>
                    </a:cubicBezTo>
                    <a:moveTo>
                      <a:pt x="14668" y="947"/>
                    </a:moveTo>
                    <a:lnTo>
                      <a:pt x="14668" y="947"/>
                    </a:lnTo>
                    <a:cubicBezTo>
                      <a:pt x="14771" y="605"/>
                      <a:pt x="14907" y="286"/>
                      <a:pt x="15073" y="0"/>
                    </a:cubicBezTo>
                    <a:moveTo>
                      <a:pt x="10888" y="1399"/>
                    </a:moveTo>
                    <a:lnTo>
                      <a:pt x="10888" y="1399"/>
                    </a:lnTo>
                    <a:cubicBezTo>
                      <a:pt x="10930" y="1116"/>
                      <a:pt x="10996" y="841"/>
                      <a:pt x="11084" y="582"/>
                    </a:cubicBezTo>
                    <a:moveTo>
                      <a:pt x="6452" y="1676"/>
                    </a:moveTo>
                    <a:lnTo>
                      <a:pt x="6452" y="1676"/>
                    </a:lnTo>
                    <a:cubicBezTo>
                      <a:pt x="6709" y="1897"/>
                      <a:pt x="6947" y="2163"/>
                      <a:pt x="7160" y="2469"/>
                    </a:cubicBezTo>
                    <a:moveTo>
                      <a:pt x="1072" y="7905"/>
                    </a:moveTo>
                    <a:lnTo>
                      <a:pt x="1072" y="7904"/>
                    </a:lnTo>
                    <a:cubicBezTo>
                      <a:pt x="1016" y="7632"/>
                      <a:pt x="975" y="7353"/>
                      <a:pt x="948" y="707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9470" name="Rectangle 12"/>
            <p:cNvSpPr>
              <a:spLocks/>
            </p:cNvSpPr>
            <p:nvPr/>
          </p:nvSpPr>
          <p:spPr bwMode="auto">
            <a:xfrm>
              <a:off x="570" y="597"/>
              <a:ext cx="34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2000">
                  <a:solidFill>
                    <a:srgbClr val="000000"/>
                  </a:solidFill>
                  <a:latin typeface="Comic Sans MS" panose="030F0702030302020204" pitchFamily="66" charset="0"/>
                  <a:ea typeface="宋体" panose="02010600030101010101" pitchFamily="2" charset="-122"/>
                  <a:sym typeface="Comic Sans MS" panose="030F0702030302020204" pitchFamily="66" charset="0"/>
                </a:rPr>
                <a:t>CSP</a:t>
              </a:r>
            </a:p>
          </p:txBody>
        </p:sp>
      </p:grpSp>
      <p:sp>
        <p:nvSpPr>
          <p:cNvPr id="19461" name="Rectangle 13"/>
          <p:cNvSpPr>
            <a:spLocks/>
          </p:cNvSpPr>
          <p:nvPr/>
        </p:nvSpPr>
        <p:spPr bwMode="auto">
          <a:xfrm>
            <a:off x="823118" y="1604963"/>
            <a:ext cx="76676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24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Alice</a:t>
            </a:r>
          </a:p>
        </p:txBody>
      </p:sp>
      <p:sp>
        <p:nvSpPr>
          <p:cNvPr id="19462" name="Rectangle 14"/>
          <p:cNvSpPr>
            <a:spLocks/>
          </p:cNvSpPr>
          <p:nvPr/>
        </p:nvSpPr>
        <p:spPr bwMode="auto">
          <a:xfrm>
            <a:off x="914400" y="2209800"/>
            <a:ext cx="584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2400">
                <a:solidFill>
                  <a:srgbClr val="000000"/>
                </a:solidFill>
                <a:latin typeface="Comic Sans MS" panose="030F0702030302020204" pitchFamily="66" charset="0"/>
                <a:ea typeface="宋体" panose="02010600030101010101" pitchFamily="2" charset="-122"/>
                <a:sym typeface="Comic Sans MS" panose="030F0702030302020204" pitchFamily="66" charset="0"/>
              </a:rPr>
              <a:t>Bob</a:t>
            </a:r>
          </a:p>
        </p:txBody>
      </p:sp>
      <p:sp>
        <p:nvSpPr>
          <p:cNvPr id="19463" name="Rectangle 15"/>
          <p:cNvSpPr>
            <a:spLocks/>
          </p:cNvSpPr>
          <p:nvPr/>
        </p:nvSpPr>
        <p:spPr bwMode="auto">
          <a:xfrm>
            <a:off x="665162" y="2912270"/>
            <a:ext cx="10493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24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Charlie</a:t>
            </a:r>
          </a:p>
        </p:txBody>
      </p:sp>
      <p:sp>
        <p:nvSpPr>
          <p:cNvPr id="19464" name="Rectangle 16"/>
          <p:cNvSpPr>
            <a:spLocks/>
          </p:cNvSpPr>
          <p:nvPr/>
        </p:nvSpPr>
        <p:spPr bwMode="auto">
          <a:xfrm>
            <a:off x="3657600" y="2286000"/>
            <a:ext cx="1603375" cy="6604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40639" bIns="0">
            <a:spAutoFit/>
          </a:bodyPr>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1800">
                <a:solidFill>
                  <a:srgbClr val="000000"/>
                </a:solidFill>
                <a:latin typeface="Comic Sans MS" panose="030F0702030302020204" pitchFamily="66" charset="0"/>
                <a:ea typeface="宋体" panose="02010600030101010101" pitchFamily="2" charset="-122"/>
                <a:sym typeface="Comic Sans MS" panose="030F0702030302020204" pitchFamily="66" charset="0"/>
              </a:rPr>
              <a:t>Trusted Third</a:t>
            </a:r>
          </a:p>
          <a:p>
            <a:pPr eaLnBrk="1" hangingPunct="1"/>
            <a:r>
              <a:rPr lang="en-US" altLang="zh-CN" sz="1800">
                <a:solidFill>
                  <a:srgbClr val="000000"/>
                </a:solidFill>
                <a:latin typeface="Comic Sans MS" panose="030F0702030302020204" pitchFamily="66" charset="0"/>
                <a:ea typeface="宋体" panose="02010600030101010101" pitchFamily="2" charset="-122"/>
                <a:sym typeface="Comic Sans MS" panose="030F0702030302020204" pitchFamily="66" charset="0"/>
              </a:rPr>
              <a:t>Party (TTP)</a:t>
            </a:r>
          </a:p>
        </p:txBody>
      </p:sp>
      <p:sp>
        <p:nvSpPr>
          <p:cNvPr id="19465" name="Line 17"/>
          <p:cNvSpPr>
            <a:spLocks noChangeShapeType="1"/>
          </p:cNvSpPr>
          <p:nvPr/>
        </p:nvSpPr>
        <p:spPr bwMode="auto">
          <a:xfrm>
            <a:off x="1714500" y="1823244"/>
            <a:ext cx="1776413" cy="773112"/>
          </a:xfrm>
          <a:prstGeom prst="line">
            <a:avLst/>
          </a:prstGeom>
          <a:noFill/>
          <a:ln w="38100">
            <a:solidFill>
              <a:srgbClr val="000000"/>
            </a:solidFill>
            <a:prstDash val="sysDot"/>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9466" name="Line 18"/>
          <p:cNvSpPr>
            <a:spLocks noChangeShapeType="1"/>
          </p:cNvSpPr>
          <p:nvPr/>
        </p:nvSpPr>
        <p:spPr bwMode="auto">
          <a:xfrm>
            <a:off x="1714500" y="2514600"/>
            <a:ext cx="1752600" cy="146050"/>
          </a:xfrm>
          <a:prstGeom prst="line">
            <a:avLst/>
          </a:prstGeom>
          <a:noFill/>
          <a:ln w="38100">
            <a:solidFill>
              <a:srgbClr val="000000"/>
            </a:solidFill>
            <a:prstDash val="sysDot"/>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9467" name="Line 19"/>
          <p:cNvSpPr>
            <a:spLocks noChangeShapeType="1"/>
          </p:cNvSpPr>
          <p:nvPr/>
        </p:nvSpPr>
        <p:spPr bwMode="auto">
          <a:xfrm rot="10800000" flipH="1">
            <a:off x="1898651" y="2674143"/>
            <a:ext cx="1524000" cy="455613"/>
          </a:xfrm>
          <a:prstGeom prst="line">
            <a:avLst/>
          </a:prstGeom>
          <a:noFill/>
          <a:ln w="38100">
            <a:solidFill>
              <a:srgbClr val="000000"/>
            </a:solidFill>
            <a:prstDash val="sysDot"/>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9468" name="Rectangle 20"/>
          <p:cNvSpPr>
            <a:spLocks/>
          </p:cNvSpPr>
          <p:nvPr/>
        </p:nvSpPr>
        <p:spPr bwMode="auto">
          <a:xfrm>
            <a:off x="457200" y="3898900"/>
            <a:ext cx="82550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2198" bIns="0"/>
          <a:lstStyle>
            <a:lvl1pPr marL="404813" indent="-341313"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862013" indent="-341313"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spcBef>
                <a:spcPts val="800"/>
              </a:spcBef>
              <a:buClr>
                <a:srgbClr val="CCCCFF"/>
              </a:buClr>
              <a:buSzPct val="80000"/>
              <a:buFont typeface="Wingdings" panose="05000000000000000000" pitchFamily="2" charset="2"/>
              <a:buChar char="l"/>
            </a:pPr>
            <a:r>
              <a:rPr lang="en-US" altLang="zh-CN" sz="24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Deploy a </a:t>
            </a:r>
            <a:r>
              <a:rPr lang="en-US" altLang="zh-CN" sz="2400" dirty="0">
                <a:solidFill>
                  <a:srgbClr val="0070C0"/>
                </a:solidFill>
                <a:latin typeface="Comic Sans MS" panose="030F0702030302020204" pitchFamily="66" charset="0"/>
                <a:ea typeface="宋体" panose="02010600030101010101" pitchFamily="2" charset="-122"/>
                <a:sym typeface="Comic Sans MS" panose="030F0702030302020204" pitchFamily="66" charset="0"/>
              </a:rPr>
              <a:t>Trusted Third Party </a:t>
            </a:r>
            <a:r>
              <a:rPr lang="en-US" altLang="zh-CN" sz="24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(TTP)</a:t>
            </a:r>
          </a:p>
          <a:p>
            <a:pPr marL="63500" indent="0" eaLnBrk="1" hangingPunct="1">
              <a:spcBef>
                <a:spcPts val="800"/>
              </a:spcBef>
              <a:buClr>
                <a:srgbClr val="CCCCFF"/>
              </a:buClr>
              <a:buSzPct val="80000"/>
            </a:pPr>
            <a:endParaRPr lang="en-US" altLang="zh-CN" sz="800" dirty="0">
              <a:solidFill>
                <a:srgbClr val="000000"/>
              </a:solidFill>
              <a:latin typeface="Comic Sans MS" panose="030F0702030302020204" pitchFamily="66" charset="0"/>
              <a:ea typeface="宋体" panose="02010600030101010101" pitchFamily="2" charset="-122"/>
              <a:sym typeface="Comic Sans MS" panose="030F0702030302020204" pitchFamily="66" charset="0"/>
            </a:endParaRPr>
          </a:p>
          <a:p>
            <a:pPr eaLnBrk="1" hangingPunct="1">
              <a:spcBef>
                <a:spcPts val="800"/>
              </a:spcBef>
              <a:buClr>
                <a:srgbClr val="CCCCFF"/>
              </a:buClr>
              <a:buSzPct val="80000"/>
              <a:buFont typeface="Wingdings" panose="05000000000000000000" pitchFamily="2" charset="2"/>
              <a:buChar char="l"/>
            </a:pPr>
            <a:r>
              <a:rPr lang="en-US" altLang="zh-CN" sz="24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Users forward their queries to TTP and TTP to CSP as one single query.</a:t>
            </a:r>
          </a:p>
        </p:txBody>
      </p:sp>
    </p:spTree>
    <p:extLst>
      <p:ext uri="{BB962C8B-B14F-4D97-AF65-F5344CB8AC3E}">
        <p14:creationId xmlns:p14="http://schemas.microsoft.com/office/powerpoint/2010/main" val="1638141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1"/>
          <p:cNvGrpSpPr>
            <a:grpSpLocks/>
          </p:cNvGrpSpPr>
          <p:nvPr/>
        </p:nvGrpSpPr>
        <p:grpSpPr bwMode="auto">
          <a:xfrm>
            <a:off x="1071563" y="304800"/>
            <a:ext cx="7613650" cy="1106488"/>
            <a:chOff x="0" y="0"/>
            <a:chExt cx="4796" cy="697"/>
          </a:xfrm>
        </p:grpSpPr>
        <p:sp>
          <p:nvSpPr>
            <p:cNvPr id="35860" name="Oval 2"/>
            <p:cNvSpPr>
              <a:spLocks/>
            </p:cNvSpPr>
            <p:nvPr/>
          </p:nvSpPr>
          <p:spPr bwMode="auto">
            <a:xfrm flipH="1">
              <a:off x="2392" y="0"/>
              <a:ext cx="696" cy="696"/>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35861" name="Oval 3"/>
            <p:cNvSpPr>
              <a:spLocks/>
            </p:cNvSpPr>
            <p:nvPr/>
          </p:nvSpPr>
          <p:spPr bwMode="auto">
            <a:xfrm flipH="1">
              <a:off x="4101" y="0"/>
              <a:ext cx="695" cy="696"/>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35862" name="Oval 4"/>
            <p:cNvSpPr>
              <a:spLocks/>
            </p:cNvSpPr>
            <p:nvPr/>
          </p:nvSpPr>
          <p:spPr bwMode="auto">
            <a:xfrm flipH="1">
              <a:off x="0" y="1"/>
              <a:ext cx="695" cy="696"/>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35863" name="Oval 5"/>
            <p:cNvSpPr>
              <a:spLocks/>
            </p:cNvSpPr>
            <p:nvPr/>
          </p:nvSpPr>
          <p:spPr bwMode="auto">
            <a:xfrm flipH="1">
              <a:off x="3308" y="0"/>
              <a:ext cx="695" cy="696"/>
            </a:xfrm>
            <a:prstGeom prst="ellipse">
              <a:avLst/>
            </a:prstGeom>
            <a:noFill/>
            <a:ln w="28440">
              <a:solidFill>
                <a:srgbClr val="D9D8E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35864" name="Oval 6"/>
            <p:cNvSpPr>
              <a:spLocks/>
            </p:cNvSpPr>
            <p:nvPr/>
          </p:nvSpPr>
          <p:spPr bwMode="auto">
            <a:xfrm flipH="1">
              <a:off x="811" y="0"/>
              <a:ext cx="695" cy="696"/>
            </a:xfrm>
            <a:prstGeom prst="ellipse">
              <a:avLst/>
            </a:prstGeom>
            <a:noFill/>
            <a:ln w="28440">
              <a:solidFill>
                <a:srgbClr val="D9D8E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grpSp>
      <p:sp>
        <p:nvSpPr>
          <p:cNvPr id="35843" name="Rectangle 7"/>
          <p:cNvSpPr>
            <a:spLocks noGrp="1" noChangeArrowheads="1"/>
          </p:cNvSpPr>
          <p:nvPr>
            <p:ph type="title"/>
          </p:nvPr>
        </p:nvSpPr>
        <p:spPr>
          <a:xfrm>
            <a:off x="533400" y="0"/>
            <a:ext cx="8151813" cy="1527175"/>
          </a:xfrm>
        </p:spPr>
        <p:txBody>
          <a:bodyPr lIns="0" tIns="0" rIns="2198" bIns="0"/>
          <a:lstStyle/>
          <a:p>
            <a:pPr marL="63500" eaLnBrk="1" hangingPunct="1"/>
            <a:r>
              <a:rPr lang="en-US" altLang="zh-CN" sz="4000" dirty="0">
                <a:latin typeface="Comic Sans MS" panose="030F0702030302020204" pitchFamily="66" charset="0"/>
                <a:ea typeface="宋体" panose="02010600030101010101" pitchFamily="2" charset="-122"/>
                <a:sym typeface="Comic Sans MS" panose="030F0702030302020204" pitchFamily="66" charset="0"/>
              </a:rPr>
              <a:t>Extensions </a:t>
            </a:r>
            <a:r>
              <a:rPr lang="en-US" altLang="zh-CN" sz="3600" dirty="0">
                <a:solidFill>
                  <a:schemeClr val="bg1">
                    <a:lumMod val="50000"/>
                  </a:schemeClr>
                </a:solidFill>
                <a:latin typeface="Comic Sans MS" panose="030F0702030302020204" pitchFamily="66" charset="0"/>
                <a:ea typeface="宋体" panose="02010600030101010101" pitchFamily="2" charset="-122"/>
                <a:sym typeface="Comic Sans MS" panose="030F0702030302020204" pitchFamily="66" charset="0"/>
              </a:rPr>
              <a:t>[JCST’17]</a:t>
            </a:r>
            <a:endParaRPr lang="en-US" altLang="zh-CN" sz="3600" dirty="0">
              <a:solidFill>
                <a:schemeClr val="bg1">
                  <a:lumMod val="50000"/>
                </a:schemeClr>
              </a:solidFill>
              <a:latin typeface="Comic Sans MS" panose="030F0702030302020204" pitchFamily="66" charset="0"/>
              <a:ea typeface="华文楷体" charset="-122"/>
              <a:sym typeface="Comic Sans MS" panose="030F0702030302020204" pitchFamily="66" charset="0"/>
            </a:endParaRPr>
          </a:p>
        </p:txBody>
      </p:sp>
      <p:sp>
        <p:nvSpPr>
          <p:cNvPr id="35844" name="Rectangle 21"/>
          <p:cNvSpPr>
            <a:spLocks/>
          </p:cNvSpPr>
          <p:nvPr/>
        </p:nvSpPr>
        <p:spPr bwMode="auto">
          <a:xfrm>
            <a:off x="610313" y="1429121"/>
            <a:ext cx="82550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2198" bIns="0"/>
          <a:lstStyle>
            <a:lvl1pPr marL="404813" indent="-341313"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862013" indent="-341313"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spcBef>
                <a:spcPts val="800"/>
              </a:spcBef>
              <a:buClr>
                <a:srgbClr val="CCCCFF"/>
              </a:buClr>
              <a:buSzPct val="80000"/>
              <a:buFont typeface="Wingdings" panose="05000000000000000000" pitchFamily="2" charset="2"/>
              <a:buChar char="l"/>
            </a:pPr>
            <a:r>
              <a:rPr lang="en-US" altLang="zh-CN" sz="24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Multiple TTPs: resolve bottleneck at TTP</a:t>
            </a:r>
          </a:p>
        </p:txBody>
      </p:sp>
      <p:grpSp>
        <p:nvGrpSpPr>
          <p:cNvPr id="35845" name="Group 23"/>
          <p:cNvGrpSpPr>
            <a:grpSpLocks/>
          </p:cNvGrpSpPr>
          <p:nvPr/>
        </p:nvGrpSpPr>
        <p:grpSpPr bwMode="auto">
          <a:xfrm>
            <a:off x="1246535" y="2132665"/>
            <a:ext cx="6682057" cy="1399269"/>
            <a:chOff x="609600" y="1497013"/>
            <a:chExt cx="8050213" cy="2385997"/>
          </a:xfrm>
        </p:grpSpPr>
        <p:grpSp>
          <p:nvGrpSpPr>
            <p:cNvPr id="35846" name="Group 8"/>
            <p:cNvGrpSpPr>
              <a:grpSpLocks/>
            </p:cNvGrpSpPr>
            <p:nvPr/>
          </p:nvGrpSpPr>
          <p:grpSpPr bwMode="auto">
            <a:xfrm>
              <a:off x="609600" y="1497013"/>
              <a:ext cx="8050213" cy="2385997"/>
              <a:chOff x="0" y="0"/>
              <a:chExt cx="5071" cy="1502"/>
            </a:xfrm>
          </p:grpSpPr>
          <p:grpSp>
            <p:nvGrpSpPr>
              <p:cNvPr id="35848" name="Group 9"/>
              <p:cNvGrpSpPr>
                <a:grpSpLocks/>
              </p:cNvGrpSpPr>
              <p:nvPr/>
            </p:nvGrpSpPr>
            <p:grpSpPr bwMode="auto">
              <a:xfrm>
                <a:off x="3389" y="13"/>
                <a:ext cx="1682" cy="1489"/>
                <a:chOff x="-33" y="-14"/>
                <a:chExt cx="1682" cy="1489"/>
              </a:xfrm>
            </p:grpSpPr>
            <p:grpSp>
              <p:nvGrpSpPr>
                <p:cNvPr id="35856" name="Group 10"/>
                <p:cNvGrpSpPr>
                  <a:grpSpLocks/>
                </p:cNvGrpSpPr>
                <p:nvPr/>
              </p:nvGrpSpPr>
              <p:grpSpPr bwMode="auto">
                <a:xfrm>
                  <a:off x="-33" y="-14"/>
                  <a:ext cx="1682" cy="1489"/>
                  <a:chOff x="-33" y="-14"/>
                  <a:chExt cx="1682" cy="1489"/>
                </a:xfrm>
              </p:grpSpPr>
              <p:sp>
                <p:nvSpPr>
                  <p:cNvPr id="35858" name="Freeform 11"/>
                  <p:cNvSpPr>
                    <a:spLocks/>
                  </p:cNvSpPr>
                  <p:nvPr/>
                </p:nvSpPr>
                <p:spPr bwMode="auto">
                  <a:xfrm>
                    <a:off x="-33" y="-14"/>
                    <a:ext cx="1682" cy="1489"/>
                  </a:xfrm>
                  <a:custGeom>
                    <a:avLst/>
                    <a:gdLst>
                      <a:gd name="T0" fmla="*/ 0 w 20879"/>
                      <a:gd name="T1" fmla="*/ 0 h 20683"/>
                      <a:gd name="T2" fmla="*/ 0 w 20879"/>
                      <a:gd name="T3" fmla="*/ 0 h 20683"/>
                      <a:gd name="T4" fmla="*/ 0 w 20879"/>
                      <a:gd name="T5" fmla="*/ 0 h 20683"/>
                      <a:gd name="T6" fmla="*/ 0 w 20879"/>
                      <a:gd name="T7" fmla="*/ 0 h 20683"/>
                      <a:gd name="T8" fmla="*/ 0 w 20879"/>
                      <a:gd name="T9" fmla="*/ 0 h 20683"/>
                      <a:gd name="T10" fmla="*/ 0 w 20879"/>
                      <a:gd name="T11" fmla="*/ 0 h 20683"/>
                      <a:gd name="T12" fmla="*/ 0 w 20879"/>
                      <a:gd name="T13" fmla="*/ 0 h 20683"/>
                      <a:gd name="T14" fmla="*/ 0 w 20879"/>
                      <a:gd name="T15" fmla="*/ 0 h 20683"/>
                      <a:gd name="T16" fmla="*/ 0 w 20879"/>
                      <a:gd name="T17" fmla="*/ 0 h 20683"/>
                      <a:gd name="T18" fmla="*/ 0 w 20879"/>
                      <a:gd name="T19" fmla="*/ 0 h 20683"/>
                      <a:gd name="T20" fmla="*/ 0 w 20879"/>
                      <a:gd name="T21" fmla="*/ 0 h 20683"/>
                      <a:gd name="T22" fmla="*/ 0 w 20879"/>
                      <a:gd name="T23" fmla="*/ 0 h 20683"/>
                      <a:gd name="T24" fmla="*/ 0 w 20879"/>
                      <a:gd name="T25" fmla="*/ 0 h 20683"/>
                      <a:gd name="T26" fmla="*/ 0 w 20879"/>
                      <a:gd name="T27" fmla="*/ 0 h 20683"/>
                      <a:gd name="T28" fmla="*/ 0 w 20879"/>
                      <a:gd name="T29" fmla="*/ 0 h 20683"/>
                      <a:gd name="T30" fmla="*/ 0 w 20879"/>
                      <a:gd name="T31" fmla="*/ 0 h 20683"/>
                      <a:gd name="T32" fmla="*/ 0 w 20879"/>
                      <a:gd name="T33" fmla="*/ 0 h 20683"/>
                      <a:gd name="T34" fmla="*/ 0 w 20879"/>
                      <a:gd name="T35" fmla="*/ 0 h 20683"/>
                      <a:gd name="T36" fmla="*/ 0 w 20879"/>
                      <a:gd name="T37" fmla="*/ 0 h 20683"/>
                      <a:gd name="T38" fmla="*/ 0 w 20879"/>
                      <a:gd name="T39" fmla="*/ 0 h 20683"/>
                      <a:gd name="T40" fmla="*/ 0 w 20879"/>
                      <a:gd name="T41" fmla="*/ 0 h 20683"/>
                      <a:gd name="T42" fmla="*/ 0 w 20879"/>
                      <a:gd name="T43" fmla="*/ 0 h 20683"/>
                      <a:gd name="T44" fmla="*/ 0 w 20879"/>
                      <a:gd name="T45" fmla="*/ 0 h 20683"/>
                      <a:gd name="T46" fmla="*/ 0 w 20879"/>
                      <a:gd name="T47" fmla="*/ 0 h 20683"/>
                      <a:gd name="T48" fmla="*/ 0 w 20879"/>
                      <a:gd name="T49" fmla="*/ 0 h 20683"/>
                      <a:gd name="T50" fmla="*/ 0 w 20879"/>
                      <a:gd name="T51" fmla="*/ 0 h 20683"/>
                      <a:gd name="T52" fmla="*/ 0 w 20879"/>
                      <a:gd name="T53" fmla="*/ 0 h 20683"/>
                      <a:gd name="T54" fmla="*/ 0 w 20879"/>
                      <a:gd name="T55" fmla="*/ 0 h 20683"/>
                      <a:gd name="T56" fmla="*/ 0 w 20879"/>
                      <a:gd name="T57" fmla="*/ 0 h 2068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879"/>
                      <a:gd name="T88" fmla="*/ 0 h 20683"/>
                      <a:gd name="T89" fmla="*/ 20879 w 20879"/>
                      <a:gd name="T90" fmla="*/ 20683 h 2068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879" h="20683">
                        <a:moveTo>
                          <a:pt x="1901" y="6810"/>
                        </a:moveTo>
                        <a:lnTo>
                          <a:pt x="1900" y="6810"/>
                        </a:lnTo>
                        <a:cubicBezTo>
                          <a:pt x="1658" y="4404"/>
                          <a:pt x="2907" y="2187"/>
                          <a:pt x="4691" y="1860"/>
                        </a:cubicBezTo>
                        <a:cubicBezTo>
                          <a:pt x="5414" y="1727"/>
                          <a:pt x="6149" y="1925"/>
                          <a:pt x="6778" y="2423"/>
                        </a:cubicBezTo>
                        <a:cubicBezTo>
                          <a:pt x="7445" y="727"/>
                          <a:pt x="9003" y="82"/>
                          <a:pt x="10259" y="983"/>
                        </a:cubicBezTo>
                        <a:cubicBezTo>
                          <a:pt x="10479" y="1141"/>
                          <a:pt x="10680" y="1340"/>
                          <a:pt x="10857" y="1576"/>
                        </a:cubicBezTo>
                        <a:cubicBezTo>
                          <a:pt x="11377" y="170"/>
                          <a:pt x="12642" y="-401"/>
                          <a:pt x="13683" y="300"/>
                        </a:cubicBezTo>
                        <a:cubicBezTo>
                          <a:pt x="13971" y="495"/>
                          <a:pt x="14223" y="775"/>
                          <a:pt x="14418" y="1121"/>
                        </a:cubicBezTo>
                        <a:cubicBezTo>
                          <a:pt x="15255" y="-209"/>
                          <a:pt x="16734" y="-373"/>
                          <a:pt x="17722" y="754"/>
                        </a:cubicBezTo>
                        <a:cubicBezTo>
                          <a:pt x="18137" y="1228"/>
                          <a:pt x="18417" y="1881"/>
                          <a:pt x="18514" y="2602"/>
                        </a:cubicBezTo>
                        <a:lnTo>
                          <a:pt x="18513" y="2602"/>
                        </a:lnTo>
                        <a:cubicBezTo>
                          <a:pt x="19885" y="3107"/>
                          <a:pt x="20694" y="5020"/>
                          <a:pt x="20321" y="6875"/>
                        </a:cubicBezTo>
                        <a:cubicBezTo>
                          <a:pt x="20290" y="7031"/>
                          <a:pt x="20250" y="7184"/>
                          <a:pt x="20203" y="7332"/>
                        </a:cubicBezTo>
                        <a:cubicBezTo>
                          <a:pt x="21303" y="9265"/>
                          <a:pt x="21034" y="12034"/>
                          <a:pt x="19601" y="13519"/>
                        </a:cubicBezTo>
                        <a:cubicBezTo>
                          <a:pt x="19155" y="13981"/>
                          <a:pt x="18629" y="14280"/>
                          <a:pt x="18072" y="14387"/>
                        </a:cubicBezTo>
                        <a:cubicBezTo>
                          <a:pt x="18060" y="16466"/>
                          <a:pt x="16800" y="18138"/>
                          <a:pt x="15258" y="18122"/>
                        </a:cubicBezTo>
                        <a:cubicBezTo>
                          <a:pt x="14742" y="18116"/>
                          <a:pt x="14238" y="17918"/>
                          <a:pt x="13801" y="17551"/>
                        </a:cubicBezTo>
                        <a:lnTo>
                          <a:pt x="13802" y="17550"/>
                        </a:lnTo>
                        <a:cubicBezTo>
                          <a:pt x="13280" y="19881"/>
                          <a:pt x="11461" y="21199"/>
                          <a:pt x="9738" y="20493"/>
                        </a:cubicBezTo>
                        <a:cubicBezTo>
                          <a:pt x="9016" y="20197"/>
                          <a:pt x="8392" y="19572"/>
                          <a:pt x="7973" y="18723"/>
                        </a:cubicBezTo>
                        <a:cubicBezTo>
                          <a:pt x="6209" y="20159"/>
                          <a:pt x="3920" y="19387"/>
                          <a:pt x="2859" y="16998"/>
                        </a:cubicBezTo>
                        <a:cubicBezTo>
                          <a:pt x="2846" y="16968"/>
                          <a:pt x="2833" y="16938"/>
                          <a:pt x="2820" y="16907"/>
                        </a:cubicBezTo>
                        <a:lnTo>
                          <a:pt x="2820" y="16908"/>
                        </a:lnTo>
                        <a:cubicBezTo>
                          <a:pt x="1665" y="17090"/>
                          <a:pt x="620" y="15978"/>
                          <a:pt x="484" y="14425"/>
                        </a:cubicBezTo>
                        <a:cubicBezTo>
                          <a:pt x="412" y="13597"/>
                          <a:pt x="615" y="12768"/>
                          <a:pt x="1038" y="12160"/>
                        </a:cubicBezTo>
                        <a:cubicBezTo>
                          <a:pt x="39" y="11365"/>
                          <a:pt x="-297" y="9623"/>
                          <a:pt x="288" y="8267"/>
                        </a:cubicBezTo>
                        <a:cubicBezTo>
                          <a:pt x="626" y="7485"/>
                          <a:pt x="1218" y="6968"/>
                          <a:pt x="1883" y="6875"/>
                        </a:cubicBezTo>
                        <a:lnTo>
                          <a:pt x="1901" y="6810"/>
                        </a:lnTo>
                        <a:close/>
                        <a:moveTo>
                          <a:pt x="1901" y="6810"/>
                        </a:move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5859" name="AutoShape 12"/>
                  <p:cNvSpPr>
                    <a:spLocks/>
                  </p:cNvSpPr>
                  <p:nvPr/>
                </p:nvSpPr>
                <p:spPr bwMode="auto">
                  <a:xfrm>
                    <a:off x="81" y="72"/>
                    <a:ext cx="1541" cy="126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1380" y="14010"/>
                        </a:moveTo>
                        <a:lnTo>
                          <a:pt x="1380" y="14010"/>
                        </a:lnTo>
                        <a:cubicBezTo>
                          <a:pt x="899" y="14066"/>
                          <a:pt x="417" y="13902"/>
                          <a:pt x="0" y="13542"/>
                        </a:cubicBezTo>
                        <a:moveTo>
                          <a:pt x="2598" y="19137"/>
                        </a:moveTo>
                        <a:lnTo>
                          <a:pt x="2598" y="19137"/>
                        </a:lnTo>
                        <a:cubicBezTo>
                          <a:pt x="2405" y="19250"/>
                          <a:pt x="2202" y="19325"/>
                          <a:pt x="1994" y="19361"/>
                        </a:cubicBezTo>
                        <a:moveTo>
                          <a:pt x="7802" y="21600"/>
                        </a:moveTo>
                        <a:lnTo>
                          <a:pt x="7802" y="21600"/>
                        </a:lnTo>
                        <a:cubicBezTo>
                          <a:pt x="7656" y="21279"/>
                          <a:pt x="7534" y="20936"/>
                          <a:pt x="7438" y="20577"/>
                        </a:cubicBezTo>
                        <a:moveTo>
                          <a:pt x="14532" y="19050"/>
                        </a:moveTo>
                        <a:lnTo>
                          <a:pt x="14532" y="19050"/>
                        </a:lnTo>
                        <a:cubicBezTo>
                          <a:pt x="14510" y="19430"/>
                          <a:pt x="14461" y="19806"/>
                          <a:pt x="14386" y="20172"/>
                        </a:cubicBezTo>
                        <a:moveTo>
                          <a:pt x="17421" y="12116"/>
                        </a:moveTo>
                        <a:lnTo>
                          <a:pt x="17421" y="12116"/>
                        </a:lnTo>
                        <a:cubicBezTo>
                          <a:pt x="18513" y="12896"/>
                          <a:pt x="19202" y="14528"/>
                          <a:pt x="19193" y="16310"/>
                        </a:cubicBezTo>
                        <a:moveTo>
                          <a:pt x="21600" y="7649"/>
                        </a:moveTo>
                        <a:lnTo>
                          <a:pt x="21600" y="7649"/>
                        </a:lnTo>
                        <a:cubicBezTo>
                          <a:pt x="21423" y="8256"/>
                          <a:pt x="21153" y="8794"/>
                          <a:pt x="20811" y="9222"/>
                        </a:cubicBezTo>
                        <a:moveTo>
                          <a:pt x="19707" y="1814"/>
                        </a:moveTo>
                        <a:lnTo>
                          <a:pt x="19707" y="1814"/>
                        </a:lnTo>
                        <a:cubicBezTo>
                          <a:pt x="19737" y="2059"/>
                          <a:pt x="19751" y="2308"/>
                          <a:pt x="19748" y="2557"/>
                        </a:cubicBezTo>
                        <a:moveTo>
                          <a:pt x="14668" y="947"/>
                        </a:moveTo>
                        <a:lnTo>
                          <a:pt x="14668" y="947"/>
                        </a:lnTo>
                        <a:cubicBezTo>
                          <a:pt x="14771" y="605"/>
                          <a:pt x="14907" y="286"/>
                          <a:pt x="15073" y="0"/>
                        </a:cubicBezTo>
                        <a:moveTo>
                          <a:pt x="10888" y="1399"/>
                        </a:moveTo>
                        <a:lnTo>
                          <a:pt x="10888" y="1399"/>
                        </a:lnTo>
                        <a:cubicBezTo>
                          <a:pt x="10930" y="1116"/>
                          <a:pt x="10996" y="841"/>
                          <a:pt x="11084" y="582"/>
                        </a:cubicBezTo>
                        <a:moveTo>
                          <a:pt x="6452" y="1676"/>
                        </a:moveTo>
                        <a:lnTo>
                          <a:pt x="6452" y="1676"/>
                        </a:lnTo>
                        <a:cubicBezTo>
                          <a:pt x="6709" y="1897"/>
                          <a:pt x="6947" y="2163"/>
                          <a:pt x="7160" y="2469"/>
                        </a:cubicBezTo>
                        <a:moveTo>
                          <a:pt x="1072" y="7905"/>
                        </a:moveTo>
                        <a:lnTo>
                          <a:pt x="1072" y="7904"/>
                        </a:lnTo>
                        <a:cubicBezTo>
                          <a:pt x="1016" y="7632"/>
                          <a:pt x="975" y="7353"/>
                          <a:pt x="948" y="707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35857" name="Rectangle 13"/>
                <p:cNvSpPr>
                  <a:spLocks/>
                </p:cNvSpPr>
                <p:nvPr/>
              </p:nvSpPr>
              <p:spPr bwMode="auto">
                <a:xfrm>
                  <a:off x="543" y="542"/>
                  <a:ext cx="3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18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CSP</a:t>
                  </a:r>
                </a:p>
              </p:txBody>
            </p:sp>
          </p:grpSp>
          <p:sp>
            <p:nvSpPr>
              <p:cNvPr id="35849" name="Rectangle 14"/>
              <p:cNvSpPr>
                <a:spLocks/>
              </p:cNvSpPr>
              <p:nvPr/>
            </p:nvSpPr>
            <p:spPr bwMode="auto">
              <a:xfrm>
                <a:off x="88" y="0"/>
                <a:ext cx="483"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24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Alice</a:t>
                </a:r>
              </a:p>
            </p:txBody>
          </p:sp>
          <p:sp>
            <p:nvSpPr>
              <p:cNvPr id="35850" name="Rectangle 15"/>
              <p:cNvSpPr>
                <a:spLocks/>
              </p:cNvSpPr>
              <p:nvPr/>
            </p:nvSpPr>
            <p:spPr bwMode="auto">
              <a:xfrm>
                <a:off x="152" y="480"/>
                <a:ext cx="368"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2400">
                    <a:solidFill>
                      <a:srgbClr val="000000"/>
                    </a:solidFill>
                    <a:latin typeface="Comic Sans MS" panose="030F0702030302020204" pitchFamily="66" charset="0"/>
                    <a:ea typeface="宋体" panose="02010600030101010101" pitchFamily="2" charset="-122"/>
                    <a:sym typeface="Comic Sans MS" panose="030F0702030302020204" pitchFamily="66" charset="0"/>
                  </a:rPr>
                  <a:t>Bob</a:t>
                </a:r>
              </a:p>
            </p:txBody>
          </p:sp>
          <p:sp>
            <p:nvSpPr>
              <p:cNvPr id="35851" name="Rectangle 16"/>
              <p:cNvSpPr>
                <a:spLocks/>
              </p:cNvSpPr>
              <p:nvPr/>
            </p:nvSpPr>
            <p:spPr bwMode="auto">
              <a:xfrm>
                <a:off x="0" y="992"/>
                <a:ext cx="661"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2400">
                    <a:solidFill>
                      <a:srgbClr val="000000"/>
                    </a:solidFill>
                    <a:latin typeface="Comic Sans MS" panose="030F0702030302020204" pitchFamily="66" charset="0"/>
                    <a:ea typeface="宋体" panose="02010600030101010101" pitchFamily="2" charset="-122"/>
                    <a:sym typeface="Comic Sans MS" panose="030F0702030302020204" pitchFamily="66" charset="0"/>
                  </a:rPr>
                  <a:t>Charlie</a:t>
                </a:r>
              </a:p>
            </p:txBody>
          </p:sp>
          <p:sp>
            <p:nvSpPr>
              <p:cNvPr id="35852" name="Rectangle 17"/>
              <p:cNvSpPr>
                <a:spLocks/>
              </p:cNvSpPr>
              <p:nvPr/>
            </p:nvSpPr>
            <p:spPr bwMode="auto">
              <a:xfrm>
                <a:off x="2036" y="373"/>
                <a:ext cx="368" cy="2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40639" bIns="0">
                <a:spAutoFit/>
              </a:bodyPr>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18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TTP</a:t>
                </a:r>
              </a:p>
            </p:txBody>
          </p:sp>
          <p:sp>
            <p:nvSpPr>
              <p:cNvPr id="35853" name="Line 18"/>
              <p:cNvSpPr>
                <a:spLocks noChangeShapeType="1"/>
              </p:cNvSpPr>
              <p:nvPr/>
            </p:nvSpPr>
            <p:spPr bwMode="auto">
              <a:xfrm rot="10800000">
                <a:off x="664" y="205"/>
                <a:ext cx="1091" cy="390"/>
              </a:xfrm>
              <a:prstGeom prst="line">
                <a:avLst/>
              </a:prstGeom>
              <a:noFill/>
              <a:ln w="38100">
                <a:solidFill>
                  <a:srgbClr val="000000"/>
                </a:solidFill>
                <a:prstDash val="sysDot"/>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35854" name="Line 19"/>
              <p:cNvSpPr>
                <a:spLocks noChangeShapeType="1"/>
              </p:cNvSpPr>
              <p:nvPr/>
            </p:nvSpPr>
            <p:spPr bwMode="auto">
              <a:xfrm>
                <a:off x="656" y="672"/>
                <a:ext cx="1104" cy="92"/>
              </a:xfrm>
              <a:prstGeom prst="line">
                <a:avLst/>
              </a:prstGeom>
              <a:noFill/>
              <a:ln w="38100">
                <a:solidFill>
                  <a:srgbClr val="000000"/>
                </a:solidFill>
                <a:prstDash val="sysDot"/>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5855" name="Line 20"/>
              <p:cNvSpPr>
                <a:spLocks noChangeShapeType="1"/>
              </p:cNvSpPr>
              <p:nvPr/>
            </p:nvSpPr>
            <p:spPr bwMode="auto">
              <a:xfrm rot="10800000" flipH="1">
                <a:off x="800" y="880"/>
                <a:ext cx="960" cy="287"/>
              </a:xfrm>
              <a:prstGeom prst="line">
                <a:avLst/>
              </a:prstGeom>
              <a:noFill/>
              <a:ln w="38100">
                <a:solidFill>
                  <a:srgbClr val="000000"/>
                </a:solidFill>
                <a:prstDash val="sysDot"/>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35847" name="Rectangle 17"/>
            <p:cNvSpPr>
              <a:spLocks/>
            </p:cNvSpPr>
            <p:nvPr/>
          </p:nvSpPr>
          <p:spPr bwMode="auto">
            <a:xfrm>
              <a:off x="3816559" y="2760682"/>
              <a:ext cx="584070" cy="37745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40639" bIns="0">
              <a:spAutoFit/>
            </a:bodyPr>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18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TTP</a:t>
              </a:r>
            </a:p>
          </p:txBody>
        </p:sp>
      </p:grpSp>
      <p:sp>
        <p:nvSpPr>
          <p:cNvPr id="2" name="Rectangle 1"/>
          <p:cNvSpPr/>
          <p:nvPr/>
        </p:nvSpPr>
        <p:spPr>
          <a:xfrm>
            <a:off x="743867" y="3640023"/>
            <a:ext cx="8024118" cy="2780248"/>
          </a:xfrm>
          <a:prstGeom prst="rect">
            <a:avLst/>
          </a:prstGeom>
        </p:spPr>
        <p:txBody>
          <a:bodyPr wrap="square">
            <a:spAutoFit/>
          </a:bodyPr>
          <a:lstStyle/>
          <a:p>
            <a:pPr eaLnBrk="1" hangingPunct="1">
              <a:spcBef>
                <a:spcPts val="800"/>
              </a:spcBef>
              <a:buClr>
                <a:srgbClr val="CCCCFF"/>
              </a:buClr>
              <a:buSzPct val="80000"/>
              <a:buFont typeface="Wingdings" panose="05000000000000000000" pitchFamily="2" charset="2"/>
              <a:buChar char="l"/>
            </a:pPr>
            <a:r>
              <a:rPr lang="en-US" altLang="zh-CN" sz="2400" dirty="0">
                <a:latin typeface="Comic Sans MS" panose="030F0702030302020204" pitchFamily="66" charset="0"/>
                <a:ea typeface="宋体" panose="02010600030101010101" pitchFamily="2" charset="-122"/>
                <a:sym typeface="Comic Sans MS" panose="030F0702030302020204" pitchFamily="66" charset="0"/>
              </a:rPr>
              <a:t> Cost Efficiency: </a:t>
            </a:r>
            <a:r>
              <a:rPr lang="en-US" altLang="zh-CN" sz="2000" dirty="0">
                <a:latin typeface="Comic Sans MS" panose="030F0702030302020204" pitchFamily="66" charset="0"/>
                <a:ea typeface="宋体" panose="02010600030101010101" pitchFamily="2" charset="-122"/>
                <a:sym typeface="Comic Sans MS" panose="030F0702030302020204" pitchFamily="66" charset="0"/>
              </a:rPr>
              <a:t>For a given group #,  group users with overlapping keywords to minimize # of 1s in each group.</a:t>
            </a:r>
          </a:p>
          <a:p>
            <a:pPr lvl="1" eaLnBrk="1" hangingPunct="1">
              <a:spcBef>
                <a:spcPts val="800"/>
              </a:spcBef>
              <a:buClr>
                <a:srgbClr val="CCCCFF"/>
              </a:buClr>
              <a:buSzPct val="80000"/>
              <a:buFont typeface="Wingdings" panose="05000000000000000000" pitchFamily="2" charset="2"/>
              <a:buChar char="l"/>
            </a:pPr>
            <a:endParaRPr lang="en-US" altLang="zh-CN" sz="800" dirty="0">
              <a:latin typeface="Comic Sans MS" panose="030F0702030302020204" pitchFamily="66" charset="0"/>
              <a:ea typeface="宋体" panose="02010600030101010101" pitchFamily="2" charset="-122"/>
              <a:sym typeface="Comic Sans MS" panose="030F0702030302020204" pitchFamily="66" charset="0"/>
            </a:endParaRPr>
          </a:p>
          <a:p>
            <a:pPr eaLnBrk="1" hangingPunct="1">
              <a:spcBef>
                <a:spcPts val="800"/>
              </a:spcBef>
              <a:buClr>
                <a:srgbClr val="CCCCFF"/>
              </a:buClr>
              <a:buSzPct val="80000"/>
              <a:buFont typeface="Wingdings" panose="05000000000000000000" pitchFamily="2" charset="2"/>
              <a:buChar char="l"/>
            </a:pPr>
            <a:r>
              <a:rPr lang="en-US" altLang="zh-CN" sz="2400" dirty="0">
                <a:latin typeface="Comic Sans MS" panose="030F0702030302020204" pitchFamily="66" charset="0"/>
                <a:ea typeface="宋体" panose="02010600030101010101" pitchFamily="2" charset="-122"/>
                <a:sym typeface="Comic Sans MS" panose="030F0702030302020204" pitchFamily="66" charset="0"/>
              </a:rPr>
              <a:t> Load Balancing: </a:t>
            </a:r>
            <a:r>
              <a:rPr lang="en-US" altLang="zh-CN" sz="2000" dirty="0">
                <a:latin typeface="Comic Sans MS" panose="030F0702030302020204" pitchFamily="66" charset="0"/>
                <a:ea typeface="宋体" panose="02010600030101010101" pitchFamily="2" charset="-122"/>
                <a:sym typeface="Comic Sans MS" panose="030F0702030302020204" pitchFamily="66" charset="0"/>
              </a:rPr>
              <a:t>For a given U, create a minimum # of groups such that 1s in each group are bounded by U.</a:t>
            </a:r>
          </a:p>
          <a:p>
            <a:pPr lvl="1" eaLnBrk="1" hangingPunct="1">
              <a:spcBef>
                <a:spcPts val="800"/>
              </a:spcBef>
              <a:buClr>
                <a:srgbClr val="CCCCFF"/>
              </a:buClr>
              <a:buSzPct val="80000"/>
              <a:buFont typeface="Wingdings" panose="05000000000000000000" pitchFamily="2" charset="2"/>
              <a:buChar char="l"/>
            </a:pPr>
            <a:endParaRPr lang="en-US" altLang="zh-CN" sz="800" dirty="0">
              <a:latin typeface="Comic Sans MS" panose="030F0702030302020204" pitchFamily="66" charset="0"/>
              <a:ea typeface="宋体" panose="02010600030101010101" pitchFamily="2" charset="-122"/>
              <a:sym typeface="Comic Sans MS" panose="030F0702030302020204" pitchFamily="66" charset="0"/>
            </a:endParaRPr>
          </a:p>
          <a:p>
            <a:pPr eaLnBrk="1" hangingPunct="1">
              <a:spcBef>
                <a:spcPts val="800"/>
              </a:spcBef>
              <a:buClr>
                <a:srgbClr val="CCCCFF"/>
              </a:buClr>
              <a:buSzPct val="80000"/>
              <a:buFont typeface="Wingdings" panose="05000000000000000000" pitchFamily="2" charset="2"/>
              <a:buChar char="l"/>
            </a:pPr>
            <a:r>
              <a:rPr lang="en-US" altLang="zh-CN" sz="2400" dirty="0">
                <a:latin typeface="Comic Sans MS" panose="030F0702030302020204" pitchFamily="66" charset="0"/>
                <a:ea typeface="宋体" panose="02010600030101010101" pitchFamily="2" charset="-122"/>
                <a:sym typeface="Comic Sans MS" panose="030F0702030302020204" pitchFamily="66" charset="0"/>
              </a:rPr>
              <a:t> </a:t>
            </a:r>
            <a:r>
              <a:rPr lang="en-US" altLang="zh-CN" sz="2400" dirty="0">
                <a:solidFill>
                  <a:schemeClr val="bg1">
                    <a:lumMod val="50000"/>
                  </a:schemeClr>
                </a:solidFill>
                <a:latin typeface="Comic Sans MS" panose="030F0702030302020204" pitchFamily="66" charset="0"/>
                <a:ea typeface="宋体" panose="02010600030101010101" pitchFamily="2" charset="-122"/>
                <a:sym typeface="Comic Sans MS" panose="030F0702030302020204" pitchFamily="66" charset="0"/>
              </a:rPr>
              <a:t>Robustness: </a:t>
            </a:r>
            <a:r>
              <a:rPr lang="en-US" altLang="zh-CN" sz="2000" dirty="0">
                <a:solidFill>
                  <a:schemeClr val="bg1">
                    <a:lumMod val="50000"/>
                  </a:schemeClr>
                </a:solidFill>
                <a:latin typeface="Comic Sans MS" panose="030F0702030302020204" pitchFamily="66" charset="0"/>
                <a:ea typeface="宋体" panose="02010600030101010101" pitchFamily="2" charset="-122"/>
                <a:sym typeface="Comic Sans MS" panose="030F0702030302020204" pitchFamily="66" charset="0"/>
              </a:rPr>
              <a:t>For a given K, use one of the grouping criteria in such a way that each query  appears in at least K different groups.</a:t>
            </a:r>
          </a:p>
        </p:txBody>
      </p:sp>
    </p:spTree>
    <p:extLst>
      <p:ext uri="{BB962C8B-B14F-4D97-AF65-F5344CB8AC3E}">
        <p14:creationId xmlns:p14="http://schemas.microsoft.com/office/powerpoint/2010/main" val="308723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p:txBody>
          <a:bodyPr/>
          <a:lstStyle/>
          <a:p>
            <a:r>
              <a:rPr lang="en-US" altLang="zh-CN" sz="3600" dirty="0">
                <a:latin typeface="Comic Sans MS" panose="030F0702030302020204" pitchFamily="66" charset="0"/>
                <a:ea typeface="宋体" panose="02010600030101010101" pitchFamily="2" charset="-122"/>
                <a:sym typeface="Comic Sans MS" panose="030F0702030302020204" pitchFamily="66" charset="0"/>
              </a:rPr>
              <a:t>Grouping Example</a:t>
            </a:r>
            <a:endParaRPr lang="zh-CN" altLang="en-US" dirty="0">
              <a:ea typeface="宋体" panose="02010600030101010101" pitchFamily="2" charset="-122"/>
            </a:endParaRPr>
          </a:p>
        </p:txBody>
      </p:sp>
      <p:sp>
        <p:nvSpPr>
          <p:cNvPr id="37891" name="内容占位符 2"/>
          <p:cNvSpPr>
            <a:spLocks noGrp="1"/>
          </p:cNvSpPr>
          <p:nvPr>
            <p:ph idx="1"/>
          </p:nvPr>
        </p:nvSpPr>
        <p:spPr/>
        <p:txBody>
          <a:bodyPr/>
          <a:lstStyle/>
          <a:p>
            <a:pPr marL="39688">
              <a:spcBef>
                <a:spcPct val="0"/>
              </a:spcBef>
            </a:pPr>
            <a:r>
              <a:rPr lang="en-US" altLang="zh-CN" sz="2400" dirty="0">
                <a:latin typeface="Comic Sans MS" panose="030F0702030302020204" pitchFamily="66" charset="0"/>
                <a:ea typeface="宋体" panose="02010600030101010101" pitchFamily="2" charset="-122"/>
                <a:sym typeface="Comic Sans MS" panose="030F0702030302020204" pitchFamily="66" charset="0"/>
              </a:rPr>
              <a:t> 10 files before grouping and 6 files after grouping</a:t>
            </a:r>
            <a:endParaRPr lang="zh-CN" altLang="en-US" sz="2400" dirty="0">
              <a:latin typeface="Comic Sans MS" panose="030F0702030302020204" pitchFamily="66" charset="0"/>
              <a:ea typeface="宋体" panose="02010600030101010101" pitchFamily="2" charset="-122"/>
              <a:sym typeface="Comic Sans MS" panose="030F0702030302020204" pitchFamily="66" charset="0"/>
            </a:endParaRPr>
          </a:p>
        </p:txBody>
      </p:sp>
      <p:graphicFrame>
        <p:nvGraphicFramePr>
          <p:cNvPr id="37893" name="Object 3"/>
          <p:cNvGraphicFramePr>
            <a:graphicFrameLocks noChangeAspect="1"/>
          </p:cNvGraphicFramePr>
          <p:nvPr>
            <p:extLst>
              <p:ext uri="{D42A27DB-BD31-4B8C-83A1-F6EECF244321}">
                <p14:modId xmlns:p14="http://schemas.microsoft.com/office/powerpoint/2010/main" val="989181599"/>
              </p:ext>
            </p:extLst>
          </p:nvPr>
        </p:nvGraphicFramePr>
        <p:xfrm>
          <a:off x="829811" y="2352413"/>
          <a:ext cx="7935913" cy="3554413"/>
        </p:xfrm>
        <a:graphic>
          <a:graphicData uri="http://schemas.openxmlformats.org/presentationml/2006/ole">
            <mc:AlternateContent xmlns:mc="http://schemas.openxmlformats.org/markup-compatibility/2006">
              <mc:Choice xmlns:v="urn:schemas-microsoft-com:vml" Requires="v">
                <p:oleObj spid="_x0000_s45210" name="Visio" r:id="rId3" imgW="7869856" imgH="3461358" progId="Visio.Drawing.11">
                  <p:embed/>
                </p:oleObj>
              </mc:Choice>
              <mc:Fallback>
                <p:oleObj name="Visio" r:id="rId3" imgW="7869856" imgH="346135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811" y="2352413"/>
                        <a:ext cx="7935913" cy="35544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17081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
          <p:cNvGrpSpPr>
            <a:grpSpLocks/>
          </p:cNvGrpSpPr>
          <p:nvPr/>
        </p:nvGrpSpPr>
        <p:grpSpPr bwMode="auto">
          <a:xfrm>
            <a:off x="1071563" y="304800"/>
            <a:ext cx="7613650" cy="1106488"/>
            <a:chOff x="0" y="0"/>
            <a:chExt cx="4796" cy="697"/>
          </a:xfrm>
        </p:grpSpPr>
        <p:sp>
          <p:nvSpPr>
            <p:cNvPr id="3078" name="Oval 2"/>
            <p:cNvSpPr>
              <a:spLocks/>
            </p:cNvSpPr>
            <p:nvPr/>
          </p:nvSpPr>
          <p:spPr bwMode="auto">
            <a:xfrm flipH="1">
              <a:off x="2392" y="0"/>
              <a:ext cx="696" cy="696"/>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3079" name="Oval 3"/>
            <p:cNvSpPr>
              <a:spLocks/>
            </p:cNvSpPr>
            <p:nvPr/>
          </p:nvSpPr>
          <p:spPr bwMode="auto">
            <a:xfrm flipH="1">
              <a:off x="4101" y="0"/>
              <a:ext cx="695" cy="696"/>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3080" name="Oval 4"/>
            <p:cNvSpPr>
              <a:spLocks/>
            </p:cNvSpPr>
            <p:nvPr/>
          </p:nvSpPr>
          <p:spPr bwMode="auto">
            <a:xfrm flipH="1">
              <a:off x="0" y="1"/>
              <a:ext cx="695" cy="696"/>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3081" name="Oval 5"/>
            <p:cNvSpPr>
              <a:spLocks/>
            </p:cNvSpPr>
            <p:nvPr/>
          </p:nvSpPr>
          <p:spPr bwMode="auto">
            <a:xfrm flipH="1">
              <a:off x="3308" y="0"/>
              <a:ext cx="695" cy="696"/>
            </a:xfrm>
            <a:prstGeom prst="ellipse">
              <a:avLst/>
            </a:prstGeom>
            <a:noFill/>
            <a:ln w="28440">
              <a:solidFill>
                <a:srgbClr val="D9D8E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3082" name="Oval 6"/>
            <p:cNvSpPr>
              <a:spLocks/>
            </p:cNvSpPr>
            <p:nvPr/>
          </p:nvSpPr>
          <p:spPr bwMode="auto">
            <a:xfrm flipH="1">
              <a:off x="811" y="0"/>
              <a:ext cx="695" cy="696"/>
            </a:xfrm>
            <a:prstGeom prst="ellipse">
              <a:avLst/>
            </a:prstGeom>
            <a:noFill/>
            <a:ln w="28440">
              <a:solidFill>
                <a:srgbClr val="D9D8E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grpSp>
      <p:sp>
        <p:nvSpPr>
          <p:cNvPr id="3075" name="Rectangle 7"/>
          <p:cNvSpPr>
            <a:spLocks noGrp="1" noChangeArrowheads="1"/>
          </p:cNvSpPr>
          <p:nvPr>
            <p:ph type="title"/>
          </p:nvPr>
        </p:nvSpPr>
        <p:spPr>
          <a:xfrm>
            <a:off x="-723898" y="0"/>
            <a:ext cx="8228012" cy="1141411"/>
          </a:xfrm>
        </p:spPr>
        <p:txBody>
          <a:bodyPr lIns="0" tIns="0" rIns="2198" bIns="0"/>
          <a:lstStyle/>
          <a:p>
            <a:pPr marL="63500" algn="ctr" eaLnBrk="1" hangingPunct="1"/>
            <a:r>
              <a:rPr lang="en-US" altLang="zh-CN" sz="4000" dirty="0">
                <a:latin typeface="Comic Sans MS" panose="030F0702030302020204" pitchFamily="66" charset="0"/>
                <a:ea typeface="华文楷体" charset="-122"/>
                <a:sym typeface="Comic Sans MS" panose="030F0702030302020204" pitchFamily="66" charset="0"/>
              </a:rPr>
              <a:t>Road Map</a:t>
            </a:r>
          </a:p>
        </p:txBody>
      </p:sp>
      <p:sp>
        <p:nvSpPr>
          <p:cNvPr id="3076" name="Content Placeholder 9"/>
          <p:cNvSpPr>
            <a:spLocks noGrp="1"/>
          </p:cNvSpPr>
          <p:nvPr>
            <p:ph idx="1"/>
          </p:nvPr>
        </p:nvSpPr>
        <p:spPr>
          <a:xfrm>
            <a:off x="587470" y="1021359"/>
            <a:ext cx="8228012" cy="5257800"/>
          </a:xfrm>
        </p:spPr>
        <p:txBody>
          <a:bodyPr/>
          <a:lstStyle/>
          <a:p>
            <a:pPr indent="0">
              <a:buNone/>
            </a:pPr>
            <a:r>
              <a:rPr lang="en-US" altLang="zh-CN" sz="2800" dirty="0">
                <a:latin typeface="Comic Sans MS" panose="030F0702030302020204" pitchFamily="66" charset="0"/>
                <a:ea typeface="宋体" panose="02010600030101010101" pitchFamily="2" charset="-122"/>
              </a:rPr>
              <a:t>1. Era of Big Data</a:t>
            </a:r>
          </a:p>
          <a:p>
            <a:pPr lvl="2"/>
            <a:r>
              <a:rPr lang="en-US" altLang="zh-CN" sz="2000" dirty="0">
                <a:latin typeface="Comic Sans MS" panose="030F0702030302020204" pitchFamily="66" charset="0"/>
                <a:ea typeface="宋体" panose="02010600030101010101" pitchFamily="2" charset="-122"/>
              </a:rPr>
              <a:t> Trusting vs. suspicious</a:t>
            </a:r>
          </a:p>
          <a:p>
            <a:pPr lvl="2"/>
            <a:endParaRPr lang="en-US" altLang="zh-CN" sz="800" dirty="0">
              <a:latin typeface="Comic Sans MS" panose="030F0702030302020204" pitchFamily="66" charset="0"/>
              <a:ea typeface="宋体" panose="02010600030101010101" pitchFamily="2" charset="-122"/>
            </a:endParaRPr>
          </a:p>
          <a:p>
            <a:pPr indent="0">
              <a:buNone/>
            </a:pPr>
            <a:r>
              <a:rPr lang="en-US" altLang="zh-CN" sz="2800" dirty="0">
                <a:latin typeface="Comic Sans MS" panose="030F0702030302020204" pitchFamily="66" charset="0"/>
                <a:ea typeface="宋体" panose="02010600030101010101" pitchFamily="2" charset="-122"/>
              </a:rPr>
              <a:t>2. Search Privacy</a:t>
            </a:r>
          </a:p>
          <a:p>
            <a:pPr lvl="2"/>
            <a:r>
              <a:rPr lang="en-US" altLang="zh-CN" sz="2000" dirty="0">
                <a:latin typeface="Comic Sans MS" panose="030F0702030302020204" pitchFamily="66" charset="0"/>
                <a:ea typeface="宋体" panose="02010600030101010101" pitchFamily="2" charset="-122"/>
              </a:rPr>
              <a:t> Individual search using homomorphic encryption</a:t>
            </a:r>
          </a:p>
          <a:p>
            <a:pPr lvl="2"/>
            <a:r>
              <a:rPr lang="en-US" altLang="zh-CN" sz="2000" dirty="0">
                <a:latin typeface="Comic Sans MS" panose="030F0702030302020204" pitchFamily="66" charset="0"/>
                <a:ea typeface="宋体" panose="02010600030101010101" pitchFamily="2" charset="-122"/>
              </a:rPr>
              <a:t> Collaborative search using trusted third party </a:t>
            </a:r>
          </a:p>
          <a:p>
            <a:pPr lvl="2"/>
            <a:endParaRPr lang="en-US" altLang="zh-CN" sz="800" dirty="0">
              <a:latin typeface="Comic Sans MS" panose="030F0702030302020204" pitchFamily="66" charset="0"/>
              <a:ea typeface="宋体" panose="02010600030101010101" pitchFamily="2" charset="-122"/>
            </a:endParaRPr>
          </a:p>
          <a:p>
            <a:pPr indent="0">
              <a:buNone/>
            </a:pPr>
            <a:r>
              <a:rPr lang="en-US" altLang="zh-CN" sz="2800" dirty="0">
                <a:latin typeface="Comic Sans MS" panose="030F0702030302020204" pitchFamily="66" charset="0"/>
                <a:ea typeface="宋体" panose="02010600030101010101" pitchFamily="2" charset="-122"/>
              </a:rPr>
              <a:t>3. Function Query</a:t>
            </a:r>
          </a:p>
          <a:p>
            <a:pPr lvl="2"/>
            <a:r>
              <a:rPr lang="en-US" altLang="zh-CN" sz="2000" dirty="0">
                <a:latin typeface="Comic Sans MS" panose="030F0702030302020204" pitchFamily="66" charset="0"/>
                <a:ea typeface="宋体" panose="02010600030101010101" pitchFamily="2" charset="-122"/>
              </a:rPr>
              <a:t> Function query based on ranks</a:t>
            </a:r>
          </a:p>
          <a:p>
            <a:pPr lvl="2"/>
            <a:r>
              <a:rPr lang="en-US" altLang="zh-CN" sz="2000" dirty="0">
                <a:latin typeface="Comic Sans MS" panose="030F0702030302020204" pitchFamily="66" charset="0"/>
                <a:ea typeface="宋体" panose="02010600030101010101" pitchFamily="2" charset="-122"/>
              </a:rPr>
              <a:t> Verification object (VO)</a:t>
            </a:r>
          </a:p>
          <a:p>
            <a:pPr lvl="2"/>
            <a:endParaRPr lang="en-US" altLang="zh-CN" sz="800" dirty="0">
              <a:latin typeface="Comic Sans MS" panose="030F0702030302020204" pitchFamily="66" charset="0"/>
              <a:ea typeface="宋体" panose="02010600030101010101" pitchFamily="2" charset="-122"/>
            </a:endParaRPr>
          </a:p>
          <a:p>
            <a:pPr indent="0">
              <a:buNone/>
            </a:pPr>
            <a:r>
              <a:rPr lang="en-US" altLang="zh-CN" sz="2800" dirty="0">
                <a:latin typeface="Comic Sans MS" panose="030F0702030302020204" pitchFamily="66" charset="0"/>
                <a:ea typeface="宋体" panose="02010600030101010101" pitchFamily="2" charset="-122"/>
              </a:rPr>
              <a:t>4. Conclusions</a:t>
            </a:r>
          </a:p>
          <a:p>
            <a:pPr indent="0">
              <a:buNone/>
            </a:pPr>
            <a:endParaRPr lang="en-US" altLang="zh-CN" sz="800" dirty="0">
              <a:latin typeface="Comic Sans MS" panose="030F0702030302020204" pitchFamily="66" charset="0"/>
              <a:ea typeface="宋体" panose="02010600030101010101" pitchFamily="2" charset="-122"/>
            </a:endParaRPr>
          </a:p>
          <a:p>
            <a:pPr indent="0">
              <a:buNone/>
            </a:pPr>
            <a:r>
              <a:rPr lang="en-US" altLang="zh-CN" sz="2800" dirty="0">
                <a:latin typeface="Comic Sans MS" panose="030F0702030302020204" pitchFamily="66" charset="0"/>
                <a:ea typeface="宋体" panose="02010600030101010101" pitchFamily="2" charset="-122"/>
              </a:rPr>
              <a:t>5. Sample On-going Projects</a:t>
            </a:r>
            <a:endParaRPr lang="en-US" altLang="zh-CN" sz="1900" dirty="0">
              <a:latin typeface="Comic Sans MS" panose="030F0702030302020204" pitchFamily="66" charset="0"/>
              <a:ea typeface="宋体" panose="02010600030101010101" pitchFamily="2" charset="-122"/>
            </a:endParaRPr>
          </a:p>
          <a:p>
            <a:endParaRPr lang="en-US" altLang="zh-CN" dirty="0">
              <a:ea typeface="宋体" panose="02010600030101010101" pitchFamily="2" charset="-122"/>
            </a:endParaRPr>
          </a:p>
          <a:p>
            <a:pPr lvl="1"/>
            <a:endParaRPr lang="en-US" altLang="zh-CN" dirty="0">
              <a:ea typeface="宋体" panose="02010600030101010101" pitchFamily="2" charset="-122"/>
            </a:endParaRPr>
          </a:p>
          <a:p>
            <a:endParaRPr lang="en-US" altLang="zh-CN" dirty="0">
              <a:ea typeface="宋体" panose="02010600030101010101" pitchFamily="2" charset="-122"/>
            </a:endParaRPr>
          </a:p>
          <a:p>
            <a:endParaRPr lang="en-US" altLang="zh-CN" dirty="0">
              <a:ea typeface="宋体" panose="02010600030101010101" pitchFamily="2" charset="-122"/>
            </a:endParaRP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4669" y="326498"/>
            <a:ext cx="1864247" cy="1993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249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p:cNvSpPr>
            <a:spLocks noGrp="1"/>
          </p:cNvSpPr>
          <p:nvPr>
            <p:ph type="title"/>
          </p:nvPr>
        </p:nvSpPr>
        <p:spPr/>
        <p:txBody>
          <a:bodyPr/>
          <a:lstStyle/>
          <a:p>
            <a:r>
              <a:rPr lang="en-US" altLang="zh-CN" sz="4000" dirty="0">
                <a:latin typeface="Comic Sans MS" panose="030F0702030302020204" pitchFamily="66" charset="0"/>
                <a:ea typeface="宋体" panose="02010600030101010101" pitchFamily="2" charset="-122"/>
                <a:sym typeface="Comic Sans MS" panose="030F0702030302020204" pitchFamily="66" charset="0"/>
              </a:rPr>
              <a:t>Problem Formulation</a:t>
            </a:r>
            <a:endParaRPr lang="zh-CN" altLang="en-US" sz="4000" dirty="0">
              <a:latin typeface="Comic Sans MS" panose="030F0702030302020204" pitchFamily="66" charset="0"/>
              <a:ea typeface="宋体" panose="02010600030101010101" pitchFamily="2" charset="-122"/>
              <a:sym typeface="Comic Sans MS" panose="030F0702030302020204" pitchFamily="66" charset="0"/>
            </a:endParaRPr>
          </a:p>
        </p:txBody>
      </p:sp>
      <p:sp>
        <p:nvSpPr>
          <p:cNvPr id="38915" name="内容占位符 2"/>
          <p:cNvSpPr>
            <a:spLocks noGrp="1"/>
          </p:cNvSpPr>
          <p:nvPr>
            <p:ph idx="1"/>
          </p:nvPr>
        </p:nvSpPr>
        <p:spPr/>
        <p:txBody>
          <a:bodyPr/>
          <a:lstStyle/>
          <a:p>
            <a:r>
              <a:rPr lang="en-US" altLang="zh-CN" sz="2800" dirty="0">
                <a:latin typeface="Comic Sans MS" panose="030F0702030302020204" pitchFamily="66" charset="0"/>
                <a:ea typeface="宋体" panose="02010600030101010101" pitchFamily="2" charset="-122"/>
                <a:sym typeface="Comic Sans MS" panose="030F0702030302020204" pitchFamily="66" charset="0"/>
              </a:rPr>
              <a:t> </a:t>
            </a:r>
            <a:r>
              <a:rPr lang="en-US" altLang="zh-CN" sz="2600" dirty="0">
                <a:latin typeface="Comic Sans MS" panose="030F0702030302020204" pitchFamily="66" charset="0"/>
                <a:ea typeface="宋体" panose="02010600030101010101" pitchFamily="2" charset="-122"/>
                <a:sym typeface="Comic Sans MS" panose="030F0702030302020204" pitchFamily="66" charset="0"/>
              </a:rPr>
              <a:t>Classifying </a:t>
            </a:r>
            <a:r>
              <a:rPr lang="en-US" altLang="zh-CN" sz="2600" dirty="0">
                <a:solidFill>
                  <a:srgbClr val="0070C0"/>
                </a:solidFill>
                <a:latin typeface="Comic Sans MS" panose="030F0702030302020204" pitchFamily="66" charset="0"/>
                <a:ea typeface="宋体" panose="02010600030101010101" pitchFamily="2" charset="-122"/>
                <a:sym typeface="Comic Sans MS" panose="030F0702030302020204" pitchFamily="66" charset="0"/>
              </a:rPr>
              <a:t>n</a:t>
            </a:r>
            <a:r>
              <a:rPr lang="en-US" altLang="zh-CN" sz="2600" dirty="0">
                <a:solidFill>
                  <a:srgbClr val="FF0000"/>
                </a:solidFill>
                <a:latin typeface="Comic Sans MS" panose="030F0702030302020204" pitchFamily="66" charset="0"/>
                <a:ea typeface="宋体" panose="02010600030101010101" pitchFamily="2" charset="-122"/>
                <a:sym typeface="Comic Sans MS" panose="030F0702030302020204" pitchFamily="66" charset="0"/>
              </a:rPr>
              <a:t> </a:t>
            </a:r>
            <a:r>
              <a:rPr lang="en-US" altLang="zh-CN" sz="2600" dirty="0">
                <a:latin typeface="Comic Sans MS" panose="030F0702030302020204" pitchFamily="66" charset="0"/>
                <a:ea typeface="宋体" panose="02010600030101010101" pitchFamily="2" charset="-122"/>
                <a:sym typeface="Comic Sans MS" panose="030F0702030302020204" pitchFamily="66" charset="0"/>
              </a:rPr>
              <a:t>users into </a:t>
            </a:r>
            <a:r>
              <a:rPr lang="en-US" altLang="zh-CN" sz="2600" dirty="0">
                <a:solidFill>
                  <a:srgbClr val="002060"/>
                </a:solidFill>
                <a:latin typeface="Comic Sans MS" panose="030F0702030302020204" pitchFamily="66" charset="0"/>
                <a:ea typeface="宋体" panose="02010600030101010101" pitchFamily="2" charset="-122"/>
                <a:sym typeface="Comic Sans MS" panose="030F0702030302020204" pitchFamily="66" charset="0"/>
              </a:rPr>
              <a:t>k</a:t>
            </a:r>
            <a:r>
              <a:rPr lang="en-US" altLang="zh-CN" sz="2600" dirty="0">
                <a:latin typeface="Comic Sans MS" panose="030F0702030302020204" pitchFamily="66" charset="0"/>
                <a:ea typeface="宋体" panose="02010600030101010101" pitchFamily="2" charset="-122"/>
                <a:sym typeface="Comic Sans MS" panose="030F0702030302020204" pitchFamily="66" charset="0"/>
              </a:rPr>
              <a:t> </a:t>
            </a:r>
            <a:r>
              <a:rPr lang="en-US" altLang="zh-CN" sz="2600" dirty="0" smtClean="0">
                <a:latin typeface="Comic Sans MS" panose="030F0702030302020204" pitchFamily="66" charset="0"/>
                <a:ea typeface="宋体" panose="02010600030101010101" pitchFamily="2" charset="-122"/>
                <a:sym typeface="Comic Sans MS" panose="030F0702030302020204" pitchFamily="66" charset="0"/>
              </a:rPr>
              <a:t>groups of equal size, </a:t>
            </a:r>
            <a:r>
              <a:rPr lang="en-US" altLang="zh-CN" sz="2600" dirty="0">
                <a:latin typeface="Comic Sans MS" panose="030F0702030302020204" pitchFamily="66" charset="0"/>
                <a:ea typeface="宋体" panose="02010600030101010101" pitchFamily="2" charset="-122"/>
                <a:sym typeface="Comic Sans MS" panose="030F0702030302020204" pitchFamily="66" charset="0"/>
              </a:rPr>
              <a:t>so that the number of keywords in </a:t>
            </a:r>
            <a:r>
              <a:rPr lang="en-US" altLang="zh-CN" sz="2600" dirty="0">
                <a:solidFill>
                  <a:schemeClr val="tx1"/>
                </a:solidFill>
                <a:latin typeface="Comic Sans MS" panose="030F0702030302020204" pitchFamily="66" charset="0"/>
                <a:ea typeface="宋体" panose="02010600030101010101" pitchFamily="2" charset="-122"/>
                <a:sym typeface="Comic Sans MS" panose="030F0702030302020204" pitchFamily="66" charset="0"/>
              </a:rPr>
              <a:t>k </a:t>
            </a:r>
            <a:r>
              <a:rPr lang="en-US" altLang="zh-CN" sz="2600" dirty="0">
                <a:latin typeface="Comic Sans MS" panose="030F0702030302020204" pitchFamily="66" charset="0"/>
                <a:ea typeface="宋体" panose="02010600030101010101" pitchFamily="2" charset="-122"/>
                <a:sym typeface="Comic Sans MS" panose="030F0702030302020204" pitchFamily="66" charset="0"/>
              </a:rPr>
              <a:t>combined queries, i.e., </a:t>
            </a:r>
            <a:r>
              <a:rPr lang="en-US" altLang="zh-CN" sz="2600" dirty="0">
                <a:solidFill>
                  <a:srgbClr val="0070C0"/>
                </a:solidFill>
                <a:latin typeface="Comic Sans MS" panose="030F0702030302020204" pitchFamily="66" charset="0"/>
                <a:ea typeface="宋体" panose="02010600030101010101" pitchFamily="2" charset="-122"/>
                <a:sym typeface="Comic Sans MS" panose="030F0702030302020204" pitchFamily="66" charset="0"/>
              </a:rPr>
              <a:t>the total number of 1s</a:t>
            </a:r>
            <a:r>
              <a:rPr lang="en-US" altLang="zh-CN" sz="2600" dirty="0">
                <a:latin typeface="Comic Sans MS" panose="030F0702030302020204" pitchFamily="66" charset="0"/>
                <a:ea typeface="宋体" panose="02010600030101010101" pitchFamily="2" charset="-122"/>
                <a:sym typeface="Comic Sans MS" panose="030F0702030302020204" pitchFamily="66" charset="0"/>
              </a:rPr>
              <a:t>, is minimized.</a:t>
            </a:r>
          </a:p>
          <a:p>
            <a:pPr>
              <a:buFont typeface="Wingdings" panose="05000000000000000000" pitchFamily="2" charset="2"/>
              <a:buNone/>
            </a:pPr>
            <a:endParaRPr lang="en-US" altLang="zh-CN" sz="2600" dirty="0">
              <a:latin typeface="Comic Sans MS" panose="030F0702030302020204" pitchFamily="66" charset="0"/>
              <a:ea typeface="宋体" panose="02010600030101010101" pitchFamily="2" charset="-122"/>
              <a:sym typeface="Comic Sans MS" panose="030F0702030302020204" pitchFamily="66" charset="0"/>
            </a:endParaRPr>
          </a:p>
          <a:p>
            <a:r>
              <a:rPr lang="en-US" altLang="zh-CN" sz="2600" dirty="0">
                <a:latin typeface="Comic Sans MS" panose="030F0702030302020204" pitchFamily="66" charset="0"/>
                <a:ea typeface="宋体" panose="02010600030101010101" pitchFamily="2" charset="-122"/>
                <a:sym typeface="Comic Sans MS" panose="030F0702030302020204" pitchFamily="66" charset="0"/>
              </a:rPr>
              <a:t> Basic idea: </a:t>
            </a:r>
            <a:r>
              <a:rPr lang="en-US" altLang="zh-CN" sz="2600" dirty="0">
                <a:solidFill>
                  <a:srgbClr val="002060"/>
                </a:solidFill>
                <a:latin typeface="Comic Sans MS" panose="030F0702030302020204" pitchFamily="66" charset="0"/>
                <a:ea typeface="宋体" panose="02010600030101010101" pitchFamily="2" charset="-122"/>
                <a:sym typeface="Comic Sans MS" panose="030F0702030302020204" pitchFamily="66" charset="0"/>
              </a:rPr>
              <a:t>K-Mean-based Dynamic Grouping</a:t>
            </a:r>
          </a:p>
          <a:p>
            <a:endParaRPr lang="en-US" altLang="zh-CN" sz="2600" dirty="0">
              <a:solidFill>
                <a:srgbClr val="0070C0"/>
              </a:solidFill>
              <a:latin typeface="Comic Sans MS" panose="030F0702030302020204" pitchFamily="66" charset="0"/>
              <a:ea typeface="宋体" panose="02010600030101010101" pitchFamily="2" charset="-122"/>
              <a:sym typeface="Comic Sans MS" panose="030F0702030302020204" pitchFamily="66" charset="0"/>
            </a:endParaRPr>
          </a:p>
          <a:p>
            <a:r>
              <a:rPr lang="en-US" altLang="zh-CN" sz="2600" dirty="0">
                <a:latin typeface="Comic Sans MS" panose="030F0702030302020204" pitchFamily="66" charset="0"/>
                <a:ea typeface="宋体" panose="02010600030101010101" pitchFamily="2" charset="-122"/>
                <a:sym typeface="Comic Sans MS" panose="030F0702030302020204" pitchFamily="66" charset="0"/>
              </a:rPr>
              <a:t> Choose k queries as the </a:t>
            </a:r>
            <a:r>
              <a:rPr lang="en-US" altLang="zh-CN" sz="2600" dirty="0">
                <a:solidFill>
                  <a:srgbClr val="0070C0"/>
                </a:solidFill>
                <a:latin typeface="Comic Sans MS" panose="030F0702030302020204" pitchFamily="66" charset="0"/>
                <a:ea typeface="宋体" panose="02010600030101010101" pitchFamily="2" charset="-122"/>
                <a:sym typeface="Comic Sans MS" panose="030F0702030302020204" pitchFamily="66" charset="0"/>
              </a:rPr>
              <a:t>seeds</a:t>
            </a:r>
            <a:r>
              <a:rPr lang="en-US" altLang="zh-CN" sz="2600" dirty="0">
                <a:latin typeface="Comic Sans MS" panose="030F0702030302020204" pitchFamily="66" charset="0"/>
                <a:ea typeface="宋体" panose="02010600030101010101" pitchFamily="2" charset="-122"/>
                <a:sym typeface="Comic Sans MS" panose="030F0702030302020204" pitchFamily="66" charset="0"/>
              </a:rPr>
              <a:t>, and classify the queries that are closest to the seeds.</a:t>
            </a:r>
            <a:endParaRPr lang="zh-CN" altLang="en-US" sz="2600" dirty="0">
              <a:latin typeface="Comic Sans MS" panose="030F0702030302020204" pitchFamily="66" charset="0"/>
              <a:ea typeface="宋体" panose="02010600030101010101" pitchFamily="2" charset="-122"/>
              <a:sym typeface="Comic Sans MS" panose="030F0702030302020204" pitchFamily="66" charset="0"/>
            </a:endParaRPr>
          </a:p>
        </p:txBody>
      </p:sp>
    </p:spTree>
    <p:extLst>
      <p:ext uri="{BB962C8B-B14F-4D97-AF65-F5344CB8AC3E}">
        <p14:creationId xmlns:p14="http://schemas.microsoft.com/office/powerpoint/2010/main" val="2377195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p:txBody>
          <a:bodyPr/>
          <a:lstStyle/>
          <a:p>
            <a:r>
              <a:rPr lang="en-US" altLang="zh-CN" sz="3600">
                <a:latin typeface="Comic Sans MS" panose="030F0702030302020204" pitchFamily="66" charset="0"/>
                <a:ea typeface="宋体" panose="02010600030101010101" pitchFamily="2" charset="-122"/>
                <a:sym typeface="Comic Sans MS" panose="030F0702030302020204" pitchFamily="66" charset="0"/>
              </a:rPr>
              <a:t>K-Mean-based Dynamic Grouping</a:t>
            </a:r>
            <a:endParaRPr lang="zh-CN" altLang="en-US" sz="3600">
              <a:latin typeface="Comic Sans MS" panose="030F0702030302020204" pitchFamily="66" charset="0"/>
              <a:ea typeface="宋体" panose="02010600030101010101" pitchFamily="2" charset="-122"/>
              <a:sym typeface="Comic Sans MS" panose="030F0702030302020204" pitchFamily="66" charset="0"/>
            </a:endParaRPr>
          </a:p>
        </p:txBody>
      </p:sp>
      <p:sp>
        <p:nvSpPr>
          <p:cNvPr id="39939" name="内容占位符 2"/>
          <p:cNvSpPr>
            <a:spLocks noGrp="1"/>
          </p:cNvSpPr>
          <p:nvPr>
            <p:ph idx="1"/>
          </p:nvPr>
        </p:nvSpPr>
        <p:spPr>
          <a:xfrm>
            <a:off x="457200" y="2667000"/>
            <a:ext cx="3581400" cy="3962400"/>
          </a:xfrm>
        </p:spPr>
        <p:txBody>
          <a:bodyPr/>
          <a:lstStyle/>
          <a:p>
            <a:r>
              <a:rPr lang="en-US" altLang="zh-CN" sz="2400" dirty="0">
                <a:solidFill>
                  <a:schemeClr val="tx1"/>
                </a:solidFill>
                <a:latin typeface="Comic Sans MS" panose="030F0702030302020204" pitchFamily="66" charset="0"/>
                <a:ea typeface="宋体" panose="02010600030101010101" pitchFamily="2" charset="-122"/>
                <a:sym typeface="Comic Sans MS" panose="030F0702030302020204" pitchFamily="66" charset="0"/>
              </a:rPr>
              <a:t>P1: Random</a:t>
            </a:r>
          </a:p>
          <a:p>
            <a:r>
              <a:rPr lang="en-US" altLang="zh-CN" sz="2400" dirty="0">
                <a:solidFill>
                  <a:schemeClr val="tx1"/>
                </a:solidFill>
                <a:latin typeface="Comic Sans MS" panose="030F0702030302020204" pitchFamily="66" charset="0"/>
                <a:ea typeface="宋体" panose="02010600030101010101" pitchFamily="2" charset="-122"/>
                <a:sym typeface="Comic Sans MS" panose="030F0702030302020204" pitchFamily="66" charset="0"/>
              </a:rPr>
              <a:t>P4: Random Robust</a:t>
            </a:r>
          </a:p>
          <a:p>
            <a:r>
              <a:rPr lang="en-US" altLang="zh-CN" sz="2400" dirty="0">
                <a:solidFill>
                  <a:srgbClr val="0070C0"/>
                </a:solidFill>
                <a:latin typeface="Comic Sans MS" panose="030F0702030302020204" pitchFamily="66" charset="0"/>
                <a:ea typeface="宋体" panose="02010600030101010101" pitchFamily="2" charset="-122"/>
                <a:sym typeface="Comic Sans MS" panose="030F0702030302020204" pitchFamily="66" charset="0"/>
              </a:rPr>
              <a:t>KMDG: P2</a:t>
            </a:r>
          </a:p>
          <a:p>
            <a:pPr indent="0">
              <a:buNone/>
            </a:pPr>
            <a:r>
              <a:rPr lang="en-US" altLang="zh-CN" sz="2400" dirty="0">
                <a:latin typeface="Comic Sans MS" panose="030F0702030302020204" pitchFamily="66" charset="0"/>
                <a:ea typeface="宋体" panose="02010600030101010101" pitchFamily="2" charset="-122"/>
                <a:sym typeface="Comic Sans MS" panose="030F0702030302020204" pitchFamily="66" charset="0"/>
              </a:rPr>
              <a:t> Balance group size</a:t>
            </a:r>
          </a:p>
          <a:p>
            <a:r>
              <a:rPr lang="en-US" altLang="zh-CN" sz="2400" dirty="0">
                <a:solidFill>
                  <a:srgbClr val="0070C0"/>
                </a:solidFill>
                <a:latin typeface="Comic Sans MS" panose="030F0702030302020204" pitchFamily="66" charset="0"/>
                <a:ea typeface="宋体" panose="02010600030101010101" pitchFamily="2" charset="-122"/>
                <a:sym typeface="Comic Sans MS" panose="030F0702030302020204" pitchFamily="66" charset="0"/>
              </a:rPr>
              <a:t>KMDG2: P3</a:t>
            </a:r>
          </a:p>
          <a:p>
            <a:pPr indent="0">
              <a:buNone/>
            </a:pPr>
            <a:r>
              <a:rPr lang="en-US" altLang="zh-CN" sz="2400" dirty="0">
                <a:latin typeface="Comic Sans MS" panose="030F0702030302020204" pitchFamily="66" charset="0"/>
                <a:ea typeface="宋体" panose="02010600030101010101" pitchFamily="2" charset="-122"/>
                <a:sym typeface="Comic Sans MS" panose="030F0702030302020204" pitchFamily="66" charset="0"/>
              </a:rPr>
              <a:t> Balance # of 1s</a:t>
            </a:r>
          </a:p>
          <a:p>
            <a:r>
              <a:rPr lang="en-US" altLang="zh-CN" sz="2400" dirty="0">
                <a:solidFill>
                  <a:srgbClr val="0070C0"/>
                </a:solidFill>
                <a:latin typeface="Comic Sans MS" panose="030F0702030302020204" pitchFamily="66" charset="0"/>
                <a:ea typeface="宋体" panose="02010600030101010101" pitchFamily="2" charset="-122"/>
                <a:sym typeface="Comic Sans MS" panose="030F0702030302020204" pitchFamily="66" charset="0"/>
              </a:rPr>
              <a:t>KMDG Robust: P5</a:t>
            </a:r>
          </a:p>
          <a:p>
            <a:pPr indent="0">
              <a:buNone/>
            </a:pPr>
            <a:r>
              <a:rPr lang="en-US" altLang="zh-CN" sz="2400" dirty="0">
                <a:solidFill>
                  <a:srgbClr val="002060"/>
                </a:solidFill>
                <a:latin typeface="Comic Sans MS" panose="030F0702030302020204" pitchFamily="66" charset="0"/>
                <a:ea typeface="宋体" panose="02010600030101010101" pitchFamily="2" charset="-122"/>
                <a:sym typeface="Comic Sans MS" panose="030F0702030302020204" pitchFamily="66" charset="0"/>
              </a:rPr>
              <a:t>  Duplication</a:t>
            </a:r>
            <a:endParaRPr lang="zh-CN" altLang="en-US" sz="2400" dirty="0">
              <a:solidFill>
                <a:srgbClr val="002060"/>
              </a:solidFill>
              <a:latin typeface="Comic Sans MS" panose="030F0702030302020204" pitchFamily="66" charset="0"/>
              <a:ea typeface="宋体" panose="02010600030101010101" pitchFamily="2" charset="-122"/>
              <a:sym typeface="Comic Sans MS" panose="030F0702030302020204" pitchFamily="66" charset="0"/>
            </a:endParaRPr>
          </a:p>
        </p:txBody>
      </p:sp>
      <p:pic>
        <p:nvPicPr>
          <p:cNvPr id="39941" name="Picture 2" descr="C:\Users\LQ\Desktop\QQ截图2012072419452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295400"/>
            <a:ext cx="5043488"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3" descr="C:\Users\LQ\Desktop\QQ截图201207241945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31908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6939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p:txBody>
          <a:bodyPr/>
          <a:lstStyle/>
          <a:p>
            <a:r>
              <a:rPr lang="en-US" altLang="zh-CN" sz="3600" dirty="0">
                <a:latin typeface="Comic Sans MS" panose="030F0702030302020204" pitchFamily="66" charset="0"/>
                <a:ea typeface="宋体" panose="02010600030101010101" pitchFamily="2" charset="-122"/>
                <a:sym typeface="Comic Sans MS" panose="030F0702030302020204" pitchFamily="66" charset="0"/>
              </a:rPr>
              <a:t>Experiment Results</a:t>
            </a:r>
            <a:endParaRPr lang="zh-CN" altLang="en-US" sz="3600" dirty="0">
              <a:latin typeface="Comic Sans MS" panose="030F0702030302020204" pitchFamily="66" charset="0"/>
              <a:ea typeface="宋体" panose="02010600030101010101" pitchFamily="2" charset="-122"/>
              <a:sym typeface="Comic Sans MS" panose="030F0702030302020204" pitchFamily="66" charset="0"/>
            </a:endParaRPr>
          </a:p>
        </p:txBody>
      </p:sp>
      <p:sp>
        <p:nvSpPr>
          <p:cNvPr id="40963" name="内容占位符 2"/>
          <p:cNvSpPr>
            <a:spLocks noGrp="1"/>
          </p:cNvSpPr>
          <p:nvPr>
            <p:ph idx="1"/>
          </p:nvPr>
        </p:nvSpPr>
        <p:spPr>
          <a:xfrm>
            <a:off x="457200" y="5257800"/>
            <a:ext cx="8382000" cy="533400"/>
          </a:xfrm>
        </p:spPr>
        <p:txBody>
          <a:bodyPr/>
          <a:lstStyle/>
          <a:p>
            <a:pPr>
              <a:buFont typeface="Wingdings" panose="05000000000000000000" pitchFamily="2" charset="2"/>
              <a:buNone/>
            </a:pPr>
            <a:r>
              <a:rPr lang="en-US" altLang="zh-CN" sz="2800">
                <a:latin typeface="Comic Sans MS" panose="030F0702030302020204" pitchFamily="66" charset="0"/>
                <a:ea typeface="宋体" panose="02010600030101010101" pitchFamily="2" charset="-122"/>
                <a:sym typeface="Comic Sans MS" panose="030F0702030302020204" pitchFamily="66" charset="0"/>
              </a:rPr>
              <a:t>The total number of 1            Bandwidth (MB)</a:t>
            </a:r>
          </a:p>
        </p:txBody>
      </p:sp>
      <p:pic>
        <p:nvPicPr>
          <p:cNvPr id="40965" name="Picture 2" descr="C:\Users\LQ\Desktop\QQ截图201207241939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338" y="1752600"/>
            <a:ext cx="4386262"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3" descr="C:\Users\LQ\Desktop\QQ截图201207241938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4495800"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内容占位符 2"/>
          <p:cNvSpPr txBox="1">
            <a:spLocks/>
          </p:cNvSpPr>
          <p:nvPr/>
        </p:nvSpPr>
        <p:spPr bwMode="auto">
          <a:xfrm>
            <a:off x="533400" y="5791200"/>
            <a:ext cx="838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rIns="90000" bIns="5080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algn="ctr" eaLnBrk="1" hangingPunct="1"/>
            <a:r>
              <a:rPr lang="en-US" altLang="zh-CN" sz="2400">
                <a:solidFill>
                  <a:srgbClr val="000000"/>
                </a:solidFill>
                <a:latin typeface="Comic Sans MS" panose="030F0702030302020204" pitchFamily="66" charset="0"/>
                <a:ea typeface="宋体" panose="02010600030101010101" pitchFamily="2" charset="-122"/>
                <a:sym typeface="Comic Sans MS" panose="030F0702030302020204" pitchFamily="66" charset="0"/>
              </a:rPr>
              <a:t>X axis: number of users              </a:t>
            </a:r>
          </a:p>
          <a:p>
            <a:pPr algn="ctr" eaLnBrk="1" hangingPunct="1"/>
            <a:r>
              <a:rPr lang="en-US" altLang="zh-CN" sz="2400">
                <a:solidFill>
                  <a:srgbClr val="000000"/>
                </a:solidFill>
                <a:latin typeface="Comic Sans MS" panose="030F0702030302020204" pitchFamily="66" charset="0"/>
                <a:ea typeface="宋体" panose="02010600030101010101" pitchFamily="2" charset="-122"/>
                <a:sym typeface="Comic Sans MS" panose="030F0702030302020204" pitchFamily="66" charset="0"/>
              </a:rPr>
              <a:t>K=5 and dictionary size 100</a:t>
            </a:r>
            <a:endParaRPr lang="zh-CN" altLang="en-US" sz="2400">
              <a:solidFill>
                <a:srgbClr val="000000"/>
              </a:solidFill>
              <a:latin typeface="Comic Sans MS" panose="030F0702030302020204" pitchFamily="66" charset="0"/>
              <a:ea typeface="宋体" panose="02010600030101010101" pitchFamily="2" charset="-122"/>
              <a:sym typeface="Comic Sans MS" panose="030F0702030302020204" pitchFamily="66" charset="0"/>
            </a:endParaRPr>
          </a:p>
        </p:txBody>
      </p:sp>
    </p:spTree>
    <p:extLst>
      <p:ext uri="{BB962C8B-B14F-4D97-AF65-F5344CB8AC3E}">
        <p14:creationId xmlns:p14="http://schemas.microsoft.com/office/powerpoint/2010/main" val="3006866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 xmlns:a16="http://schemas.microsoft.com/office/drawing/2014/main" id="{CC2677BD-4400-4A51-A11F-456591E4DD3D}"/>
              </a:ext>
            </a:extLst>
          </p:cNvPr>
          <p:cNvSpPr>
            <a:spLocks noGrp="1" noChangeArrowheads="1"/>
          </p:cNvSpPr>
          <p:nvPr>
            <p:ph type="title" idx="4294967295"/>
          </p:nvPr>
        </p:nvSpPr>
        <p:spPr>
          <a:xfrm>
            <a:off x="457200" y="274638"/>
            <a:ext cx="82296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3400" dirty="0"/>
              <a:t> 3. </a:t>
            </a:r>
            <a:r>
              <a:rPr lang="en-US" altLang="zh-CN" sz="4000" dirty="0">
                <a:latin typeface="Comic Sans MS"/>
                <a:ea typeface="Comic Sans MS"/>
                <a:cs typeface="Comic Sans MS"/>
                <a:sym typeface="Comic Sans MS"/>
              </a:rPr>
              <a:t>Function Query</a:t>
            </a:r>
            <a:endParaRPr lang="en-GB" altLang="zh-CN" sz="4000" dirty="0">
              <a:latin typeface="Comic Sans MS" panose="030F0702030302020204" pitchFamily="66" charset="0"/>
              <a:ea typeface="宋体" panose="02010600030101010101" pitchFamily="2" charset="-122"/>
            </a:endParaRPr>
          </a:p>
        </p:txBody>
      </p:sp>
      <p:sp>
        <p:nvSpPr>
          <p:cNvPr id="7171" name="Rectangle 2">
            <a:extLst>
              <a:ext uri="{FF2B5EF4-FFF2-40B4-BE49-F238E27FC236}">
                <a16:creationId xmlns="" xmlns:a16="http://schemas.microsoft.com/office/drawing/2014/main" id="{FC57673A-1D80-4562-A21D-BF360E8DCB39}"/>
              </a:ext>
            </a:extLst>
          </p:cNvPr>
          <p:cNvSpPr>
            <a:spLocks noGrp="1" noChangeArrowheads="1"/>
          </p:cNvSpPr>
          <p:nvPr>
            <p:ph type="body" idx="4294967295"/>
          </p:nvPr>
        </p:nvSpPr>
        <p:spPr>
          <a:xfrm>
            <a:off x="487362" y="1149350"/>
            <a:ext cx="8199437" cy="5715000"/>
          </a:xfrm>
        </p:spPr>
        <p:txBody>
          <a:bodyPr/>
          <a:lstStyle/>
          <a:p>
            <a:pPr marL="608013" indent="-608013" eaLnBrk="1" hangingPunct="1">
              <a:lnSpc>
                <a:spcPct val="80000"/>
              </a:lnSpc>
              <a:spcBef>
                <a:spcPts val="5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zh-CN" altLang="en-GB" sz="2000" dirty="0">
              <a:latin typeface="Comic Sans MS" panose="030F0702030302020204" pitchFamily="66" charset="0"/>
              <a:ea typeface="宋体" panose="02010600030101010101" pitchFamily="2" charset="-122"/>
            </a:endParaRPr>
          </a:p>
          <a:p>
            <a:pPr marL="0" indent="0" eaLnBrk="1" hangingPunct="1">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US" altLang="zh-CN" sz="2400" dirty="0">
                <a:latin typeface="Comic Sans MS" panose="030F0702030302020204" pitchFamily="66" charset="0"/>
                <a:ea typeface="宋体" panose="02010600030101010101" pitchFamily="2" charset="-122"/>
              </a:rPr>
              <a:t>       Users querying the CSP through a </a:t>
            </a:r>
            <a:r>
              <a:rPr lang="en-US" altLang="zh-CN" sz="2400" dirty="0">
                <a:solidFill>
                  <a:srgbClr val="0070C0"/>
                </a:solidFill>
                <a:latin typeface="Comic Sans MS" panose="030F0702030302020204" pitchFamily="66" charset="0"/>
                <a:ea typeface="宋体" panose="02010600030101010101" pitchFamily="2" charset="-122"/>
              </a:rPr>
              <a:t>function query</a:t>
            </a:r>
          </a:p>
          <a:p>
            <a:pPr marL="608013" indent="-608013"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457200" lvl="1" indent="0" eaLnBrk="1" hangingPunct="1">
              <a:lnSpc>
                <a:spcPct val="105000"/>
              </a:lnSpc>
              <a:spcBef>
                <a:spcPts val="6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9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indent="0" eaLnBrk="1" hangingPunct="1">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US" altLang="zh-CN" sz="2400" dirty="0">
                <a:solidFill>
                  <a:schemeClr val="tx1"/>
                </a:solidFill>
                <a:latin typeface="Comic Sans MS"/>
              </a:rPr>
              <a:t>But the CSP is </a:t>
            </a:r>
            <a:r>
              <a:rPr lang="en-US" altLang="zh-CN" sz="2400" dirty="0">
                <a:solidFill>
                  <a:srgbClr val="0070C0"/>
                </a:solidFill>
                <a:latin typeface="Comic Sans MS"/>
              </a:rPr>
              <a:t>untrusted</a:t>
            </a:r>
            <a:r>
              <a:rPr lang="en-US" altLang="zh-CN" sz="2400" dirty="0">
                <a:solidFill>
                  <a:schemeClr val="tx1"/>
                </a:solidFill>
                <a:latin typeface="Comic Sans MS"/>
              </a:rPr>
              <a:t> (i.e., </a:t>
            </a:r>
            <a:r>
              <a:rPr lang="en-US" altLang="zh-CN" sz="2400" dirty="0">
                <a:solidFill>
                  <a:srgbClr val="0070C0"/>
                </a:solidFill>
                <a:latin typeface="Comic Sans MS"/>
              </a:rPr>
              <a:t>malicious)</a:t>
            </a:r>
            <a:endParaRPr lang="en-GB" altLang="zh-CN" sz="2400" dirty="0">
              <a:solidFill>
                <a:schemeClr val="tx1"/>
              </a:solidFill>
              <a:latin typeface="Comic Sans MS"/>
            </a:endParaRPr>
          </a:p>
        </p:txBody>
      </p:sp>
      <p:sp>
        <p:nvSpPr>
          <p:cNvPr id="2" name="云形 1">
            <a:extLst>
              <a:ext uri="{FF2B5EF4-FFF2-40B4-BE49-F238E27FC236}">
                <a16:creationId xmlns="" xmlns:a16="http://schemas.microsoft.com/office/drawing/2014/main" id="{31D26B2A-5D73-4164-93C1-4546F86E7CBA}"/>
              </a:ext>
            </a:extLst>
          </p:cNvPr>
          <p:cNvSpPr/>
          <p:nvPr/>
        </p:nvSpPr>
        <p:spPr>
          <a:xfrm>
            <a:off x="4647412" y="2677212"/>
            <a:ext cx="2200996" cy="1781666"/>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 xmlns:a16="http://schemas.microsoft.com/office/drawing/2014/main" id="{436E7DEB-5769-4348-AEE2-9F8A276143A4}"/>
              </a:ext>
            </a:extLst>
          </p:cNvPr>
          <p:cNvSpPr txBox="1"/>
          <p:nvPr/>
        </p:nvSpPr>
        <p:spPr>
          <a:xfrm>
            <a:off x="5127866" y="3276396"/>
            <a:ext cx="1416689" cy="461665"/>
          </a:xfrm>
          <a:prstGeom prst="rect">
            <a:avLst/>
          </a:prstGeom>
          <a:noFill/>
        </p:spPr>
        <p:txBody>
          <a:bodyPr wrap="square" rtlCol="0">
            <a:spAutoFit/>
          </a:bodyPr>
          <a:lstStyle/>
          <a:p>
            <a:r>
              <a:rPr lang="en-US" altLang="zh-CN" sz="2400" dirty="0">
                <a:latin typeface="Comic Sans MS" panose="030F0702030302020204" pitchFamily="66" charset="0"/>
              </a:rPr>
              <a:t>CSP</a:t>
            </a:r>
            <a:endParaRPr lang="zh-CN" altLang="en-US" sz="2400" dirty="0">
              <a:latin typeface="Comic Sans MS" panose="030F0702030302020204" pitchFamily="66" charset="0"/>
            </a:endParaRPr>
          </a:p>
        </p:txBody>
      </p:sp>
      <p:sp>
        <p:nvSpPr>
          <p:cNvPr id="6" name="文本框 5">
            <a:extLst>
              <a:ext uri="{FF2B5EF4-FFF2-40B4-BE49-F238E27FC236}">
                <a16:creationId xmlns="" xmlns:a16="http://schemas.microsoft.com/office/drawing/2014/main" id="{27A82907-FE63-41F4-B542-F28E23AC3B80}"/>
              </a:ext>
            </a:extLst>
          </p:cNvPr>
          <p:cNvSpPr txBox="1"/>
          <p:nvPr/>
        </p:nvSpPr>
        <p:spPr>
          <a:xfrm>
            <a:off x="1156826" y="2751235"/>
            <a:ext cx="907621" cy="461665"/>
          </a:xfrm>
          <a:prstGeom prst="rect">
            <a:avLst/>
          </a:prstGeom>
          <a:noFill/>
        </p:spPr>
        <p:txBody>
          <a:bodyPr wrap="none" rtlCol="0">
            <a:spAutoFit/>
          </a:bodyPr>
          <a:lstStyle/>
          <a:p>
            <a:r>
              <a:rPr lang="en-US" altLang="zh-CN" sz="2400" dirty="0">
                <a:latin typeface="Comic Sans MS" panose="030F0702030302020204" pitchFamily="66" charset="0"/>
              </a:rPr>
              <a:t>Alice</a:t>
            </a:r>
            <a:endParaRPr lang="zh-CN" altLang="en-US" sz="2400" dirty="0">
              <a:latin typeface="Comic Sans MS" panose="030F0702030302020204" pitchFamily="66" charset="0"/>
            </a:endParaRPr>
          </a:p>
        </p:txBody>
      </p:sp>
      <p:sp>
        <p:nvSpPr>
          <p:cNvPr id="9" name="文本框 8">
            <a:extLst>
              <a:ext uri="{FF2B5EF4-FFF2-40B4-BE49-F238E27FC236}">
                <a16:creationId xmlns="" xmlns:a16="http://schemas.microsoft.com/office/drawing/2014/main" id="{AEEBE6C7-0235-41EA-9206-36E0849522D5}"/>
              </a:ext>
            </a:extLst>
          </p:cNvPr>
          <p:cNvSpPr txBox="1"/>
          <p:nvPr/>
        </p:nvSpPr>
        <p:spPr>
          <a:xfrm>
            <a:off x="1303464" y="4557982"/>
            <a:ext cx="723275" cy="461665"/>
          </a:xfrm>
          <a:prstGeom prst="rect">
            <a:avLst/>
          </a:prstGeom>
          <a:noFill/>
        </p:spPr>
        <p:txBody>
          <a:bodyPr wrap="none" rtlCol="0">
            <a:spAutoFit/>
          </a:bodyPr>
          <a:lstStyle/>
          <a:p>
            <a:r>
              <a:rPr lang="en-US" altLang="zh-CN" sz="2400" dirty="0">
                <a:latin typeface="Comic Sans MS" panose="030F0702030302020204" pitchFamily="66" charset="0"/>
              </a:rPr>
              <a:t>Bob</a:t>
            </a:r>
            <a:endParaRPr lang="zh-CN" altLang="en-US" sz="2400" dirty="0">
              <a:latin typeface="Comic Sans MS" panose="030F0702030302020204" pitchFamily="66" charset="0"/>
            </a:endParaRPr>
          </a:p>
        </p:txBody>
      </p:sp>
      <p:cxnSp>
        <p:nvCxnSpPr>
          <p:cNvPr id="8" name="直接箭头连接符 7">
            <a:extLst>
              <a:ext uri="{FF2B5EF4-FFF2-40B4-BE49-F238E27FC236}">
                <a16:creationId xmlns="" xmlns:a16="http://schemas.microsoft.com/office/drawing/2014/main" id="{09940F84-F4C5-4625-9C15-2F668E462DF0}"/>
              </a:ext>
            </a:extLst>
          </p:cNvPr>
          <p:cNvCxnSpPr>
            <a:cxnSpLocks/>
          </p:cNvCxnSpPr>
          <p:nvPr/>
        </p:nvCxnSpPr>
        <p:spPr>
          <a:xfrm>
            <a:off x="2175705" y="2933007"/>
            <a:ext cx="2556547" cy="34338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 xmlns:a16="http://schemas.microsoft.com/office/drawing/2014/main" id="{8DDD2E50-0BB1-4178-937D-055FD5236030}"/>
              </a:ext>
            </a:extLst>
          </p:cNvPr>
          <p:cNvCxnSpPr>
            <a:cxnSpLocks/>
          </p:cNvCxnSpPr>
          <p:nvPr/>
        </p:nvCxnSpPr>
        <p:spPr>
          <a:xfrm flipH="1" flipV="1">
            <a:off x="2175705" y="3212900"/>
            <a:ext cx="2420250" cy="29432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 xmlns:a16="http://schemas.microsoft.com/office/drawing/2014/main" id="{791443DB-ED03-4833-9E81-60047BD722A0}"/>
              </a:ext>
            </a:extLst>
          </p:cNvPr>
          <p:cNvCxnSpPr>
            <a:cxnSpLocks/>
          </p:cNvCxnSpPr>
          <p:nvPr/>
        </p:nvCxnSpPr>
        <p:spPr>
          <a:xfrm flipV="1">
            <a:off x="2175705" y="4094548"/>
            <a:ext cx="2471707" cy="55993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 xmlns:a16="http://schemas.microsoft.com/office/drawing/2014/main" id="{0824668E-F67E-43C6-89A3-72B76EFDAE3D}"/>
              </a:ext>
            </a:extLst>
          </p:cNvPr>
          <p:cNvCxnSpPr>
            <a:cxnSpLocks/>
          </p:cNvCxnSpPr>
          <p:nvPr/>
        </p:nvCxnSpPr>
        <p:spPr>
          <a:xfrm flipH="1">
            <a:off x="2145542" y="4334805"/>
            <a:ext cx="2532033" cy="5671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文本框 29">
            <a:extLst>
              <a:ext uri="{FF2B5EF4-FFF2-40B4-BE49-F238E27FC236}">
                <a16:creationId xmlns="" xmlns:a16="http://schemas.microsoft.com/office/drawing/2014/main" id="{4E2B1085-BA61-4F09-959E-8217525450D7}"/>
              </a:ext>
            </a:extLst>
          </p:cNvPr>
          <p:cNvSpPr txBox="1"/>
          <p:nvPr/>
        </p:nvSpPr>
        <p:spPr>
          <a:xfrm>
            <a:off x="7049757" y="2698546"/>
            <a:ext cx="1245854" cy="461665"/>
          </a:xfrm>
          <a:prstGeom prst="rect">
            <a:avLst/>
          </a:prstGeom>
          <a:noFill/>
        </p:spPr>
        <p:txBody>
          <a:bodyPr wrap="none" rtlCol="0">
            <a:spAutoFit/>
          </a:bodyPr>
          <a:lstStyle/>
          <a:p>
            <a:r>
              <a:rPr lang="en-US" altLang="zh-CN" sz="2400" dirty="0">
                <a:latin typeface="Comic Sans MS" panose="030F0702030302020204" pitchFamily="66" charset="0"/>
              </a:rPr>
              <a:t>r1 (3,9)</a:t>
            </a:r>
          </a:p>
        </p:txBody>
      </p:sp>
      <p:sp>
        <p:nvSpPr>
          <p:cNvPr id="31" name="文本框 30">
            <a:extLst>
              <a:ext uri="{FF2B5EF4-FFF2-40B4-BE49-F238E27FC236}">
                <a16:creationId xmlns="" xmlns:a16="http://schemas.microsoft.com/office/drawing/2014/main" id="{83C16322-9EBF-450A-87CF-2D25BD71ABDE}"/>
              </a:ext>
            </a:extLst>
          </p:cNvPr>
          <p:cNvSpPr txBox="1"/>
          <p:nvPr/>
        </p:nvSpPr>
        <p:spPr>
          <a:xfrm>
            <a:off x="7067122" y="3276395"/>
            <a:ext cx="1295547" cy="461665"/>
          </a:xfrm>
          <a:prstGeom prst="rect">
            <a:avLst/>
          </a:prstGeom>
          <a:noFill/>
        </p:spPr>
        <p:txBody>
          <a:bodyPr wrap="none" rtlCol="0">
            <a:spAutoFit/>
          </a:bodyPr>
          <a:lstStyle/>
          <a:p>
            <a:r>
              <a:rPr lang="en-US" altLang="zh-CN" sz="2400" dirty="0">
                <a:latin typeface="Comic Sans MS" panose="030F0702030302020204" pitchFamily="66" charset="0"/>
              </a:rPr>
              <a:t>r2 (4,5)</a:t>
            </a:r>
          </a:p>
        </p:txBody>
      </p:sp>
      <p:sp>
        <p:nvSpPr>
          <p:cNvPr id="33" name="文本框 32">
            <a:extLst>
              <a:ext uri="{FF2B5EF4-FFF2-40B4-BE49-F238E27FC236}">
                <a16:creationId xmlns="" xmlns:a16="http://schemas.microsoft.com/office/drawing/2014/main" id="{CD04B78D-2268-49E4-9797-3248D934575C}"/>
              </a:ext>
            </a:extLst>
          </p:cNvPr>
          <p:cNvSpPr txBox="1"/>
          <p:nvPr/>
        </p:nvSpPr>
        <p:spPr>
          <a:xfrm>
            <a:off x="7068740" y="3854244"/>
            <a:ext cx="1217468" cy="459104"/>
          </a:xfrm>
          <a:prstGeom prst="rect">
            <a:avLst/>
          </a:prstGeom>
          <a:noFill/>
        </p:spPr>
        <p:txBody>
          <a:bodyPr wrap="square" rtlCol="0">
            <a:spAutoFit/>
          </a:bodyPr>
          <a:lstStyle/>
          <a:p>
            <a:r>
              <a:rPr lang="en-US" altLang="zh-CN" sz="2400" dirty="0">
                <a:latin typeface="Comic Sans MS" panose="030F0702030302020204" pitchFamily="66" charset="0"/>
              </a:rPr>
              <a:t>r3 (5,6)</a:t>
            </a:r>
          </a:p>
        </p:txBody>
      </p:sp>
      <p:sp>
        <p:nvSpPr>
          <p:cNvPr id="34" name="文本框 33">
            <a:extLst>
              <a:ext uri="{FF2B5EF4-FFF2-40B4-BE49-F238E27FC236}">
                <a16:creationId xmlns="" xmlns:a16="http://schemas.microsoft.com/office/drawing/2014/main" id="{46F16C80-C297-430D-AC6E-250283AF3083}"/>
              </a:ext>
            </a:extLst>
          </p:cNvPr>
          <p:cNvSpPr txBox="1"/>
          <p:nvPr/>
        </p:nvSpPr>
        <p:spPr>
          <a:xfrm>
            <a:off x="2783634" y="2587914"/>
            <a:ext cx="1587294" cy="461665"/>
          </a:xfrm>
          <a:prstGeom prst="rect">
            <a:avLst/>
          </a:prstGeom>
          <a:noFill/>
        </p:spPr>
        <p:txBody>
          <a:bodyPr wrap="none" rtlCol="0">
            <a:spAutoFit/>
          </a:bodyPr>
          <a:lstStyle/>
          <a:p>
            <a:r>
              <a:rPr lang="en-US" altLang="zh-CN" sz="2400" dirty="0">
                <a:latin typeface="Comic Sans MS" panose="030F0702030302020204" pitchFamily="66" charset="0"/>
              </a:rPr>
              <a:t>top-1, </a:t>
            </a:r>
            <a:r>
              <a:rPr lang="en-US" altLang="zh-CN" sz="2400" dirty="0" err="1">
                <a:latin typeface="Comic Sans MS" panose="030F0702030302020204" pitchFamily="66" charset="0"/>
              </a:rPr>
              <a:t>x+y</a:t>
            </a:r>
            <a:endParaRPr lang="en-US" altLang="zh-CN" sz="2400" baseline="30000" dirty="0">
              <a:latin typeface="Comic Sans MS" panose="030F0702030302020204" pitchFamily="66" charset="0"/>
            </a:endParaRPr>
          </a:p>
        </p:txBody>
      </p:sp>
      <p:sp>
        <p:nvSpPr>
          <p:cNvPr id="35" name="文本框 34">
            <a:extLst>
              <a:ext uri="{FF2B5EF4-FFF2-40B4-BE49-F238E27FC236}">
                <a16:creationId xmlns="" xmlns:a16="http://schemas.microsoft.com/office/drawing/2014/main" id="{8AB689B5-3375-4585-AD84-24A34712B202}"/>
              </a:ext>
            </a:extLst>
          </p:cNvPr>
          <p:cNvSpPr txBox="1"/>
          <p:nvPr/>
        </p:nvSpPr>
        <p:spPr>
          <a:xfrm rot="151087">
            <a:off x="3083159" y="3292189"/>
            <a:ext cx="470000" cy="461665"/>
          </a:xfrm>
          <a:prstGeom prst="rect">
            <a:avLst/>
          </a:prstGeom>
          <a:noFill/>
        </p:spPr>
        <p:txBody>
          <a:bodyPr wrap="none" rtlCol="0">
            <a:spAutoFit/>
          </a:bodyPr>
          <a:lstStyle/>
          <a:p>
            <a:r>
              <a:rPr lang="en-US" altLang="zh-CN" sz="2400" dirty="0">
                <a:latin typeface="Comic Sans MS" panose="030F0702030302020204" pitchFamily="66" charset="0"/>
              </a:rPr>
              <a:t>r1</a:t>
            </a:r>
          </a:p>
        </p:txBody>
      </p:sp>
      <p:sp>
        <p:nvSpPr>
          <p:cNvPr id="36" name="文本框 35">
            <a:extLst>
              <a:ext uri="{FF2B5EF4-FFF2-40B4-BE49-F238E27FC236}">
                <a16:creationId xmlns="" xmlns:a16="http://schemas.microsoft.com/office/drawing/2014/main" id="{E122271F-08D9-49FB-BE26-6FD50F283E21}"/>
              </a:ext>
            </a:extLst>
          </p:cNvPr>
          <p:cNvSpPr txBox="1"/>
          <p:nvPr/>
        </p:nvSpPr>
        <p:spPr>
          <a:xfrm rot="21386450">
            <a:off x="2265278" y="3882525"/>
            <a:ext cx="1949573" cy="461665"/>
          </a:xfrm>
          <a:prstGeom prst="rect">
            <a:avLst/>
          </a:prstGeom>
          <a:noFill/>
        </p:spPr>
        <p:txBody>
          <a:bodyPr wrap="none" rtlCol="0">
            <a:spAutoFit/>
          </a:bodyPr>
          <a:lstStyle/>
          <a:p>
            <a:r>
              <a:rPr lang="en-US" altLang="zh-CN" sz="2400" dirty="0">
                <a:latin typeface="Comic Sans MS" panose="030F0702030302020204" pitchFamily="66" charset="0"/>
              </a:rPr>
              <a:t>top-2, x</a:t>
            </a:r>
            <a:r>
              <a:rPr lang="en-US" altLang="zh-CN" sz="2400" baseline="30000" dirty="0">
                <a:latin typeface="Comic Sans MS" panose="030F0702030302020204" pitchFamily="66" charset="0"/>
              </a:rPr>
              <a:t>2</a:t>
            </a:r>
            <a:r>
              <a:rPr lang="en-US" altLang="zh-CN" sz="2400" dirty="0">
                <a:latin typeface="Comic Sans MS" panose="030F0702030302020204" pitchFamily="66" charset="0"/>
              </a:rPr>
              <a:t>+3y</a:t>
            </a:r>
          </a:p>
        </p:txBody>
      </p:sp>
      <p:sp>
        <p:nvSpPr>
          <p:cNvPr id="40" name="文本框 39">
            <a:extLst>
              <a:ext uri="{FF2B5EF4-FFF2-40B4-BE49-F238E27FC236}">
                <a16:creationId xmlns="" xmlns:a16="http://schemas.microsoft.com/office/drawing/2014/main" id="{3A9D281D-9524-4156-B3F6-F742C94DB036}"/>
              </a:ext>
            </a:extLst>
          </p:cNvPr>
          <p:cNvSpPr txBox="1"/>
          <p:nvPr/>
        </p:nvSpPr>
        <p:spPr>
          <a:xfrm rot="151087">
            <a:off x="2940837" y="4601634"/>
            <a:ext cx="889987" cy="461665"/>
          </a:xfrm>
          <a:prstGeom prst="rect">
            <a:avLst/>
          </a:prstGeom>
          <a:noFill/>
        </p:spPr>
        <p:txBody>
          <a:bodyPr wrap="none" rtlCol="0">
            <a:spAutoFit/>
          </a:bodyPr>
          <a:lstStyle/>
          <a:p>
            <a:r>
              <a:rPr lang="en-US" altLang="zh-CN" sz="2400" dirty="0">
                <a:latin typeface="Comic Sans MS" panose="030F0702030302020204" pitchFamily="66" charset="0"/>
              </a:rPr>
              <a:t>r3,r1</a:t>
            </a:r>
          </a:p>
        </p:txBody>
      </p:sp>
    </p:spTree>
    <p:extLst>
      <p:ext uri="{BB962C8B-B14F-4D97-AF65-F5344CB8AC3E}">
        <p14:creationId xmlns:p14="http://schemas.microsoft.com/office/powerpoint/2010/main" val="2142150523"/>
      </p:ext>
    </p:extLst>
  </p:cSld>
  <p:clrMapOvr>
    <a:masterClrMapping/>
  </p:clrMapOvr>
  <p:transition spd="med" advTm="88429"/>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 xmlns:a16="http://schemas.microsoft.com/office/drawing/2014/main" id="{FD92D25C-696B-438A-839E-DB884CF8FC69}"/>
              </a:ext>
            </a:extLst>
          </p:cNvPr>
          <p:cNvSpPr>
            <a:spLocks noGrp="1" noChangeArrowheads="1"/>
          </p:cNvSpPr>
          <p:nvPr>
            <p:ph type="title" idx="4294967295"/>
          </p:nvPr>
        </p:nvSpPr>
        <p:spPr>
          <a:xfrm>
            <a:off x="457199" y="129360"/>
            <a:ext cx="8229600" cy="1143000"/>
          </a:xfrm>
        </p:spPr>
        <p:txBody>
          <a:bodyPr/>
          <a:lstStyle/>
          <a:p>
            <a:pPr eaLnBrk="1" hangingPunct="1">
              <a:buFont typeface="Comic Sans MS" panose="030F0702030302020204"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4000" dirty="0">
                <a:latin typeface="Comic Sans MS" panose="030F0702030302020204" pitchFamily="66" charset="0"/>
                <a:ea typeface="宋体" panose="02010600030101010101" pitchFamily="2" charset="-122"/>
              </a:rPr>
              <a:t>Basic Techniques</a:t>
            </a:r>
          </a:p>
        </p:txBody>
      </p:sp>
      <p:sp>
        <p:nvSpPr>
          <p:cNvPr id="7171" name="Rectangle 2">
            <a:extLst>
              <a:ext uri="{FF2B5EF4-FFF2-40B4-BE49-F238E27FC236}">
                <a16:creationId xmlns="" xmlns:a16="http://schemas.microsoft.com/office/drawing/2014/main" id="{FC57673A-1D80-4562-A21D-BF360E8DCB39}"/>
              </a:ext>
            </a:extLst>
          </p:cNvPr>
          <p:cNvSpPr>
            <a:spLocks noGrp="1" noChangeArrowheads="1"/>
          </p:cNvSpPr>
          <p:nvPr>
            <p:ph type="body" idx="4294967295"/>
          </p:nvPr>
        </p:nvSpPr>
        <p:spPr>
          <a:xfrm>
            <a:off x="758031" y="996594"/>
            <a:ext cx="7627937" cy="5715000"/>
          </a:xfrm>
        </p:spPr>
        <p:txBody>
          <a:bodyPr/>
          <a:lstStyle/>
          <a:p>
            <a:pPr lvl="1" indent="0" eaLnBrk="1" hangingPunct="1">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000" dirty="0">
              <a:latin typeface="Comic Sans MS" panose="030F0702030302020204" pitchFamily="66" charset="0"/>
              <a:ea typeface="宋体" panose="02010600030101010101" pitchFamily="2" charset="-122"/>
            </a:endParaRPr>
          </a:p>
          <a:p>
            <a:pPr lvl="1" indent="0" eaLnBrk="1" hangingPunct="1">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indent="0" eaLnBrk="1" hangingPunct="1">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marL="0" indent="0" eaLnBrk="1" hangingPunct="1">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342900" indent="-342900">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342900" indent="-342900">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342900" indent="-342900">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800" dirty="0">
              <a:latin typeface="Comic Sans MS" panose="030F0702030302020204" pitchFamily="66" charset="0"/>
              <a:ea typeface="宋体" panose="02010600030101010101" pitchFamily="2" charset="-122"/>
            </a:endParaRPr>
          </a:p>
          <a:p>
            <a:pPr marL="342900" indent="-342900">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US" altLang="zh-CN" sz="2400" dirty="0">
                <a:latin typeface="Comic Sans MS" panose="030F0702030302020204" pitchFamily="66" charset="0"/>
                <a:ea typeface="宋体" panose="02010600030101010101" pitchFamily="2" charset="-122"/>
              </a:rPr>
              <a:t>Query authentication</a:t>
            </a: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US" altLang="zh-CN" sz="2000" dirty="0">
                <a:solidFill>
                  <a:schemeClr val="tx1"/>
                </a:solidFill>
                <a:latin typeface="Comic Sans MS" panose="030F0702030302020204" pitchFamily="66" charset="0"/>
                <a:ea typeface="宋体" panose="02010600030101010101" pitchFamily="2" charset="-122"/>
                <a:sym typeface="Comic Sans MS" panose="030F0702030302020204" pitchFamily="66" charset="0"/>
              </a:rPr>
              <a:t> Soundness (signature (</a:t>
            </a:r>
            <a:r>
              <a:rPr lang="en-US" altLang="zh-CN" sz="2000" i="1" dirty="0">
                <a:solidFill>
                  <a:schemeClr val="tx1"/>
                </a:solidFill>
                <a:latin typeface="Comic Sans MS" panose="030F0702030302020204" pitchFamily="66" charset="0"/>
                <a:ea typeface="宋体" panose="02010600030101010101" pitchFamily="2" charset="-122"/>
                <a:sym typeface="Comic Sans MS" panose="030F0702030302020204" pitchFamily="66" charset="0"/>
              </a:rPr>
              <a:t>r, Sig(r</a:t>
            </a:r>
            <a:r>
              <a:rPr lang="en-US" altLang="zh-CN" sz="2000" dirty="0">
                <a:solidFill>
                  <a:schemeClr val="tx1"/>
                </a:solidFill>
                <a:latin typeface="Comic Sans MS" panose="030F0702030302020204" pitchFamily="66" charset="0"/>
                <a:ea typeface="宋体" panose="02010600030101010101" pitchFamily="2" charset="-122"/>
                <a:sym typeface="Comic Sans MS" panose="030F0702030302020204" pitchFamily="66" charset="0"/>
              </a:rPr>
              <a:t>)):</a:t>
            </a:r>
            <a:r>
              <a:rPr lang="en-US" altLang="zh-CN" sz="2000" i="1" dirty="0">
                <a:solidFill>
                  <a:schemeClr val="tx1"/>
                </a:solidFill>
                <a:latin typeface="Comic Sans MS" panose="030F0702030302020204" pitchFamily="66" charset="0"/>
                <a:ea typeface="宋体" panose="02010600030101010101" pitchFamily="2" charset="-122"/>
                <a:sym typeface="Comic Sans MS" panose="030F0702030302020204" pitchFamily="66" charset="0"/>
              </a:rPr>
              <a:t> </a:t>
            </a:r>
            <a:r>
              <a:rPr lang="en-US" altLang="zh-CN" sz="2000" dirty="0">
                <a:solidFill>
                  <a:schemeClr val="tx1"/>
                </a:solidFill>
                <a:latin typeface="Comic Sans MS" panose="030F0702030302020204" pitchFamily="66" charset="0"/>
                <a:ea typeface="宋体" panose="02010600030101010101" pitchFamily="2" charset="-122"/>
                <a:sym typeface="Comic Sans MS" panose="030F0702030302020204" pitchFamily="66" charset="0"/>
              </a:rPr>
              <a:t>no tamper</a:t>
            </a: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GB" altLang="zh-CN" sz="2000" dirty="0">
                <a:latin typeface="Comic Sans MS" panose="030F0702030302020204" pitchFamily="66" charset="0"/>
                <a:ea typeface="宋体" panose="02010600030101010101" pitchFamily="2" charset="-122"/>
              </a:rPr>
              <a:t> Completeness (signature chain): no omit or replace</a:t>
            </a: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900" dirty="0">
              <a:latin typeface="Comic Sans MS" panose="030F0702030302020204" pitchFamily="66" charset="0"/>
              <a:ea typeface="宋体" panose="02010600030101010101" pitchFamily="2" charset="-122"/>
            </a:endParaRPr>
          </a:p>
          <a:p>
            <a:pPr marL="342900" indent="-342900">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US" altLang="zh-CN" sz="2400" dirty="0">
                <a:solidFill>
                  <a:srgbClr val="0070C0"/>
                </a:solidFill>
                <a:latin typeface="Comic Sans MS" panose="030F0702030302020204" pitchFamily="66" charset="0"/>
                <a:ea typeface="宋体" panose="02010600030101010101" pitchFamily="2" charset="-122"/>
              </a:rPr>
              <a:t>Verification object </a:t>
            </a:r>
            <a:r>
              <a:rPr lang="en-US" altLang="zh-CN" sz="2400" dirty="0">
                <a:latin typeface="Comic Sans MS" panose="030F0702030302020204" pitchFamily="66" charset="0"/>
                <a:ea typeface="宋体" panose="02010600030101010101" pitchFamily="2" charset="-122"/>
              </a:rPr>
              <a:t>(VO) for auditability </a:t>
            </a: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US" altLang="zh-CN" sz="1900" dirty="0">
                <a:solidFill>
                  <a:schemeClr val="tx1"/>
                </a:solidFill>
                <a:latin typeface="Comic Sans MS" panose="030F0702030302020204" pitchFamily="66" charset="0"/>
                <a:ea typeface="宋体" panose="02010600030101010101" pitchFamily="2" charset="-122"/>
                <a:sym typeface="Comic Sans MS" panose="030F0702030302020204" pitchFamily="66" charset="0"/>
              </a:rPr>
              <a:t> </a:t>
            </a:r>
            <a:r>
              <a:rPr lang="en-US" altLang="zh-CN" sz="2000" dirty="0">
                <a:solidFill>
                  <a:schemeClr val="tx1"/>
                </a:solidFill>
                <a:latin typeface="Comic Sans MS" panose="030F0702030302020204" pitchFamily="66" charset="0"/>
                <a:ea typeface="宋体" panose="02010600030101010101" pitchFamily="2" charset="-122"/>
                <a:sym typeface="Comic Sans MS" panose="030F0702030302020204" pitchFamily="66" charset="0"/>
              </a:rPr>
              <a:t>Generated by the server, VO provides an independent   means of verifying correctness</a:t>
            </a: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p:txBody>
      </p:sp>
      <p:pic>
        <p:nvPicPr>
          <p:cNvPr id="5" name="图片 4">
            <a:extLst>
              <a:ext uri="{FF2B5EF4-FFF2-40B4-BE49-F238E27FC236}">
                <a16:creationId xmlns="" xmlns:a16="http://schemas.microsoft.com/office/drawing/2014/main" id="{81EC7AA0-8D42-4CB6-B558-E070DCCDEB1A}"/>
              </a:ext>
            </a:extLst>
          </p:cNvPr>
          <p:cNvPicPr>
            <a:picLocks noChangeAspect="1"/>
          </p:cNvPicPr>
          <p:nvPr/>
        </p:nvPicPr>
        <p:blipFill>
          <a:blip r:embed="rId3"/>
          <a:stretch>
            <a:fillRect/>
          </a:stretch>
        </p:blipFill>
        <p:spPr>
          <a:xfrm>
            <a:off x="2652102" y="996594"/>
            <a:ext cx="3922855" cy="2666183"/>
          </a:xfrm>
          <a:prstGeom prst="rect">
            <a:avLst/>
          </a:prstGeom>
        </p:spPr>
      </p:pic>
    </p:spTree>
    <p:extLst>
      <p:ext uri="{BB962C8B-B14F-4D97-AF65-F5344CB8AC3E}">
        <p14:creationId xmlns:p14="http://schemas.microsoft.com/office/powerpoint/2010/main" val="2871866305"/>
      </p:ext>
    </p:extLst>
  </p:cSld>
  <p:clrMapOvr>
    <a:masterClrMapping/>
  </p:clrMapOvr>
  <p:transition spd="med" advTm="53534"/>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 xmlns:a16="http://schemas.microsoft.com/office/drawing/2014/main" id="{4169EE41-1164-4419-8B24-2F6235A6B12C}"/>
              </a:ext>
            </a:extLst>
          </p:cNvPr>
          <p:cNvSpPr>
            <a:spLocks noGrp="1" noChangeArrowheads="1"/>
          </p:cNvSpPr>
          <p:nvPr>
            <p:ph type="title" idx="4294967295"/>
          </p:nvPr>
        </p:nvSpPr>
        <p:spPr>
          <a:xfrm>
            <a:off x="457200" y="274638"/>
            <a:ext cx="82296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4000" dirty="0">
                <a:latin typeface="Comic Sans MS" panose="030F0702030302020204" pitchFamily="66" charset="0"/>
                <a:ea typeface="宋体" panose="02010600030101010101" pitchFamily="2" charset="-122"/>
              </a:rPr>
              <a:t>VO basic: Signature Chain</a:t>
            </a:r>
            <a:endParaRPr lang="en-GB" altLang="zh-CN" sz="4000" dirty="0">
              <a:latin typeface="Comic Sans MS" panose="030F0702030302020204" pitchFamily="66" charset="0"/>
              <a:ea typeface="宋体" panose="02010600030101010101" pitchFamily="2" charset="-122"/>
            </a:endParaRPr>
          </a:p>
        </p:txBody>
      </p:sp>
      <p:sp>
        <p:nvSpPr>
          <p:cNvPr id="7171" name="Rectangle 2">
            <a:extLst>
              <a:ext uri="{FF2B5EF4-FFF2-40B4-BE49-F238E27FC236}">
                <a16:creationId xmlns="" xmlns:a16="http://schemas.microsoft.com/office/drawing/2014/main" id="{FC57673A-1D80-4562-A21D-BF360E8DCB39}"/>
              </a:ext>
            </a:extLst>
          </p:cNvPr>
          <p:cNvSpPr>
            <a:spLocks noGrp="1" noChangeArrowheads="1"/>
          </p:cNvSpPr>
          <p:nvPr>
            <p:ph type="body" idx="4294967295"/>
          </p:nvPr>
        </p:nvSpPr>
        <p:spPr>
          <a:xfrm>
            <a:off x="447607" y="1149350"/>
            <a:ext cx="8656637" cy="5715000"/>
          </a:xfrm>
        </p:spPr>
        <p:txBody>
          <a:bodyPr/>
          <a:lstStyle/>
          <a:p>
            <a:pPr marL="608013" indent="-608013" eaLnBrk="1" hangingPunct="1">
              <a:lnSpc>
                <a:spcPct val="80000"/>
              </a:lnSpc>
              <a:spcBef>
                <a:spcPts val="5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zh-CN" altLang="en-GB" sz="2000" dirty="0">
              <a:latin typeface="Comic Sans MS" panose="030F0702030302020204" pitchFamily="66" charset="0"/>
              <a:ea typeface="宋体" panose="02010600030101010101" pitchFamily="2" charset="-122"/>
            </a:endParaRPr>
          </a:p>
          <a:p>
            <a:pPr marL="608013" indent="-608013"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pPr>
            <a:r>
              <a:rPr lang="en-US" altLang="zh-CN" sz="2800" dirty="0">
                <a:solidFill>
                  <a:schemeClr val="tx1"/>
                </a:solidFill>
                <a:latin typeface="Comic Sans MS" panose="030F0702030302020204" pitchFamily="66" charset="0"/>
                <a:ea typeface="宋体" panose="02010600030101010101" pitchFamily="2" charset="-122"/>
              </a:rPr>
              <a:t>Basic idea</a:t>
            </a:r>
          </a:p>
          <a:p>
            <a:pPr marL="1008063" lvl="1" indent="-608013">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pPr>
            <a:r>
              <a:rPr lang="en-US" altLang="zh-CN" sz="2300" dirty="0">
                <a:solidFill>
                  <a:schemeClr val="tx1"/>
                </a:solidFill>
                <a:latin typeface="Comic Sans MS" panose="030F0702030302020204" pitchFamily="66" charset="0"/>
                <a:ea typeface="宋体" panose="02010600030101010101" pitchFamily="2" charset="-122"/>
              </a:rPr>
              <a:t>Bind “</a:t>
            </a:r>
            <a:r>
              <a:rPr lang="en-US" altLang="zh-CN" sz="2300" dirty="0">
                <a:solidFill>
                  <a:srgbClr val="0070C0"/>
                </a:solidFill>
                <a:latin typeface="Comic Sans MS" panose="030F0702030302020204" pitchFamily="66" charset="0"/>
                <a:ea typeface="宋体" panose="02010600030101010101" pitchFamily="2" charset="-122"/>
              </a:rPr>
              <a:t>neighbors</a:t>
            </a:r>
            <a:r>
              <a:rPr lang="en-US" altLang="zh-CN" sz="2300" dirty="0">
                <a:solidFill>
                  <a:schemeClr val="tx1"/>
                </a:solidFill>
                <a:latin typeface="Comic Sans MS" panose="030F0702030302020204" pitchFamily="66" charset="0"/>
                <a:ea typeface="宋体" panose="02010600030101010101" pitchFamily="2" charset="-122"/>
              </a:rPr>
              <a:t>” in a given “</a:t>
            </a:r>
            <a:r>
              <a:rPr lang="en-US" altLang="zh-CN" sz="2300" dirty="0">
                <a:solidFill>
                  <a:srgbClr val="0070C0"/>
                </a:solidFill>
                <a:latin typeface="Comic Sans MS" panose="030F0702030302020204" pitchFamily="66" charset="0"/>
                <a:ea typeface="宋体" panose="02010600030101010101" pitchFamily="2" charset="-122"/>
              </a:rPr>
              <a:t>ranking</a:t>
            </a:r>
            <a:r>
              <a:rPr lang="en-US" altLang="zh-CN" sz="2300" dirty="0">
                <a:solidFill>
                  <a:schemeClr val="tx1"/>
                </a:solidFill>
                <a:latin typeface="Comic Sans MS" panose="030F0702030302020204" pitchFamily="66" charset="0"/>
                <a:ea typeface="宋体" panose="02010600030101010101" pitchFamily="2" charset="-122"/>
              </a:rPr>
              <a:t>” function</a:t>
            </a:r>
          </a:p>
          <a:p>
            <a:pPr marL="1008063" lvl="1" indent="-608013">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en-US" altLang="zh-CN" sz="800" dirty="0">
              <a:solidFill>
                <a:srgbClr val="0070C0"/>
              </a:solidFill>
              <a:latin typeface="Comic Sans MS" panose="030F0702030302020204" pitchFamily="66" charset="0"/>
              <a:ea typeface="宋体" panose="02010600030101010101" pitchFamily="2" charset="-122"/>
            </a:endParaRPr>
          </a:p>
          <a:p>
            <a:pPr marL="608013" indent="-608013">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pPr>
            <a:r>
              <a:rPr lang="en-US" altLang="zh-CN" sz="2800" dirty="0">
                <a:solidFill>
                  <a:srgbClr val="0070C0"/>
                </a:solidFill>
                <a:latin typeface="Comic Sans MS" panose="030F0702030302020204" pitchFamily="66" charset="0"/>
                <a:ea typeface="宋体" panose="02010600030101010101" pitchFamily="2" charset="-122"/>
              </a:rPr>
              <a:t>Signature chain</a:t>
            </a:r>
          </a:p>
          <a:p>
            <a:pPr marL="1008063" lvl="1" indent="-608013">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pPr>
            <a:r>
              <a:rPr lang="en-US" altLang="zh-CN" sz="2000" dirty="0">
                <a:latin typeface="Comic Sans MS" panose="030F0702030302020204" pitchFamily="66" charset="0"/>
                <a:ea typeface="宋体" panose="02010600030101010101" pitchFamily="2" charset="-122"/>
              </a:rPr>
              <a:t>Each record is chained with its left and right neighbors</a:t>
            </a:r>
          </a:p>
          <a:p>
            <a:pPr marL="1008063" lvl="1" indent="-608013">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pPr>
            <a:r>
              <a:rPr lang="en-US" altLang="zh-CN" sz="2000" dirty="0">
                <a:latin typeface="Comic Sans MS" panose="030F0702030302020204" pitchFamily="66" charset="0"/>
                <a:ea typeface="宋体" panose="02010600030101010101" pitchFamily="2" charset="-122"/>
              </a:rPr>
              <a:t>H(∙): one-way hash function</a:t>
            </a:r>
          </a:p>
          <a:p>
            <a:pPr lvl="1" indent="0">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en-US" altLang="zh-CN" sz="2000" dirty="0">
                <a:latin typeface="Comic Sans MS" panose="030F0702030302020204" pitchFamily="66" charset="0"/>
                <a:ea typeface="宋体" panose="02010600030101010101" pitchFamily="2" charset="-122"/>
              </a:rPr>
              <a:t>  </a:t>
            </a:r>
          </a:p>
          <a:p>
            <a:pPr lvl="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en-US" altLang="zh-CN" sz="2000" dirty="0">
              <a:latin typeface="Comic Sans MS" panose="030F0702030302020204" pitchFamily="66" charset="0"/>
              <a:ea typeface="宋体" panose="02010600030101010101" pitchFamily="2" charset="-122"/>
              <a:sym typeface="Comic Sans MS" panose="030F0702030302020204" pitchFamily="66" charset="0"/>
            </a:endParaRPr>
          </a:p>
          <a:p>
            <a:pPr marL="608013" indent="-608013" eaLnBrk="1" hangingPunct="1">
              <a:lnSpc>
                <a:spcPct val="105000"/>
              </a:lnSpc>
              <a:spcBef>
                <a:spcPts val="6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en-US" altLang="zh-CN" sz="2400" dirty="0">
              <a:latin typeface="Comic Sans MS" panose="030F0702030302020204" pitchFamily="66" charset="0"/>
              <a:ea typeface="宋体" panose="02010600030101010101" pitchFamily="2" charset="-122"/>
            </a:endParaRPr>
          </a:p>
          <a:p>
            <a:pPr marL="608013" indent="-608013" eaLnBrk="1" hangingPunct="1">
              <a:lnSpc>
                <a:spcPct val="105000"/>
              </a:lnSpc>
              <a:spcBef>
                <a:spcPts val="6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en-US" altLang="zh-CN" sz="2400" dirty="0">
              <a:latin typeface="Comic Sans MS" panose="030F0702030302020204" pitchFamily="66" charset="0"/>
              <a:ea typeface="宋体" panose="02010600030101010101" pitchFamily="2" charset="-122"/>
            </a:endParaRPr>
          </a:p>
          <a:p>
            <a:pPr marL="608013" indent="-608013"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en-US" altLang="zh-CN" sz="2400" dirty="0">
              <a:latin typeface="Comic Sans MS" panose="030F0702030302020204" pitchFamily="66" charset="0"/>
              <a:ea typeface="宋体" panose="02010600030101010101" pitchFamily="2" charset="-122"/>
            </a:endParaRPr>
          </a:p>
          <a:p>
            <a:pPr lvl="1" eaLnBrk="1" hangingPunct="1">
              <a:lnSpc>
                <a:spcPct val="105000"/>
              </a:lnSpc>
              <a:spcBef>
                <a:spcPts val="6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en-GB" altLang="zh-CN" sz="19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en-GB" altLang="zh-CN" sz="15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en-GB" altLang="zh-CN" sz="15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en-GB" altLang="zh-CN" sz="1500" dirty="0">
              <a:latin typeface="Comic Sans MS" panose="030F0702030302020204" pitchFamily="66" charset="0"/>
              <a:ea typeface="宋体" panose="02010600030101010101" pitchFamily="2" charset="-122"/>
            </a:endParaRPr>
          </a:p>
        </p:txBody>
      </p:sp>
      <p:pic>
        <p:nvPicPr>
          <p:cNvPr id="6148" name="图片 4">
            <a:extLst>
              <a:ext uri="{FF2B5EF4-FFF2-40B4-BE49-F238E27FC236}">
                <a16:creationId xmlns="" xmlns:a16="http://schemas.microsoft.com/office/drawing/2014/main" id="{F1E81588-4961-4AF4-88B5-3226A8E9D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348" y="4342683"/>
            <a:ext cx="5049153" cy="190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Tm="175592"/>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 xmlns:a16="http://schemas.microsoft.com/office/drawing/2014/main" id="{CD0ED667-1547-4C62-9265-7BA7F8E384A6}"/>
              </a:ext>
            </a:extLst>
          </p:cNvPr>
          <p:cNvSpPr>
            <a:spLocks noGrp="1" noChangeArrowheads="1"/>
          </p:cNvSpPr>
          <p:nvPr>
            <p:ph type="title" idx="4294967295"/>
          </p:nvPr>
        </p:nvSpPr>
        <p:spPr>
          <a:xfrm>
            <a:off x="457200" y="274638"/>
            <a:ext cx="82296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4000">
                <a:latin typeface="Comic Sans MS" panose="030F0702030302020204" pitchFamily="66" charset="0"/>
                <a:ea typeface="宋体" panose="02010600030101010101" pitchFamily="2" charset="-122"/>
              </a:rPr>
              <a:t>Merkle Hash Tree</a:t>
            </a:r>
            <a:endParaRPr lang="en-GB" altLang="zh-CN" sz="4000">
              <a:latin typeface="Comic Sans MS" panose="030F0702030302020204" pitchFamily="66" charset="0"/>
              <a:ea typeface="宋体" panose="02010600030101010101" pitchFamily="2" charset="-122"/>
            </a:endParaRPr>
          </a:p>
        </p:txBody>
      </p:sp>
      <p:sp>
        <p:nvSpPr>
          <p:cNvPr id="7171" name="Rectangle 2">
            <a:extLst>
              <a:ext uri="{FF2B5EF4-FFF2-40B4-BE49-F238E27FC236}">
                <a16:creationId xmlns="" xmlns:a16="http://schemas.microsoft.com/office/drawing/2014/main" id="{FC57673A-1D80-4562-A21D-BF360E8DCB39}"/>
              </a:ext>
            </a:extLst>
          </p:cNvPr>
          <p:cNvSpPr>
            <a:spLocks noGrp="1" noChangeArrowheads="1"/>
          </p:cNvSpPr>
          <p:nvPr>
            <p:ph type="body" idx="4294967295"/>
          </p:nvPr>
        </p:nvSpPr>
        <p:spPr>
          <a:xfrm>
            <a:off x="487363" y="1149350"/>
            <a:ext cx="8429625" cy="5715000"/>
          </a:xfrm>
        </p:spPr>
        <p:txBody>
          <a:bodyPr/>
          <a:lstStyle/>
          <a:p>
            <a:pPr marL="608013" indent="-608013" eaLnBrk="1" hangingPunct="1">
              <a:lnSpc>
                <a:spcPct val="80000"/>
              </a:lnSpc>
              <a:spcBef>
                <a:spcPts val="5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zh-CN" altLang="en-GB" sz="2000" dirty="0">
              <a:latin typeface="Comic Sans MS" panose="030F0702030302020204" pitchFamily="66" charset="0"/>
              <a:ea typeface="宋体" panose="02010600030101010101" pitchFamily="2" charset="-122"/>
            </a:endParaRPr>
          </a:p>
          <a:p>
            <a:pPr marL="608013" indent="-608013"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pPr>
            <a:r>
              <a:rPr lang="en-US" altLang="zh-CN" sz="2800" dirty="0">
                <a:solidFill>
                  <a:srgbClr val="0070C0"/>
                </a:solidFill>
                <a:latin typeface="Comic Sans MS" panose="030F0702030302020204" pitchFamily="66" charset="0"/>
                <a:ea typeface="宋体" panose="02010600030101010101" pitchFamily="2" charset="-122"/>
              </a:rPr>
              <a:t>Merkle hash tree</a:t>
            </a:r>
          </a:p>
          <a:p>
            <a:pPr lvl="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pPr>
            <a:r>
              <a:rPr lang="en-US" altLang="zh-CN" sz="2000" dirty="0">
                <a:latin typeface="Comic Sans MS" panose="030F0702030302020204" pitchFamily="66" charset="0"/>
                <a:ea typeface="宋体" panose="02010600030101010101" pitchFamily="2" charset="-122"/>
              </a:rPr>
              <a:t> Each internal node is a hash result of two children nodes</a:t>
            </a:r>
          </a:p>
          <a:p>
            <a:pPr lvl="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pPr>
            <a:r>
              <a:rPr lang="en-US" altLang="zh-CN" sz="2000" dirty="0">
                <a:latin typeface="Comic Sans MS" panose="030F0702030302020204" pitchFamily="66" charset="0"/>
                <a:ea typeface="宋体" panose="02010600030101010101" pitchFamily="2" charset="-122"/>
              </a:rPr>
              <a:t> If the range query result is {r</a:t>
            </a:r>
            <a:r>
              <a:rPr lang="en-US" altLang="zh-CN" sz="2000" baseline="-25000" dirty="0">
                <a:latin typeface="Comic Sans MS" panose="030F0702030302020204" pitchFamily="66" charset="0"/>
                <a:ea typeface="宋体" panose="02010600030101010101" pitchFamily="2" charset="-122"/>
              </a:rPr>
              <a:t>4</a:t>
            </a:r>
            <a:r>
              <a:rPr lang="en-US" altLang="zh-CN" sz="2000" dirty="0">
                <a:latin typeface="Comic Sans MS" panose="030F0702030302020204" pitchFamily="66" charset="0"/>
                <a:ea typeface="宋体" panose="02010600030101010101" pitchFamily="2" charset="-122"/>
              </a:rPr>
              <a:t>, r</a:t>
            </a:r>
            <a:r>
              <a:rPr lang="en-US" altLang="zh-CN" sz="2000" baseline="-25000" dirty="0">
                <a:latin typeface="Comic Sans MS" panose="030F0702030302020204" pitchFamily="66" charset="0"/>
                <a:ea typeface="宋体" panose="02010600030101010101" pitchFamily="2" charset="-122"/>
              </a:rPr>
              <a:t>5</a:t>
            </a:r>
            <a:r>
              <a:rPr lang="en-US" altLang="zh-CN" sz="2000" dirty="0">
                <a:latin typeface="Comic Sans MS" panose="030F0702030302020204" pitchFamily="66" charset="0"/>
                <a:ea typeface="宋体" panose="02010600030101010101" pitchFamily="2" charset="-122"/>
              </a:rPr>
              <a:t>, r</a:t>
            </a:r>
            <a:r>
              <a:rPr lang="en-US" altLang="zh-CN" sz="2000" baseline="-25000" dirty="0">
                <a:latin typeface="Comic Sans MS" panose="030F0702030302020204" pitchFamily="66" charset="0"/>
                <a:ea typeface="宋体" panose="02010600030101010101" pitchFamily="2" charset="-122"/>
              </a:rPr>
              <a:t>6</a:t>
            </a:r>
            <a:r>
              <a:rPr lang="en-US" altLang="zh-CN" sz="2000" dirty="0">
                <a:latin typeface="Comic Sans MS" panose="030F0702030302020204" pitchFamily="66" charset="0"/>
                <a:ea typeface="宋体" panose="02010600030101010101" pitchFamily="2" charset="-122"/>
              </a:rPr>
              <a:t>}, the VO is {</a:t>
            </a:r>
            <a:r>
              <a:rPr lang="en-US" altLang="zh-CN" sz="2000" dirty="0" err="1">
                <a:latin typeface="Comic Sans MS" panose="030F0702030302020204" pitchFamily="66" charset="0"/>
                <a:ea typeface="宋体" panose="02010600030101010101" pitchFamily="2" charset="-122"/>
              </a:rPr>
              <a:t>H</a:t>
            </a:r>
            <a:r>
              <a:rPr lang="en-US" altLang="zh-CN" sz="2000" baseline="-25000" dirty="0" err="1">
                <a:latin typeface="Comic Sans MS" panose="030F0702030302020204" pitchFamily="66" charset="0"/>
                <a:ea typeface="宋体" panose="02010600030101010101" pitchFamily="2" charset="-122"/>
              </a:rPr>
              <a:t>root</a:t>
            </a:r>
            <a:r>
              <a:rPr lang="en-US" altLang="zh-CN" sz="2000" dirty="0">
                <a:latin typeface="Comic Sans MS" panose="030F0702030302020204" pitchFamily="66" charset="0"/>
                <a:ea typeface="宋体" panose="02010600030101010101" pitchFamily="2" charset="-122"/>
              </a:rPr>
              <a:t>, r</a:t>
            </a:r>
            <a:r>
              <a:rPr lang="en-US" altLang="zh-CN" sz="2000" baseline="-25000" dirty="0">
                <a:latin typeface="Comic Sans MS" panose="030F0702030302020204" pitchFamily="66" charset="0"/>
                <a:ea typeface="宋体" panose="02010600030101010101" pitchFamily="2" charset="-122"/>
              </a:rPr>
              <a:t>3</a:t>
            </a:r>
            <a:r>
              <a:rPr lang="en-US" altLang="zh-CN" sz="2000" dirty="0">
                <a:latin typeface="Comic Sans MS" panose="030F0702030302020204" pitchFamily="66" charset="0"/>
                <a:ea typeface="宋体" panose="02010600030101010101" pitchFamily="2" charset="-122"/>
              </a:rPr>
              <a:t>, r</a:t>
            </a:r>
            <a:r>
              <a:rPr lang="en-US" altLang="zh-CN" sz="2000" baseline="-25000" dirty="0">
                <a:latin typeface="Comic Sans MS" panose="030F0702030302020204" pitchFamily="66" charset="0"/>
                <a:ea typeface="宋体" panose="02010600030101010101" pitchFamily="2" charset="-122"/>
              </a:rPr>
              <a:t>7</a:t>
            </a:r>
            <a:r>
              <a:rPr lang="en-US" altLang="zh-CN" sz="2000" dirty="0">
                <a:latin typeface="Comic Sans MS" panose="030F0702030302020204" pitchFamily="66" charset="0"/>
                <a:ea typeface="宋体" panose="02010600030101010101" pitchFamily="2" charset="-122"/>
              </a:rPr>
              <a:t>,</a:t>
            </a:r>
            <a:r>
              <a:rPr lang="en-US" altLang="zh-CN" sz="2000" baseline="-25000" dirty="0">
                <a:latin typeface="Comic Sans MS" panose="030F0702030302020204" pitchFamily="66" charset="0"/>
                <a:ea typeface="宋体" panose="02010600030101010101" pitchFamily="2" charset="-122"/>
              </a:rPr>
              <a:t> </a:t>
            </a:r>
            <a:r>
              <a:rPr lang="en-US" altLang="zh-CN" sz="2000" dirty="0">
                <a:latin typeface="Comic Sans MS" panose="030F0702030302020204" pitchFamily="66" charset="0"/>
                <a:ea typeface="宋体" panose="02010600030101010101" pitchFamily="2" charset="-122"/>
              </a:rPr>
              <a:t>H</a:t>
            </a:r>
            <a:r>
              <a:rPr lang="en-US" altLang="zh-CN" sz="2000" baseline="-25000" dirty="0">
                <a:latin typeface="Comic Sans MS" panose="030F0702030302020204" pitchFamily="66" charset="0"/>
                <a:ea typeface="宋体" panose="02010600030101010101" pitchFamily="2" charset="-122"/>
              </a:rPr>
              <a:t>1-2</a:t>
            </a:r>
            <a:r>
              <a:rPr lang="en-US" altLang="zh-CN" sz="2000" dirty="0">
                <a:latin typeface="Comic Sans MS" panose="030F0702030302020204" pitchFamily="66" charset="0"/>
                <a:ea typeface="宋体" panose="02010600030101010101" pitchFamily="2" charset="-122"/>
              </a:rPr>
              <a:t>, H</a:t>
            </a:r>
            <a:r>
              <a:rPr lang="en-US" altLang="zh-CN" sz="2000" baseline="-25000" dirty="0">
                <a:latin typeface="Comic Sans MS" panose="030F0702030302020204" pitchFamily="66" charset="0"/>
                <a:ea typeface="宋体" panose="02010600030101010101" pitchFamily="2" charset="-122"/>
              </a:rPr>
              <a:t>8</a:t>
            </a:r>
            <a:r>
              <a:rPr lang="en-US" altLang="zh-CN" sz="2000" dirty="0">
                <a:latin typeface="Comic Sans MS" panose="030F0702030302020204" pitchFamily="66" charset="0"/>
                <a:ea typeface="宋体" panose="02010600030101010101" pitchFamily="2" charset="-122"/>
              </a:rPr>
              <a:t>}</a:t>
            </a:r>
          </a:p>
          <a:p>
            <a:pPr lvl="1">
              <a:lnSpc>
                <a:spcPct val="105000"/>
              </a:lnSpc>
              <a:spcBef>
                <a:spcPts val="6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en-US" altLang="zh-CN" sz="2000" dirty="0">
              <a:latin typeface="Comic Sans MS" panose="030F0702030302020204" pitchFamily="66" charset="0"/>
              <a:ea typeface="宋体" panose="02010600030101010101" pitchFamily="2" charset="-122"/>
            </a:endParaRPr>
          </a:p>
          <a:p>
            <a:pPr lvl="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en-US" altLang="zh-CN" sz="2000" dirty="0">
              <a:latin typeface="Comic Sans MS" panose="030F0702030302020204" pitchFamily="66" charset="0"/>
              <a:ea typeface="宋体" panose="02010600030101010101" pitchFamily="2" charset="-122"/>
              <a:sym typeface="Comic Sans MS" panose="030F0702030302020204" pitchFamily="66" charset="0"/>
            </a:endParaRPr>
          </a:p>
          <a:p>
            <a:pPr marL="608013" indent="-608013" eaLnBrk="1" hangingPunct="1">
              <a:lnSpc>
                <a:spcPct val="105000"/>
              </a:lnSpc>
              <a:spcBef>
                <a:spcPts val="6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en-US" altLang="zh-CN" sz="2400" dirty="0">
              <a:latin typeface="Comic Sans MS" panose="030F0702030302020204" pitchFamily="66" charset="0"/>
              <a:ea typeface="宋体" panose="02010600030101010101" pitchFamily="2" charset="-122"/>
            </a:endParaRPr>
          </a:p>
          <a:p>
            <a:pPr marL="608013" indent="-608013" eaLnBrk="1" hangingPunct="1">
              <a:lnSpc>
                <a:spcPct val="105000"/>
              </a:lnSpc>
              <a:spcBef>
                <a:spcPts val="6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en-US" altLang="zh-CN" sz="2400" dirty="0">
              <a:latin typeface="Comic Sans MS" panose="030F0702030302020204" pitchFamily="66" charset="0"/>
              <a:ea typeface="宋体" panose="02010600030101010101" pitchFamily="2" charset="-122"/>
            </a:endParaRPr>
          </a:p>
          <a:p>
            <a:pPr marL="608013" indent="-608013"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en-US" altLang="zh-CN" sz="2400" dirty="0">
              <a:latin typeface="Comic Sans MS" panose="030F0702030302020204" pitchFamily="66" charset="0"/>
              <a:ea typeface="宋体" panose="02010600030101010101" pitchFamily="2" charset="-122"/>
            </a:endParaRPr>
          </a:p>
          <a:p>
            <a:pPr lvl="1" eaLnBrk="1" hangingPunct="1">
              <a:lnSpc>
                <a:spcPct val="105000"/>
              </a:lnSpc>
              <a:spcBef>
                <a:spcPts val="6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en-GB" altLang="zh-CN" sz="19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en-GB" altLang="zh-CN" sz="15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en-GB" altLang="zh-CN" sz="15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en-GB" altLang="zh-CN" sz="1500" dirty="0">
              <a:latin typeface="Comic Sans MS" panose="030F0702030302020204" pitchFamily="66" charset="0"/>
              <a:ea typeface="宋体" panose="02010600030101010101" pitchFamily="2" charset="-122"/>
            </a:endParaRPr>
          </a:p>
        </p:txBody>
      </p:sp>
      <p:pic>
        <p:nvPicPr>
          <p:cNvPr id="3" name="图片 2">
            <a:extLst>
              <a:ext uri="{FF2B5EF4-FFF2-40B4-BE49-F238E27FC236}">
                <a16:creationId xmlns="" xmlns:a16="http://schemas.microsoft.com/office/drawing/2014/main" id="{5522C392-BF87-4701-9452-5E7E71E701ED}"/>
              </a:ext>
            </a:extLst>
          </p:cNvPr>
          <p:cNvPicPr>
            <a:picLocks noChangeAspect="1"/>
          </p:cNvPicPr>
          <p:nvPr/>
        </p:nvPicPr>
        <p:blipFill>
          <a:blip r:embed="rId3"/>
          <a:stretch>
            <a:fillRect/>
          </a:stretch>
        </p:blipFill>
        <p:spPr>
          <a:xfrm>
            <a:off x="1540132" y="3350327"/>
            <a:ext cx="6539680" cy="2962924"/>
          </a:xfrm>
          <a:prstGeom prst="rect">
            <a:avLst/>
          </a:prstGeom>
        </p:spPr>
      </p:pic>
    </p:spTree>
    <p:extLst>
      <p:ext uri="{BB962C8B-B14F-4D97-AF65-F5344CB8AC3E}">
        <p14:creationId xmlns:p14="http://schemas.microsoft.com/office/powerpoint/2010/main" val="129163298"/>
      </p:ext>
    </p:extLst>
  </p:cSld>
  <p:clrMapOvr>
    <a:masterClrMapping/>
  </p:clrMapOvr>
  <p:transition spd="med" advTm="616"/>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 xmlns:a16="http://schemas.microsoft.com/office/drawing/2014/main" id="{CC2677BD-4400-4A51-A11F-456591E4DD3D}"/>
              </a:ext>
            </a:extLst>
          </p:cNvPr>
          <p:cNvSpPr>
            <a:spLocks noGrp="1" noChangeArrowheads="1"/>
          </p:cNvSpPr>
          <p:nvPr>
            <p:ph type="title" idx="4294967295"/>
          </p:nvPr>
        </p:nvSpPr>
        <p:spPr>
          <a:xfrm>
            <a:off x="457200" y="274638"/>
            <a:ext cx="82296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4000" dirty="0">
                <a:solidFill>
                  <a:schemeClr val="dk1"/>
                </a:solidFill>
                <a:latin typeface="Comic Sans MS"/>
              </a:rPr>
              <a:t>Function Query </a:t>
            </a:r>
            <a:r>
              <a:rPr lang="en-US" altLang="zh-CN" sz="2800" dirty="0">
                <a:solidFill>
                  <a:schemeClr val="bg1">
                    <a:lumMod val="50000"/>
                  </a:schemeClr>
                </a:solidFill>
                <a:latin typeface="Comic Sans MS" panose="030F0702030302020204" pitchFamily="66" charset="0"/>
              </a:rPr>
              <a:t>[ICDE’16]</a:t>
            </a:r>
            <a:endParaRPr lang="en-GB" altLang="zh-CN" sz="2800" dirty="0">
              <a:solidFill>
                <a:schemeClr val="bg1">
                  <a:lumMod val="50000"/>
                </a:schemeClr>
              </a:solidFill>
              <a:latin typeface="Comic Sans MS" panose="030F0702030302020204" pitchFamily="66" charset="0"/>
              <a:ea typeface="宋体" panose="02010600030101010101" pitchFamily="2" charset="-122"/>
            </a:endParaRPr>
          </a:p>
        </p:txBody>
      </p:sp>
      <p:sp>
        <p:nvSpPr>
          <p:cNvPr id="23" name="Rectangle 2">
            <a:extLst>
              <a:ext uri="{FF2B5EF4-FFF2-40B4-BE49-F238E27FC236}">
                <a16:creationId xmlns="" xmlns:a16="http://schemas.microsoft.com/office/drawing/2014/main" id="{83921F33-F368-4D9D-B42A-3D63E38B22A5}"/>
              </a:ext>
            </a:extLst>
          </p:cNvPr>
          <p:cNvSpPr txBox="1">
            <a:spLocks noChangeArrowheads="1"/>
          </p:cNvSpPr>
          <p:nvPr/>
        </p:nvSpPr>
        <p:spPr>
          <a:xfrm>
            <a:off x="487363" y="1149350"/>
            <a:ext cx="8430394" cy="57150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1313" marR="0" lvl="0" indent="126046" algn="l" rtl="0">
              <a:lnSpc>
                <a:spcPct val="100000"/>
              </a:lnSpc>
              <a:spcBef>
                <a:spcPts val="800"/>
              </a:spcBef>
              <a:spcAft>
                <a:spcPts val="0"/>
              </a:spcAft>
              <a:buClr>
                <a:srgbClr val="CCCCFF"/>
              </a:buClr>
              <a:buSzPct val="80000"/>
              <a:buFont typeface="Noto Sans Symbols"/>
              <a:buChar char="●"/>
              <a:defRPr sz="3200" b="0" i="0" u="none" strike="noStrike" cap="none">
                <a:solidFill>
                  <a:srgbClr val="000000"/>
                </a:solidFill>
                <a:latin typeface="Arial"/>
                <a:ea typeface="Arial"/>
                <a:cs typeface="Arial"/>
                <a:sym typeface="Arial"/>
              </a:defRPr>
            </a:lvl1pPr>
            <a:lvl2pPr marL="741363" marR="0" lvl="1" indent="64452" algn="l" rtl="0">
              <a:lnSpc>
                <a:spcPct val="100000"/>
              </a:lnSpc>
              <a:spcBef>
                <a:spcPts val="675"/>
              </a:spcBef>
              <a:spcAft>
                <a:spcPts val="0"/>
              </a:spcAft>
              <a:buClr>
                <a:srgbClr val="CCCCFF"/>
              </a:buClr>
              <a:buSzPct val="70000"/>
              <a:buFont typeface="Noto Sans Symbols"/>
              <a:buChar char="○"/>
              <a:defRPr sz="2700" b="0" i="0" u="none" strike="noStrike" cap="none">
                <a:solidFill>
                  <a:srgbClr val="000000"/>
                </a:solidFill>
                <a:latin typeface="Arial"/>
                <a:ea typeface="Arial"/>
                <a:cs typeface="Arial"/>
                <a:sym typeface="Arial"/>
              </a:defRPr>
            </a:lvl2pPr>
            <a:lvl3pPr marL="1143000" marR="0" lvl="2" indent="44131" algn="l" rtl="0">
              <a:lnSpc>
                <a:spcPct val="100000"/>
              </a:lnSpc>
              <a:spcBef>
                <a:spcPts val="575"/>
              </a:spcBef>
              <a:spcAft>
                <a:spcPts val="0"/>
              </a:spcAft>
              <a:buClr>
                <a:srgbClr val="CCCCFF"/>
              </a:buClr>
              <a:buSzPct val="64999"/>
              <a:buFont typeface="Noto Sans Symbols"/>
              <a:buChar char="●"/>
              <a:defRPr sz="2300" b="0" i="0" u="none" strike="noStrike" cap="none">
                <a:solidFill>
                  <a:srgbClr val="000000"/>
                </a:solidFill>
                <a:latin typeface="Arial"/>
                <a:ea typeface="Arial"/>
                <a:cs typeface="Arial"/>
                <a:sym typeface="Arial"/>
              </a:defRPr>
            </a:lvl3pPr>
            <a:lvl4pPr marL="1600200" marR="0" lvl="3" indent="152400" algn="l" rtl="0">
              <a:lnSpc>
                <a:spcPct val="100000"/>
              </a:lnSpc>
              <a:spcBef>
                <a:spcPts val="500"/>
              </a:spcBef>
              <a:spcAft>
                <a:spcPts val="0"/>
              </a:spcAft>
              <a:buClr>
                <a:srgbClr val="CCCCFF"/>
              </a:buClr>
              <a:buSzPct val="100000"/>
              <a:buFont typeface="Arial"/>
              <a:buChar char="•"/>
              <a:defRPr sz="2000" b="0" i="0" u="none" strike="noStrike" cap="none">
                <a:solidFill>
                  <a:srgbClr val="000000"/>
                </a:solidFill>
                <a:latin typeface="Arial"/>
                <a:ea typeface="Arial"/>
                <a:cs typeface="Arial"/>
                <a:sym typeface="Arial"/>
              </a:defRPr>
            </a:lvl4pPr>
            <a:lvl5pPr marL="2057400" marR="0" lvl="4"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5pPr>
            <a:lvl6pPr marL="2514600" marR="0" lvl="5"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6pPr>
            <a:lvl7pPr marL="2971800" marR="0" lvl="6"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7pPr>
            <a:lvl8pPr marL="3429000" marR="0" lvl="7"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8pPr>
            <a:lvl9pPr marL="3886200" marR="0" lvl="8"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9pPr>
          </a:lstStyle>
          <a:p>
            <a:pPr marL="608013" indent="-608013">
              <a:lnSpc>
                <a:spcPct val="80000"/>
              </a:lnSpc>
              <a:spcBef>
                <a:spcPts val="5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zh-CN" altLang="en-GB" sz="2000" dirty="0">
              <a:latin typeface="Comic Sans MS" panose="030F0702030302020204" pitchFamily="66" charset="0"/>
              <a:ea typeface="宋体" panose="02010600030101010101" pitchFamily="2" charset="-122"/>
            </a:endParaRPr>
          </a:p>
          <a:p>
            <a:pPr marL="608013" indent="-608013">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US" altLang="zh-CN" sz="2400" dirty="0">
                <a:latin typeface="Comic Sans MS" panose="030F0702030302020204" pitchFamily="66" charset="0"/>
                <a:ea typeface="宋体" panose="02010600030101010101" pitchFamily="2" charset="-122"/>
              </a:rPr>
              <a:t>Function Query (FQ): map records into functions</a:t>
            </a:r>
          </a:p>
          <a:p>
            <a:pPr marL="608013" indent="-608013">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800" dirty="0">
              <a:latin typeface="Comic Sans MS" panose="030F0702030302020204" pitchFamily="66" charset="0"/>
              <a:ea typeface="宋体" panose="02010600030101010101" pitchFamily="2" charset="-122"/>
            </a:endParaRPr>
          </a:p>
          <a:p>
            <a:pPr lvl="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US" altLang="zh-CN" sz="2000" dirty="0">
                <a:latin typeface="Comic Sans MS" panose="030F0702030302020204" pitchFamily="66" charset="0"/>
                <a:ea typeface="宋体" panose="02010600030101010101" pitchFamily="2" charset="-122"/>
              </a:rPr>
              <a:t>Univariate Linear Function                </a:t>
            </a:r>
            <a:r>
              <a:rPr lang="en-US" altLang="zh-CN" sz="2000" dirty="0">
                <a:latin typeface="Comic Sans MS" panose="030F0702030302020204" pitchFamily="66" charset="0"/>
              </a:rPr>
              <a:t>r1(3,9)      f1=3a+9</a:t>
            </a:r>
            <a:endParaRPr lang="en-US" altLang="zh-CN" sz="2000" dirty="0">
              <a:latin typeface="Comic Sans MS" panose="030F0702030302020204" pitchFamily="66" charset="0"/>
              <a:ea typeface="宋体" panose="02010600030101010101" pitchFamily="2" charset="-122"/>
            </a:endParaRPr>
          </a:p>
          <a:p>
            <a:pPr lvl="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US" altLang="zh-CN" sz="2000" dirty="0">
                <a:latin typeface="Comic Sans MS" panose="030F0702030302020204" pitchFamily="66" charset="0"/>
                <a:ea typeface="宋体" panose="02010600030101010101" pitchFamily="2" charset="-122"/>
              </a:rPr>
              <a:t>Multivariate Linear Function             </a:t>
            </a:r>
            <a:r>
              <a:rPr lang="en-US" altLang="zh-CN" sz="2000" dirty="0">
                <a:latin typeface="Comic Sans MS" panose="030F0702030302020204" pitchFamily="66" charset="0"/>
              </a:rPr>
              <a:t>r1(3,9)      f1=3a+9b</a:t>
            </a:r>
            <a:endParaRPr lang="en-US" altLang="zh-CN" sz="2000" dirty="0">
              <a:latin typeface="Comic Sans MS" panose="030F0702030302020204" pitchFamily="66" charset="0"/>
              <a:ea typeface="宋体" panose="02010600030101010101" pitchFamily="2" charset="-122"/>
            </a:endParaRPr>
          </a:p>
          <a:p>
            <a:pPr lvl="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US" altLang="zh-CN" sz="2000" dirty="0">
                <a:latin typeface="Comic Sans MS" panose="030F0702030302020204" pitchFamily="66" charset="0"/>
                <a:ea typeface="宋体" panose="02010600030101010101" pitchFamily="2" charset="-122"/>
              </a:rPr>
              <a:t>Multivariate High Degree Function   </a:t>
            </a:r>
            <a:r>
              <a:rPr lang="en-US" altLang="zh-CN" sz="2000" dirty="0">
                <a:latin typeface="Comic Sans MS" panose="030F0702030302020204" pitchFamily="66" charset="0"/>
              </a:rPr>
              <a:t>r1(3,9)      f1=3a+9b</a:t>
            </a:r>
            <a:r>
              <a:rPr lang="en-US" altLang="zh-CN" sz="2000" baseline="30000" dirty="0">
                <a:latin typeface="Comic Sans MS" panose="030F0702030302020204" pitchFamily="66" charset="0"/>
              </a:rPr>
              <a:t>2</a:t>
            </a:r>
            <a:endParaRPr lang="en-US" altLang="zh-CN" sz="2000" baseline="30000" dirty="0">
              <a:latin typeface="Comic Sans MS" panose="030F0702030302020204" pitchFamily="66" charset="0"/>
              <a:ea typeface="宋体" panose="02010600030101010101" pitchFamily="2" charset="-122"/>
            </a:endParaRPr>
          </a:p>
          <a:p>
            <a:pPr lvl="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608013" indent="-608013">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US" altLang="zh-CN" sz="2400" dirty="0">
                <a:latin typeface="Comic Sans MS" panose="030F0702030302020204" pitchFamily="66" charset="0"/>
                <a:ea typeface="宋体" panose="02010600030101010101" pitchFamily="2" charset="-122"/>
              </a:rPr>
              <a:t>FQ type</a:t>
            </a:r>
          </a:p>
          <a:p>
            <a:pPr marL="608013" indent="-608013">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800" dirty="0">
              <a:latin typeface="Comic Sans MS" panose="030F0702030302020204" pitchFamily="66" charset="0"/>
              <a:ea typeface="宋体" panose="02010600030101010101" pitchFamily="2" charset="-122"/>
            </a:endParaRPr>
          </a:p>
          <a:p>
            <a:pPr lvl="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US" altLang="zh-CN" sz="2000" dirty="0">
                <a:solidFill>
                  <a:srgbClr val="0070C0"/>
                </a:solidFill>
                <a:latin typeface="Comic Sans MS" panose="030F0702030302020204" pitchFamily="66" charset="0"/>
                <a:ea typeface="宋体" panose="02010600030101010101" pitchFamily="2" charset="-122"/>
              </a:rPr>
              <a:t> Range FQ</a:t>
            </a:r>
            <a:r>
              <a:rPr lang="en-US" altLang="zh-CN" sz="2000" dirty="0">
                <a:latin typeface="Comic Sans MS" panose="030F0702030302020204" pitchFamily="66" charset="0"/>
                <a:ea typeface="宋体" panose="02010600030101010101" pitchFamily="2" charset="-122"/>
              </a:rPr>
              <a:t>:	retrieve 10 &lt; f(</a:t>
            </a:r>
            <a:r>
              <a:rPr lang="en-US" altLang="zh-CN" sz="2000" dirty="0" err="1">
                <a:latin typeface="Comic Sans MS" panose="030F0702030302020204" pitchFamily="66" charset="0"/>
                <a:ea typeface="宋体" panose="02010600030101010101" pitchFamily="2" charset="-122"/>
              </a:rPr>
              <a:t>a,b</a:t>
            </a:r>
            <a:r>
              <a:rPr lang="en-US" altLang="zh-CN" sz="2000" dirty="0">
                <a:latin typeface="Comic Sans MS" panose="030F0702030302020204" pitchFamily="66" charset="0"/>
                <a:ea typeface="宋体" panose="02010600030101010101" pitchFamily="2" charset="-122"/>
              </a:rPr>
              <a:t>) &lt; 20</a:t>
            </a:r>
          </a:p>
          <a:p>
            <a:pPr lvl="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US" altLang="zh-CN" sz="2000" dirty="0">
                <a:solidFill>
                  <a:srgbClr val="0070C0"/>
                </a:solidFill>
                <a:latin typeface="Comic Sans MS" panose="030F0702030302020204" pitchFamily="66" charset="0"/>
                <a:ea typeface="宋体" panose="02010600030101010101" pitchFamily="2" charset="-122"/>
              </a:rPr>
              <a:t> Top-K FQ</a:t>
            </a:r>
            <a:r>
              <a:rPr lang="en-US" altLang="zh-CN" sz="2000" dirty="0">
                <a:latin typeface="Comic Sans MS" panose="030F0702030302020204" pitchFamily="66" charset="0"/>
                <a:ea typeface="宋体" panose="02010600030101010101" pitchFamily="2" charset="-122"/>
              </a:rPr>
              <a:t>:   	retrieve top-3 f(</a:t>
            </a:r>
            <a:r>
              <a:rPr lang="en-US" altLang="zh-CN" sz="2000" dirty="0" err="1">
                <a:latin typeface="Comic Sans MS" panose="030F0702030302020204" pitchFamily="66" charset="0"/>
                <a:ea typeface="宋体" panose="02010600030101010101" pitchFamily="2" charset="-122"/>
              </a:rPr>
              <a:t>a,b</a:t>
            </a:r>
            <a:r>
              <a:rPr lang="en-US" altLang="zh-CN" sz="2000" dirty="0">
                <a:latin typeface="Comic Sans MS" panose="030F0702030302020204" pitchFamily="66" charset="0"/>
                <a:ea typeface="宋体" panose="02010600030101010101" pitchFamily="2" charset="-122"/>
              </a:rPr>
              <a:t>)  </a:t>
            </a:r>
            <a:endParaRPr lang="en-US" altLang="zh-CN" sz="2000" dirty="0">
              <a:solidFill>
                <a:schemeClr val="tx1"/>
              </a:solidFill>
              <a:latin typeface="Comic Sans MS" panose="030F0702030302020204" pitchFamily="66" charset="0"/>
              <a:ea typeface="宋体" panose="02010600030101010101" pitchFamily="2" charset="-122"/>
            </a:endParaRPr>
          </a:p>
          <a:p>
            <a:pPr lvl="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US" altLang="zh-CN" sz="2000" dirty="0">
                <a:latin typeface="Comic Sans MS" panose="030F0702030302020204" pitchFamily="66" charset="0"/>
                <a:ea typeface="宋体" panose="02010600030101010101" pitchFamily="2" charset="-122"/>
              </a:rPr>
              <a:t> </a:t>
            </a:r>
            <a:r>
              <a:rPr lang="en-US" altLang="zh-CN" sz="2000" dirty="0">
                <a:solidFill>
                  <a:srgbClr val="0070C0"/>
                </a:solidFill>
                <a:latin typeface="Comic Sans MS" panose="030F0702030302020204" pitchFamily="66" charset="0"/>
                <a:ea typeface="宋体" panose="02010600030101010101" pitchFamily="2" charset="-122"/>
              </a:rPr>
              <a:t>KNN FQ </a:t>
            </a:r>
            <a:r>
              <a:rPr lang="en-US" altLang="zh-CN" sz="2000" dirty="0">
                <a:latin typeface="Comic Sans MS" panose="030F0702030302020204" pitchFamily="66" charset="0"/>
                <a:ea typeface="宋体" panose="02010600030101010101" pitchFamily="2" charset="-122"/>
              </a:rPr>
              <a:t>:   	retrieve 3 nearest neighbors of f(</a:t>
            </a:r>
            <a:r>
              <a:rPr lang="en-US" altLang="zh-CN" sz="2000" dirty="0" err="1">
                <a:latin typeface="Comic Sans MS" panose="030F0702030302020204" pitchFamily="66" charset="0"/>
                <a:ea typeface="宋体" panose="02010600030101010101" pitchFamily="2" charset="-122"/>
              </a:rPr>
              <a:t>a,b</a:t>
            </a:r>
            <a:r>
              <a:rPr lang="en-US" altLang="zh-CN" sz="2000" dirty="0">
                <a:latin typeface="Comic Sans MS" panose="030F0702030302020204" pitchFamily="66" charset="0"/>
                <a:ea typeface="宋体" panose="02010600030101010101" pitchFamily="2" charset="-122"/>
              </a:rPr>
              <a:t>) </a:t>
            </a:r>
            <a:endParaRPr lang="en-US" altLang="zh-CN" sz="2000" dirty="0">
              <a:solidFill>
                <a:schemeClr val="tx1"/>
              </a:solidFill>
              <a:latin typeface="Comic Sans MS" panose="030F0702030302020204" pitchFamily="66" charset="0"/>
              <a:ea typeface="宋体" panose="02010600030101010101" pitchFamily="2" charset="-122"/>
            </a:endParaRPr>
          </a:p>
          <a:p>
            <a:pPr marL="608013" indent="-608013">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608013" indent="-608013">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lvl="1" indent="0">
              <a:lnSpc>
                <a:spcPct val="105000"/>
              </a:lnSpc>
              <a:spcBef>
                <a:spcPts val="600"/>
              </a:spcBef>
              <a:buFont typeface="Noto Sans Symbols"/>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000" dirty="0">
              <a:latin typeface="Comic Sans MS" panose="030F0702030302020204" pitchFamily="66" charset="0"/>
              <a:ea typeface="宋体" panose="02010600030101010101" pitchFamily="2" charset="-122"/>
            </a:endParaRPr>
          </a:p>
          <a:p>
            <a:pPr lvl="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000" dirty="0">
              <a:latin typeface="Comic Sans MS" panose="030F0702030302020204" pitchFamily="66" charset="0"/>
              <a:ea typeface="宋体" panose="02010600030101010101" pitchFamily="2" charset="-122"/>
            </a:endParaRPr>
          </a:p>
          <a:p>
            <a:pPr lvl="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000" dirty="0">
              <a:latin typeface="Comic Sans MS" panose="030F0702030302020204" pitchFamily="66" charset="0"/>
              <a:ea typeface="宋体" panose="02010600030101010101" pitchFamily="2" charset="-122"/>
            </a:endParaRPr>
          </a:p>
          <a:p>
            <a:pPr lvl="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000" dirty="0">
              <a:latin typeface="Comic Sans MS"/>
              <a:ea typeface="Comic Sans MS"/>
              <a:cs typeface="Comic Sans MS"/>
              <a:sym typeface="Comic Sans MS"/>
            </a:endParaRPr>
          </a:p>
          <a:p>
            <a:pPr marL="0" indent="0">
              <a:lnSpc>
                <a:spcPct val="105000"/>
              </a:lnSpc>
              <a:spcBef>
                <a:spcPts val="600"/>
              </a:spcBef>
              <a:buFont typeface="Noto Sans Symbols"/>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0" indent="0">
              <a:lnSpc>
                <a:spcPct val="105000"/>
              </a:lnSpc>
              <a:spcBef>
                <a:spcPts val="600"/>
              </a:spcBef>
              <a:buFont typeface="Noto Sans Symbols"/>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608013" indent="-608013">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457200" lvl="1" indent="0">
              <a:lnSpc>
                <a:spcPct val="105000"/>
              </a:lnSpc>
              <a:spcBef>
                <a:spcPts val="6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900" dirty="0">
              <a:latin typeface="Comic Sans MS" panose="030F0702030302020204" pitchFamily="66" charset="0"/>
              <a:ea typeface="宋体" panose="02010600030101010101" pitchFamily="2" charset="-122"/>
            </a:endParaRPr>
          </a:p>
          <a:p>
            <a:pPr lvl="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p:txBody>
      </p:sp>
      <p:cxnSp>
        <p:nvCxnSpPr>
          <p:cNvPr id="26" name="直接箭头连接符 25">
            <a:extLst>
              <a:ext uri="{FF2B5EF4-FFF2-40B4-BE49-F238E27FC236}">
                <a16:creationId xmlns="" xmlns:a16="http://schemas.microsoft.com/office/drawing/2014/main" id="{8628C25A-F530-46D1-B180-E77BA0F03BB8}"/>
              </a:ext>
            </a:extLst>
          </p:cNvPr>
          <p:cNvCxnSpPr>
            <a:cxnSpLocks/>
          </p:cNvCxnSpPr>
          <p:nvPr/>
        </p:nvCxnSpPr>
        <p:spPr>
          <a:xfrm>
            <a:off x="6663213" y="3222608"/>
            <a:ext cx="30497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a:extLst>
              <a:ext uri="{FF2B5EF4-FFF2-40B4-BE49-F238E27FC236}">
                <a16:creationId xmlns="" xmlns:a16="http://schemas.microsoft.com/office/drawing/2014/main" id="{8554EAE3-C7AF-46D1-8CB9-656F6D107C97}"/>
              </a:ext>
            </a:extLst>
          </p:cNvPr>
          <p:cNvCxnSpPr>
            <a:cxnSpLocks/>
          </p:cNvCxnSpPr>
          <p:nvPr/>
        </p:nvCxnSpPr>
        <p:spPr>
          <a:xfrm>
            <a:off x="6663213" y="2789845"/>
            <a:ext cx="30497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a:extLst>
              <a:ext uri="{FF2B5EF4-FFF2-40B4-BE49-F238E27FC236}">
                <a16:creationId xmlns="" xmlns:a16="http://schemas.microsoft.com/office/drawing/2014/main" id="{C05377DF-8A72-455F-9C91-27F7835639E1}"/>
              </a:ext>
            </a:extLst>
          </p:cNvPr>
          <p:cNvCxnSpPr>
            <a:cxnSpLocks/>
          </p:cNvCxnSpPr>
          <p:nvPr/>
        </p:nvCxnSpPr>
        <p:spPr>
          <a:xfrm>
            <a:off x="6663213" y="2365350"/>
            <a:ext cx="30497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42764"/>
      </p:ext>
    </p:extLst>
  </p:cSld>
  <p:clrMapOvr>
    <a:masterClrMapping/>
  </p:clrMapOvr>
  <p:transition spd="med" advTm="178236"/>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B306070D-2FFB-4F22-961A-1F44BFE4E1C6}"/>
              </a:ext>
            </a:extLst>
          </p:cNvPr>
          <p:cNvPicPr>
            <a:picLocks noChangeAspect="1"/>
          </p:cNvPicPr>
          <p:nvPr/>
        </p:nvPicPr>
        <p:blipFill>
          <a:blip r:embed="rId3"/>
          <a:stretch>
            <a:fillRect/>
          </a:stretch>
        </p:blipFill>
        <p:spPr>
          <a:xfrm>
            <a:off x="5101703" y="2960609"/>
            <a:ext cx="547684" cy="481266"/>
          </a:xfrm>
          <a:prstGeom prst="rect">
            <a:avLst/>
          </a:prstGeom>
        </p:spPr>
      </p:pic>
      <p:sp>
        <p:nvSpPr>
          <p:cNvPr id="4098" name="Rectangle 1">
            <a:extLst>
              <a:ext uri="{FF2B5EF4-FFF2-40B4-BE49-F238E27FC236}">
                <a16:creationId xmlns="" xmlns:a16="http://schemas.microsoft.com/office/drawing/2014/main" id="{CC2677BD-4400-4A51-A11F-456591E4DD3D}"/>
              </a:ext>
            </a:extLst>
          </p:cNvPr>
          <p:cNvSpPr>
            <a:spLocks noGrp="1" noChangeArrowheads="1"/>
          </p:cNvSpPr>
          <p:nvPr>
            <p:ph type="title" idx="4294967295"/>
          </p:nvPr>
        </p:nvSpPr>
        <p:spPr>
          <a:xfrm>
            <a:off x="457200" y="274638"/>
            <a:ext cx="82296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4000" dirty="0">
                <a:solidFill>
                  <a:schemeClr val="dk1"/>
                </a:solidFill>
                <a:latin typeface="Comic Sans MS"/>
              </a:rPr>
              <a:t>Interval Priority Order </a:t>
            </a:r>
            <a:r>
              <a:rPr lang="en-US" altLang="zh-CN" sz="2800" dirty="0">
                <a:latin typeface="Comic Sans MS" panose="030F0702030302020204" pitchFamily="66" charset="0"/>
              </a:rPr>
              <a:t>[ICDE’16]</a:t>
            </a:r>
            <a:endParaRPr lang="en-GB" altLang="zh-CN" sz="2800" dirty="0">
              <a:latin typeface="Comic Sans MS" panose="030F0702030302020204" pitchFamily="66" charset="0"/>
              <a:ea typeface="宋体" panose="02010600030101010101" pitchFamily="2" charset="-122"/>
            </a:endParaRPr>
          </a:p>
        </p:txBody>
      </p:sp>
      <p:sp>
        <p:nvSpPr>
          <p:cNvPr id="7171" name="Rectangle 2">
            <a:extLst>
              <a:ext uri="{FF2B5EF4-FFF2-40B4-BE49-F238E27FC236}">
                <a16:creationId xmlns="" xmlns:a16="http://schemas.microsoft.com/office/drawing/2014/main" id="{FC57673A-1D80-4562-A21D-BF360E8DCB39}"/>
              </a:ext>
            </a:extLst>
          </p:cNvPr>
          <p:cNvSpPr>
            <a:spLocks noGrp="1" noChangeArrowheads="1"/>
          </p:cNvSpPr>
          <p:nvPr>
            <p:ph type="body" idx="4294967295"/>
          </p:nvPr>
        </p:nvSpPr>
        <p:spPr>
          <a:xfrm>
            <a:off x="476160" y="1227056"/>
            <a:ext cx="8518052" cy="5715000"/>
          </a:xfrm>
        </p:spPr>
        <p:txBody>
          <a:bodyPr/>
          <a:lstStyle/>
          <a:p>
            <a:pPr marL="608013" indent="-608013" eaLnBrk="1" hangingPunct="1">
              <a:lnSpc>
                <a:spcPct val="80000"/>
              </a:lnSpc>
              <a:spcBef>
                <a:spcPts val="5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zh-CN" altLang="en-GB" sz="2000" dirty="0">
              <a:latin typeface="Comic Sans MS" panose="030F0702030302020204" pitchFamily="66" charset="0"/>
              <a:ea typeface="宋体" panose="02010600030101010101" pitchFamily="2" charset="-122"/>
            </a:endParaRPr>
          </a:p>
          <a:p>
            <a:pPr marL="0" indent="0">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US" altLang="zh-CN" sz="2400" dirty="0">
                <a:latin typeface="Comic Sans MS" panose="030F0702030302020204" pitchFamily="66" charset="0"/>
                <a:ea typeface="宋体" panose="02010600030101010101" pitchFamily="2" charset="-122"/>
              </a:rPr>
              <a:t>       </a:t>
            </a:r>
          </a:p>
          <a:p>
            <a:pPr lvl="1" indent="0" eaLnBrk="1" hangingPunct="1">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lvl="1" indent="0" eaLnBrk="1" hangingPunct="1">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0" lvl="0" indent="0">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0" lvl="0" indent="0">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0" lvl="0" indent="0">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0" lvl="0" indent="0">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US" altLang="zh-CN" sz="2400" dirty="0" smtClean="0">
                <a:latin typeface="Comic Sans MS" panose="030F0702030302020204" pitchFamily="66" charset="0"/>
                <a:ea typeface="宋体" panose="02010600030101010101" pitchFamily="2" charset="-122"/>
              </a:rPr>
              <a:t>  a are b are weights in the ranking</a:t>
            </a:r>
            <a:endParaRPr lang="en-US" altLang="zh-CN" sz="2400" dirty="0">
              <a:latin typeface="Comic Sans MS" panose="030F0702030302020204" pitchFamily="66" charset="0"/>
              <a:ea typeface="宋体" panose="02010600030101010101" pitchFamily="2" charset="-122"/>
            </a:endParaRPr>
          </a:p>
          <a:p>
            <a:pPr marL="0" lvl="0" indent="0">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0" lvl="0" indent="0">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US" altLang="zh-CN" sz="2400" dirty="0">
                <a:latin typeface="Comic Sans MS" panose="030F0702030302020204" pitchFamily="66" charset="0"/>
              </a:rPr>
              <a:t>  The size of the signatures is bounded by O(n</a:t>
            </a:r>
            <a:r>
              <a:rPr lang="en-US" altLang="zh-CN" sz="2400" baseline="30000" dirty="0">
                <a:latin typeface="Comic Sans MS" panose="030F0702030302020204" pitchFamily="66" charset="0"/>
              </a:rPr>
              <a:t>2</a:t>
            </a:r>
            <a:r>
              <a:rPr lang="en-US" altLang="zh-CN" sz="2400" dirty="0">
                <a:latin typeface="Comic Sans MS" panose="030F0702030302020204" pitchFamily="66" charset="0"/>
              </a:rPr>
              <a:t>)</a:t>
            </a:r>
            <a:endParaRPr lang="en-US" altLang="zh-CN" sz="2400" dirty="0">
              <a:solidFill>
                <a:schemeClr val="tx1"/>
              </a:solidFill>
              <a:latin typeface="Comic Sans MS"/>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1900" dirty="0">
              <a:solidFill>
                <a:schemeClr val="tx1"/>
              </a:solidFill>
              <a:latin typeface="Comic Sans MS" panose="030F0702030302020204" pitchFamily="66" charset="0"/>
              <a:ea typeface="宋体" panose="02010600030101010101" pitchFamily="2" charset="-122"/>
              <a:sym typeface="Comic Sans MS" panose="030F0702030302020204" pitchFamily="66" charset="0"/>
            </a:endParaRPr>
          </a:p>
          <a:p>
            <a:pPr lvl="1" indent="0" eaLnBrk="1" hangingPunct="1">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p:txBody>
      </p:sp>
      <p:sp>
        <p:nvSpPr>
          <p:cNvPr id="54" name="文本框 53">
            <a:extLst>
              <a:ext uri="{FF2B5EF4-FFF2-40B4-BE49-F238E27FC236}">
                <a16:creationId xmlns="" xmlns:a16="http://schemas.microsoft.com/office/drawing/2014/main" id="{2BFDB35C-6C9E-481F-B5E4-C24528E3915A}"/>
              </a:ext>
            </a:extLst>
          </p:cNvPr>
          <p:cNvSpPr txBox="1"/>
          <p:nvPr/>
        </p:nvSpPr>
        <p:spPr>
          <a:xfrm>
            <a:off x="5707749" y="1859020"/>
            <a:ext cx="2643932" cy="1015663"/>
          </a:xfrm>
          <a:prstGeom prst="rect">
            <a:avLst/>
          </a:prstGeom>
          <a:noFill/>
        </p:spPr>
        <p:txBody>
          <a:bodyPr wrap="square" rtlCol="0">
            <a:spAutoFit/>
          </a:bodyPr>
          <a:lstStyle/>
          <a:p>
            <a:r>
              <a:rPr lang="en-US" altLang="zh-CN" sz="2000" dirty="0">
                <a:latin typeface="Comic Sans MS" panose="030F0702030302020204" pitchFamily="66" charset="0"/>
              </a:rPr>
              <a:t>f1=3a+9b      r1(3,9)</a:t>
            </a:r>
          </a:p>
          <a:p>
            <a:r>
              <a:rPr lang="en-US" altLang="zh-CN" sz="2000" dirty="0">
                <a:latin typeface="Comic Sans MS" panose="030F0702030302020204" pitchFamily="66" charset="0"/>
              </a:rPr>
              <a:t>f2=4a+5b     r2(4,5)</a:t>
            </a:r>
          </a:p>
          <a:p>
            <a:r>
              <a:rPr lang="en-US" altLang="zh-CN" sz="2000" dirty="0">
                <a:latin typeface="Comic Sans MS" panose="030F0702030302020204" pitchFamily="66" charset="0"/>
              </a:rPr>
              <a:t>f3=5a+3b     r3(5,3)</a:t>
            </a:r>
          </a:p>
        </p:txBody>
      </p:sp>
      <p:sp>
        <p:nvSpPr>
          <p:cNvPr id="38" name="云形 37">
            <a:extLst>
              <a:ext uri="{FF2B5EF4-FFF2-40B4-BE49-F238E27FC236}">
                <a16:creationId xmlns="" xmlns:a16="http://schemas.microsoft.com/office/drawing/2014/main" id="{1265B8DB-63B9-401A-AD04-453BC744A364}"/>
              </a:ext>
            </a:extLst>
          </p:cNvPr>
          <p:cNvSpPr/>
          <p:nvPr/>
        </p:nvSpPr>
        <p:spPr>
          <a:xfrm>
            <a:off x="3482529" y="2413056"/>
            <a:ext cx="1493269" cy="866368"/>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a:extLst>
              <a:ext uri="{FF2B5EF4-FFF2-40B4-BE49-F238E27FC236}">
                <a16:creationId xmlns="" xmlns:a16="http://schemas.microsoft.com/office/drawing/2014/main" id="{DCC3EA89-BB5E-40F5-B0BE-7E1EA922BC4C}"/>
              </a:ext>
            </a:extLst>
          </p:cNvPr>
          <p:cNvSpPr txBox="1"/>
          <p:nvPr/>
        </p:nvSpPr>
        <p:spPr>
          <a:xfrm>
            <a:off x="3600708" y="2588243"/>
            <a:ext cx="1416689" cy="461665"/>
          </a:xfrm>
          <a:prstGeom prst="rect">
            <a:avLst/>
          </a:prstGeom>
          <a:noFill/>
        </p:spPr>
        <p:txBody>
          <a:bodyPr wrap="square" rtlCol="0">
            <a:spAutoFit/>
          </a:bodyPr>
          <a:lstStyle/>
          <a:p>
            <a:r>
              <a:rPr lang="en-US" altLang="zh-CN" sz="2400" dirty="0">
                <a:latin typeface="Comic Sans MS" panose="030F0702030302020204" pitchFamily="66" charset="0"/>
              </a:rPr>
              <a:t>Server</a:t>
            </a:r>
            <a:endParaRPr lang="zh-CN" altLang="en-US" sz="2400" dirty="0">
              <a:latin typeface="Comic Sans MS" panose="030F0702030302020204" pitchFamily="66" charset="0"/>
            </a:endParaRPr>
          </a:p>
        </p:txBody>
      </p:sp>
      <p:sp>
        <p:nvSpPr>
          <p:cNvPr id="40" name="文本框 39">
            <a:extLst>
              <a:ext uri="{FF2B5EF4-FFF2-40B4-BE49-F238E27FC236}">
                <a16:creationId xmlns="" xmlns:a16="http://schemas.microsoft.com/office/drawing/2014/main" id="{658409E2-CADF-49D3-B045-2EF1205D58A7}"/>
              </a:ext>
            </a:extLst>
          </p:cNvPr>
          <p:cNvSpPr txBox="1"/>
          <p:nvPr/>
        </p:nvSpPr>
        <p:spPr>
          <a:xfrm>
            <a:off x="572888" y="2555961"/>
            <a:ext cx="907621" cy="461665"/>
          </a:xfrm>
          <a:prstGeom prst="rect">
            <a:avLst/>
          </a:prstGeom>
          <a:noFill/>
        </p:spPr>
        <p:txBody>
          <a:bodyPr wrap="none" rtlCol="0">
            <a:spAutoFit/>
          </a:bodyPr>
          <a:lstStyle/>
          <a:p>
            <a:r>
              <a:rPr lang="en-US" altLang="zh-CN" sz="2400" dirty="0">
                <a:latin typeface="Comic Sans MS" panose="030F0702030302020204" pitchFamily="66" charset="0"/>
              </a:rPr>
              <a:t>Alice</a:t>
            </a:r>
            <a:endParaRPr lang="zh-CN" altLang="en-US" sz="2400" dirty="0">
              <a:latin typeface="Comic Sans MS" panose="030F0702030302020204" pitchFamily="66" charset="0"/>
            </a:endParaRPr>
          </a:p>
        </p:txBody>
      </p:sp>
      <p:cxnSp>
        <p:nvCxnSpPr>
          <p:cNvPr id="41" name="直接箭头连接符 40">
            <a:extLst>
              <a:ext uri="{FF2B5EF4-FFF2-40B4-BE49-F238E27FC236}">
                <a16:creationId xmlns="" xmlns:a16="http://schemas.microsoft.com/office/drawing/2014/main" id="{2F1D735A-71C7-4418-982A-0AC467B82E7B}"/>
              </a:ext>
            </a:extLst>
          </p:cNvPr>
          <p:cNvCxnSpPr>
            <a:cxnSpLocks/>
          </p:cNvCxnSpPr>
          <p:nvPr/>
        </p:nvCxnSpPr>
        <p:spPr>
          <a:xfrm>
            <a:off x="1508260" y="2657470"/>
            <a:ext cx="184968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a:extLst>
              <a:ext uri="{FF2B5EF4-FFF2-40B4-BE49-F238E27FC236}">
                <a16:creationId xmlns="" xmlns:a16="http://schemas.microsoft.com/office/drawing/2014/main" id="{DE0B7CD9-686D-4F36-A597-B911F57E08D8}"/>
              </a:ext>
            </a:extLst>
          </p:cNvPr>
          <p:cNvCxnSpPr>
            <a:cxnSpLocks/>
          </p:cNvCxnSpPr>
          <p:nvPr/>
        </p:nvCxnSpPr>
        <p:spPr>
          <a:xfrm flipH="1">
            <a:off x="1480510" y="2911576"/>
            <a:ext cx="184154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文本框 45">
            <a:extLst>
              <a:ext uri="{FF2B5EF4-FFF2-40B4-BE49-F238E27FC236}">
                <a16:creationId xmlns="" xmlns:a16="http://schemas.microsoft.com/office/drawing/2014/main" id="{71709808-FEAD-40E5-B07C-1F249D9CF6D9}"/>
              </a:ext>
            </a:extLst>
          </p:cNvPr>
          <p:cNvSpPr txBox="1"/>
          <p:nvPr/>
        </p:nvSpPr>
        <p:spPr>
          <a:xfrm>
            <a:off x="1253547" y="2041882"/>
            <a:ext cx="2337499" cy="461665"/>
          </a:xfrm>
          <a:prstGeom prst="rect">
            <a:avLst/>
          </a:prstGeom>
          <a:noFill/>
        </p:spPr>
        <p:txBody>
          <a:bodyPr wrap="none" rtlCol="0">
            <a:spAutoFit/>
          </a:bodyPr>
          <a:lstStyle/>
          <a:p>
            <a:r>
              <a:rPr lang="en-US" altLang="zh-CN" sz="2400" dirty="0">
                <a:latin typeface="Comic Sans MS" panose="030F0702030302020204" pitchFamily="66" charset="0"/>
              </a:rPr>
              <a:t>top-1, (a=1,b=1)</a:t>
            </a:r>
          </a:p>
        </p:txBody>
      </p:sp>
      <p:sp>
        <p:nvSpPr>
          <p:cNvPr id="47" name="文本框 46">
            <a:extLst>
              <a:ext uri="{FF2B5EF4-FFF2-40B4-BE49-F238E27FC236}">
                <a16:creationId xmlns="" xmlns:a16="http://schemas.microsoft.com/office/drawing/2014/main" id="{FCA920C3-121B-4B86-8A1E-AF2202F28D8A}"/>
              </a:ext>
            </a:extLst>
          </p:cNvPr>
          <p:cNvSpPr txBox="1"/>
          <p:nvPr/>
        </p:nvSpPr>
        <p:spPr>
          <a:xfrm rot="151087">
            <a:off x="1919494" y="2981074"/>
            <a:ext cx="470000" cy="461665"/>
          </a:xfrm>
          <a:prstGeom prst="rect">
            <a:avLst/>
          </a:prstGeom>
          <a:noFill/>
        </p:spPr>
        <p:txBody>
          <a:bodyPr wrap="none" rtlCol="0">
            <a:spAutoFit/>
          </a:bodyPr>
          <a:lstStyle/>
          <a:p>
            <a:r>
              <a:rPr lang="en-US" altLang="zh-CN" sz="2400" dirty="0">
                <a:latin typeface="Comic Sans MS" panose="030F0702030302020204" pitchFamily="66" charset="0"/>
              </a:rPr>
              <a:t>r1</a:t>
            </a:r>
          </a:p>
        </p:txBody>
      </p:sp>
      <p:cxnSp>
        <p:nvCxnSpPr>
          <p:cNvPr id="48" name="直接箭头连接符 47">
            <a:extLst>
              <a:ext uri="{FF2B5EF4-FFF2-40B4-BE49-F238E27FC236}">
                <a16:creationId xmlns="" xmlns:a16="http://schemas.microsoft.com/office/drawing/2014/main" id="{CBCC5CE8-1578-425E-9907-B246628A0646}"/>
              </a:ext>
            </a:extLst>
          </p:cNvPr>
          <p:cNvCxnSpPr>
            <a:cxnSpLocks/>
          </p:cNvCxnSpPr>
          <p:nvPr/>
        </p:nvCxnSpPr>
        <p:spPr>
          <a:xfrm flipH="1">
            <a:off x="5056290" y="2401475"/>
            <a:ext cx="659195" cy="2559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表格 1">
            <a:extLst>
              <a:ext uri="{FF2B5EF4-FFF2-40B4-BE49-F238E27FC236}">
                <a16:creationId xmlns="" xmlns:a16="http://schemas.microsoft.com/office/drawing/2014/main" id="{6BF6ACD8-2E2B-464C-B7DE-CD04DEF87461}"/>
              </a:ext>
            </a:extLst>
          </p:cNvPr>
          <p:cNvGraphicFramePr>
            <a:graphicFrameLocks noGrp="1"/>
          </p:cNvGraphicFramePr>
          <p:nvPr>
            <p:extLst>
              <p:ext uri="{D42A27DB-BD31-4B8C-83A1-F6EECF244321}">
                <p14:modId xmlns:p14="http://schemas.microsoft.com/office/powerpoint/2010/main" val="101473541"/>
              </p:ext>
            </p:extLst>
          </p:nvPr>
        </p:nvGraphicFramePr>
        <p:xfrm>
          <a:off x="5652614" y="2925390"/>
          <a:ext cx="2815472" cy="1828800"/>
        </p:xfrm>
        <a:graphic>
          <a:graphicData uri="http://schemas.openxmlformats.org/drawingml/2006/table">
            <a:tbl>
              <a:tblPr>
                <a:tableStyleId>{5C22544A-7EE6-4342-B048-85BDC9FD1C3A}</a:tableStyleId>
              </a:tblPr>
              <a:tblGrid>
                <a:gridCol w="1407736">
                  <a:extLst>
                    <a:ext uri="{9D8B030D-6E8A-4147-A177-3AD203B41FA5}">
                      <a16:colId xmlns="" xmlns:a16="http://schemas.microsoft.com/office/drawing/2014/main" val="3856747136"/>
                    </a:ext>
                  </a:extLst>
                </a:gridCol>
                <a:gridCol w="1407736">
                  <a:extLst>
                    <a:ext uri="{9D8B030D-6E8A-4147-A177-3AD203B41FA5}">
                      <a16:colId xmlns="" xmlns:a16="http://schemas.microsoft.com/office/drawing/2014/main" val="3697603799"/>
                    </a:ext>
                  </a:extLst>
                </a:gridCol>
              </a:tblGrid>
              <a:tr h="3641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chemeClr val="tx1"/>
                          </a:solidFill>
                          <a:effectLst/>
                          <a:uLnTx/>
                          <a:uFillTx/>
                          <a:latin typeface="Comic Sans MS" panose="030F0702030302020204" pitchFamily="66" charset="0"/>
                          <a:cs typeface="Arial"/>
                          <a:sym typeface="Arial"/>
                        </a:rPr>
                        <a:t>Interval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altLang="zh-CN" sz="1800" b="0" i="0" u="none" strike="noStrike" kern="0" cap="none" spc="0" normalizeH="0" baseline="0" dirty="0">
                          <a:ln>
                            <a:noFill/>
                          </a:ln>
                          <a:solidFill>
                            <a:schemeClr val="tx1"/>
                          </a:solidFill>
                          <a:effectLst/>
                          <a:uLnTx/>
                          <a:uFillTx/>
                          <a:latin typeface="Comic Sans MS" panose="030F0702030302020204" pitchFamily="66" charset="0"/>
                          <a:ea typeface="+mn-ea"/>
                          <a:cs typeface="Arial"/>
                          <a:sym typeface="Arial"/>
                        </a:rPr>
                        <a:t>List</a:t>
                      </a:r>
                      <a:endParaRPr kumimoji="0" lang="zh-CN" altLang="en-US" sz="1800" b="0" i="0" u="none" strike="noStrike" kern="0" cap="none" spc="0" normalizeH="0" baseline="0" dirty="0">
                        <a:ln>
                          <a:noFill/>
                        </a:ln>
                        <a:solidFill>
                          <a:schemeClr val="tx1"/>
                        </a:solidFill>
                        <a:effectLst/>
                        <a:uLnTx/>
                        <a:uFillTx/>
                        <a:latin typeface="Comic Sans MS" panose="030F0702030302020204" pitchFamily="66" charset="0"/>
                        <a:ea typeface="+mn-ea"/>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204540480"/>
                  </a:ext>
                </a:extLst>
              </a:tr>
              <a:tr h="3641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chemeClr val="tx1"/>
                          </a:solidFill>
                          <a:effectLst/>
                          <a:uLnTx/>
                          <a:uFillTx/>
                          <a:latin typeface="Comic Sans MS" panose="030F0702030302020204" pitchFamily="66" charset="0"/>
                          <a:cs typeface="Arial"/>
                          <a:sym typeface="Arial"/>
                        </a:rPr>
                        <a:t>a&lt;2b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altLang="zh-CN" sz="18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f1&gt;f2&gt;f3 </a:t>
                      </a:r>
                      <a:endParaRPr lang="zh-CN"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674004735"/>
                  </a:ext>
                </a:extLst>
              </a:tr>
              <a:tr h="3641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2b&lt;a&lt;3b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Comic Sans MS" panose="030F0702030302020204" pitchFamily="66" charset="0"/>
                          <a:ea typeface="+mn-ea"/>
                          <a:cs typeface="Arial"/>
                          <a:sym typeface="Arial"/>
                        </a:rPr>
                        <a:t>f1&gt;f3&gt;f2 </a:t>
                      </a:r>
                      <a:endParaRPr kumimoji="0" lang="zh-CN" altLang="en-US" sz="1800" b="0" i="0" u="none" strike="noStrike" kern="0" cap="none" spc="0" normalizeH="0" baseline="0" noProof="0" dirty="0">
                        <a:ln>
                          <a:noFill/>
                        </a:ln>
                        <a:solidFill>
                          <a:srgbClr val="000000"/>
                        </a:solidFill>
                        <a:effectLst/>
                        <a:uLnTx/>
                        <a:uFillTx/>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914539785"/>
                  </a:ext>
                </a:extLst>
              </a:tr>
              <a:tr h="145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3b&lt;a&lt;4b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Comic Sans MS" panose="030F0702030302020204" pitchFamily="66" charset="0"/>
                          <a:ea typeface="+mn-ea"/>
                          <a:cs typeface="Arial"/>
                          <a:sym typeface="Arial"/>
                        </a:rPr>
                        <a:t>f3&gt;f1&gt;f2 </a:t>
                      </a:r>
                      <a:endParaRPr kumimoji="0" lang="zh-CN" altLang="en-US" sz="1800" b="0" i="0" u="none" strike="noStrike" kern="0" cap="none" spc="0" normalizeH="0" baseline="0" noProof="0" dirty="0">
                        <a:ln>
                          <a:noFill/>
                        </a:ln>
                        <a:solidFill>
                          <a:srgbClr val="000000"/>
                        </a:solidFill>
                        <a:effectLst/>
                        <a:uLnTx/>
                        <a:uFillTx/>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110789348"/>
                  </a:ext>
                </a:extLst>
              </a:tr>
              <a:tr h="3641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a&gt;4b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Comic Sans MS" panose="030F0702030302020204" pitchFamily="66" charset="0"/>
                          <a:ea typeface="+mn-ea"/>
                          <a:cs typeface="Arial"/>
                          <a:sym typeface="Arial"/>
                        </a:rPr>
                        <a:t>f3&gt;f2&gt;f1 </a:t>
                      </a:r>
                      <a:endParaRPr kumimoji="0" lang="zh-CN" altLang="en-US" sz="1800" b="0" i="0" u="none" strike="noStrike" kern="0" cap="none" spc="0" normalizeH="0" baseline="0" noProof="0" dirty="0">
                        <a:ln>
                          <a:noFill/>
                        </a:ln>
                        <a:solidFill>
                          <a:srgbClr val="000000"/>
                        </a:solidFill>
                        <a:effectLst/>
                        <a:uLnTx/>
                        <a:uFillTx/>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122463983"/>
                  </a:ext>
                </a:extLst>
              </a:tr>
            </a:tbl>
          </a:graphicData>
        </a:graphic>
      </p:graphicFrame>
      <p:cxnSp>
        <p:nvCxnSpPr>
          <p:cNvPr id="50" name="直接箭头连接符 49">
            <a:extLst>
              <a:ext uri="{FF2B5EF4-FFF2-40B4-BE49-F238E27FC236}">
                <a16:creationId xmlns="" xmlns:a16="http://schemas.microsoft.com/office/drawing/2014/main" id="{20C7154B-EA34-4A9A-B7FC-80A7340585F1}"/>
              </a:ext>
            </a:extLst>
          </p:cNvPr>
          <p:cNvCxnSpPr>
            <a:cxnSpLocks/>
          </p:cNvCxnSpPr>
          <p:nvPr/>
        </p:nvCxnSpPr>
        <p:spPr>
          <a:xfrm flipH="1" flipV="1">
            <a:off x="5056290" y="2910332"/>
            <a:ext cx="593097" cy="3690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 xmlns:a16="http://schemas.microsoft.com/office/drawing/2014/main" id="{CDDBC03C-A6A4-4EF3-BD18-3B3EF1839B7C}"/>
              </a:ext>
            </a:extLst>
          </p:cNvPr>
          <p:cNvSpPr txBox="1"/>
          <p:nvPr/>
        </p:nvSpPr>
        <p:spPr>
          <a:xfrm>
            <a:off x="6352005" y="1350934"/>
            <a:ext cx="1416689" cy="461665"/>
          </a:xfrm>
          <a:prstGeom prst="rect">
            <a:avLst/>
          </a:prstGeom>
          <a:noFill/>
        </p:spPr>
        <p:txBody>
          <a:bodyPr wrap="square" rtlCol="0">
            <a:spAutoFit/>
          </a:bodyPr>
          <a:lstStyle/>
          <a:p>
            <a:r>
              <a:rPr lang="en-US" altLang="zh-CN" sz="2400" dirty="0">
                <a:latin typeface="Comic Sans MS" panose="030F0702030302020204" pitchFamily="66" charset="0"/>
              </a:rPr>
              <a:t>Owner</a:t>
            </a:r>
            <a:endParaRPr lang="zh-CN" altLang="en-US" sz="2400" dirty="0">
              <a:latin typeface="Comic Sans MS" panose="030F0702030302020204" pitchFamily="66" charset="0"/>
            </a:endParaRPr>
          </a:p>
        </p:txBody>
      </p:sp>
      <p:cxnSp>
        <p:nvCxnSpPr>
          <p:cNvPr id="33" name="直接箭头连接符 32">
            <a:extLst>
              <a:ext uri="{FF2B5EF4-FFF2-40B4-BE49-F238E27FC236}">
                <a16:creationId xmlns="" xmlns:a16="http://schemas.microsoft.com/office/drawing/2014/main" id="{2833E3BB-C246-4D54-8FBC-8C04493515E5}"/>
              </a:ext>
            </a:extLst>
          </p:cNvPr>
          <p:cNvCxnSpPr>
            <a:cxnSpLocks/>
          </p:cNvCxnSpPr>
          <p:nvPr/>
        </p:nvCxnSpPr>
        <p:spPr>
          <a:xfrm flipH="1">
            <a:off x="6935734" y="2078549"/>
            <a:ext cx="29555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a:extLst>
              <a:ext uri="{FF2B5EF4-FFF2-40B4-BE49-F238E27FC236}">
                <a16:creationId xmlns="" xmlns:a16="http://schemas.microsoft.com/office/drawing/2014/main" id="{4939B773-79EA-4B45-9E14-2D85F820AF97}"/>
              </a:ext>
            </a:extLst>
          </p:cNvPr>
          <p:cNvCxnSpPr>
            <a:cxnSpLocks/>
          </p:cNvCxnSpPr>
          <p:nvPr/>
        </p:nvCxnSpPr>
        <p:spPr>
          <a:xfrm flipH="1">
            <a:off x="6942856" y="2369993"/>
            <a:ext cx="29555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a:extLst>
              <a:ext uri="{FF2B5EF4-FFF2-40B4-BE49-F238E27FC236}">
                <a16:creationId xmlns="" xmlns:a16="http://schemas.microsoft.com/office/drawing/2014/main" id="{633FC032-D895-4B49-9608-8E6D5A4B740D}"/>
              </a:ext>
            </a:extLst>
          </p:cNvPr>
          <p:cNvCxnSpPr>
            <a:cxnSpLocks/>
          </p:cNvCxnSpPr>
          <p:nvPr/>
        </p:nvCxnSpPr>
        <p:spPr>
          <a:xfrm flipH="1">
            <a:off x="6933429" y="2648345"/>
            <a:ext cx="29555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矩形: 圆角 14">
            <a:extLst>
              <a:ext uri="{FF2B5EF4-FFF2-40B4-BE49-F238E27FC236}">
                <a16:creationId xmlns="" xmlns:a16="http://schemas.microsoft.com/office/drawing/2014/main" id="{14287BB2-3512-4A13-83A9-2F4239949E4F}"/>
              </a:ext>
            </a:extLst>
          </p:cNvPr>
          <p:cNvSpPr/>
          <p:nvPr/>
        </p:nvSpPr>
        <p:spPr>
          <a:xfrm>
            <a:off x="5707749" y="1822026"/>
            <a:ext cx="2521850" cy="1015648"/>
          </a:xfrm>
          <a:prstGeom prst="round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1429515"/>
      </p:ext>
    </p:extLst>
  </p:cSld>
  <p:clrMapOvr>
    <a:masterClrMapping/>
  </p:clrMapOvr>
  <p:transition spd="med" advTm="178236"/>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 xmlns:a16="http://schemas.microsoft.com/office/drawing/2014/main" id="{CC2677BD-4400-4A51-A11F-456591E4DD3D}"/>
              </a:ext>
            </a:extLst>
          </p:cNvPr>
          <p:cNvSpPr>
            <a:spLocks noGrp="1" noChangeArrowheads="1"/>
          </p:cNvSpPr>
          <p:nvPr>
            <p:ph type="title" idx="4294967295"/>
          </p:nvPr>
        </p:nvSpPr>
        <p:spPr>
          <a:xfrm>
            <a:off x="457200" y="274638"/>
            <a:ext cx="82296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4000" dirty="0">
                <a:latin typeface="Comic Sans MS" panose="030F0702030302020204" pitchFamily="66" charset="0"/>
                <a:ea typeface="宋体" panose="02010600030101010101" pitchFamily="2" charset="-122"/>
              </a:rPr>
              <a:t>Univariate Linear Function</a:t>
            </a:r>
            <a:endParaRPr lang="en-GB" altLang="zh-CN" sz="2800" dirty="0">
              <a:latin typeface="Comic Sans MS" panose="030F0702030302020204" pitchFamily="66" charset="0"/>
              <a:ea typeface="宋体" panose="02010600030101010101" pitchFamily="2" charset="-122"/>
            </a:endParaRPr>
          </a:p>
        </p:txBody>
      </p:sp>
      <p:sp>
        <p:nvSpPr>
          <p:cNvPr id="7171" name="Rectangle 2">
            <a:extLst>
              <a:ext uri="{FF2B5EF4-FFF2-40B4-BE49-F238E27FC236}">
                <a16:creationId xmlns="" xmlns:a16="http://schemas.microsoft.com/office/drawing/2014/main" id="{FC57673A-1D80-4562-A21D-BF360E8DCB39}"/>
              </a:ext>
            </a:extLst>
          </p:cNvPr>
          <p:cNvSpPr>
            <a:spLocks noGrp="1" noChangeArrowheads="1"/>
          </p:cNvSpPr>
          <p:nvPr>
            <p:ph type="body" idx="4294967295"/>
          </p:nvPr>
        </p:nvSpPr>
        <p:spPr>
          <a:xfrm>
            <a:off x="476160" y="1227056"/>
            <a:ext cx="8518052" cy="5715000"/>
          </a:xfrm>
        </p:spPr>
        <p:txBody>
          <a:bodyPr/>
          <a:lstStyle/>
          <a:p>
            <a:pPr marL="608013" indent="-608013" eaLnBrk="1" hangingPunct="1">
              <a:lnSpc>
                <a:spcPct val="80000"/>
              </a:lnSpc>
              <a:spcBef>
                <a:spcPts val="5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zh-CN" altLang="en-GB" sz="2000" dirty="0">
              <a:latin typeface="Comic Sans MS" panose="030F0702030302020204" pitchFamily="66" charset="0"/>
              <a:ea typeface="宋体" panose="02010600030101010101" pitchFamily="2" charset="-122"/>
            </a:endParaRPr>
          </a:p>
          <a:p>
            <a:pPr marL="0" indent="0">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US" altLang="zh-CN" sz="2400" dirty="0">
                <a:latin typeface="Comic Sans MS" panose="030F0702030302020204" pitchFamily="66" charset="0"/>
                <a:ea typeface="宋体" panose="02010600030101010101" pitchFamily="2" charset="-122"/>
              </a:rPr>
              <a:t>       </a:t>
            </a:r>
          </a:p>
          <a:p>
            <a:pPr lvl="1" indent="0" eaLnBrk="1" hangingPunct="1">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lvl="1" indent="0" eaLnBrk="1" hangingPunct="1">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0" lvl="0" indent="0">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0" lvl="0" indent="0">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0" lvl="0" indent="0">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0" lvl="0" indent="0">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0" lvl="0" indent="0">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1900" dirty="0">
              <a:solidFill>
                <a:schemeClr val="tx1"/>
              </a:solidFill>
              <a:latin typeface="Comic Sans MS" panose="030F0702030302020204" pitchFamily="66" charset="0"/>
              <a:ea typeface="宋体" panose="02010600030101010101" pitchFamily="2" charset="-122"/>
              <a:sym typeface="Comic Sans MS" panose="030F0702030302020204" pitchFamily="66" charset="0"/>
            </a:endParaRPr>
          </a:p>
          <a:p>
            <a:pPr lvl="1" indent="0" eaLnBrk="1" hangingPunct="1">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p:txBody>
      </p:sp>
      <p:pic>
        <p:nvPicPr>
          <p:cNvPr id="3" name="图片 2">
            <a:extLst>
              <a:ext uri="{FF2B5EF4-FFF2-40B4-BE49-F238E27FC236}">
                <a16:creationId xmlns="" xmlns:a16="http://schemas.microsoft.com/office/drawing/2014/main" id="{CE3040AF-FDF2-4B91-B1E3-592BAAAEF8CB}"/>
              </a:ext>
            </a:extLst>
          </p:cNvPr>
          <p:cNvPicPr>
            <a:picLocks noChangeAspect="1"/>
          </p:cNvPicPr>
          <p:nvPr/>
        </p:nvPicPr>
        <p:blipFill>
          <a:blip r:embed="rId3"/>
          <a:stretch>
            <a:fillRect/>
          </a:stretch>
        </p:blipFill>
        <p:spPr>
          <a:xfrm>
            <a:off x="457200" y="2484856"/>
            <a:ext cx="4399591" cy="2744127"/>
          </a:xfrm>
          <a:prstGeom prst="rect">
            <a:avLst/>
          </a:prstGeom>
        </p:spPr>
      </p:pic>
      <p:pic>
        <p:nvPicPr>
          <p:cNvPr id="5" name="图片 1">
            <a:extLst>
              <a:ext uri="{FF2B5EF4-FFF2-40B4-BE49-F238E27FC236}">
                <a16:creationId xmlns="" xmlns:a16="http://schemas.microsoft.com/office/drawing/2014/main" id="{1C862FC1-C71C-4067-AB7F-B6CED0613EEA}"/>
              </a:ext>
            </a:extLst>
          </p:cNvPr>
          <p:cNvPicPr>
            <a:picLocks noChangeAspect="1"/>
          </p:cNvPicPr>
          <p:nvPr/>
        </p:nvPicPr>
        <p:blipFill>
          <a:blip r:embed="rId4"/>
          <a:stretch>
            <a:fillRect/>
          </a:stretch>
        </p:blipFill>
        <p:spPr>
          <a:xfrm>
            <a:off x="4932426" y="2004196"/>
            <a:ext cx="3986151" cy="3545421"/>
          </a:xfrm>
          <a:prstGeom prst="rect">
            <a:avLst/>
          </a:prstGeom>
        </p:spPr>
      </p:pic>
    </p:spTree>
    <p:extLst>
      <p:ext uri="{BB962C8B-B14F-4D97-AF65-F5344CB8AC3E}">
        <p14:creationId xmlns:p14="http://schemas.microsoft.com/office/powerpoint/2010/main" val="1206388303"/>
      </p:ext>
    </p:extLst>
  </p:cSld>
  <p:clrMapOvr>
    <a:masterClrMapping/>
  </p:clrMapOvr>
  <p:transition spd="med" advTm="178236"/>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标题 1"/>
          <p:cNvSpPr>
            <a:spLocks noGrp="1"/>
          </p:cNvSpPr>
          <p:nvPr>
            <p:ph type="title"/>
          </p:nvPr>
        </p:nvSpPr>
        <p:spPr/>
        <p:txBody>
          <a:bodyPr/>
          <a:lstStyle/>
          <a:p>
            <a:r>
              <a:rPr lang="en-US" altLang="zh-CN" sz="3600" dirty="0">
                <a:latin typeface="Comic Sans MS" panose="030F0702030302020204" pitchFamily="66" charset="0"/>
                <a:ea typeface="宋体" panose="02010600030101010101" pitchFamily="2" charset="-122"/>
              </a:rPr>
              <a:t>1.  Era of Big Data </a:t>
            </a:r>
            <a:endParaRPr lang="zh-CN" altLang="en-US" sz="3600" dirty="0">
              <a:latin typeface="Comic Sans MS" panose="030F0702030302020204" pitchFamily="66" charset="0"/>
              <a:ea typeface="宋体" panose="02010600030101010101" pitchFamily="2" charset="-122"/>
            </a:endParaRPr>
          </a:p>
        </p:txBody>
      </p:sp>
      <p:sp>
        <p:nvSpPr>
          <p:cNvPr id="36869" name="Content Placeholder 2"/>
          <p:cNvSpPr>
            <a:spLocks noGrp="1"/>
          </p:cNvSpPr>
          <p:nvPr>
            <p:ph idx="1"/>
          </p:nvPr>
        </p:nvSpPr>
        <p:spPr>
          <a:xfrm>
            <a:off x="4586922" y="2580583"/>
            <a:ext cx="4368324" cy="2315014"/>
          </a:xfrm>
        </p:spPr>
        <p:txBody>
          <a:bodyPr/>
          <a:lstStyle/>
          <a:p>
            <a:pPr marL="0" indent="0">
              <a:buFont typeface="Wingdings" pitchFamily="2" charset="2"/>
              <a:buNone/>
              <a:defRPr/>
            </a:pPr>
            <a:endParaRPr lang="en-US" altLang="zh-CN" dirty="0">
              <a:ea typeface="宋体" pitchFamily="2" charset="-122"/>
            </a:endParaRPr>
          </a:p>
          <a:p>
            <a:pPr marL="330200" lvl="1" indent="-330200" eaLnBrk="1" hangingPunct="1">
              <a:lnSpc>
                <a:spcPct val="150000"/>
              </a:lnSpc>
              <a:buClr>
                <a:srgbClr val="00007D"/>
              </a:buClr>
              <a:buSzPct val="7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altLang="zh-CN" sz="2400" dirty="0">
                <a:latin typeface="Comic Sans MS" panose="030F0702030302020204" pitchFamily="66" charset="0"/>
                <a:ea typeface="PMingLiU" pitchFamily="18" charset="-120"/>
              </a:rPr>
              <a:t>Do you trust CSP?</a:t>
            </a:r>
          </a:p>
          <a:p>
            <a:pPr marL="731837" lvl="2" indent="-330200" eaLnBrk="1" hangingPunct="1">
              <a:lnSpc>
                <a:spcPct val="150000"/>
              </a:lnSpc>
              <a:buClr>
                <a:srgbClr val="00007D"/>
              </a:buClr>
              <a:buSzPct val="7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altLang="zh-CN" sz="2000" dirty="0">
                <a:solidFill>
                  <a:schemeClr val="bg2"/>
                </a:solidFill>
                <a:latin typeface="Comic Sans MS" panose="030F0702030302020204" pitchFamily="66" charset="0"/>
                <a:ea typeface="PMingLiU" pitchFamily="18" charset="-120"/>
              </a:rPr>
              <a:t>Yes: selected a </a:t>
            </a:r>
            <a:r>
              <a:rPr lang="en-US" altLang="zh-CN" sz="2000" dirty="0">
                <a:solidFill>
                  <a:srgbClr val="0070C0"/>
                </a:solidFill>
                <a:latin typeface="Comic Sans MS" panose="030F0702030302020204" pitchFamily="66" charset="0"/>
                <a:ea typeface="PMingLiU" pitchFamily="18" charset="-120"/>
              </a:rPr>
              <a:t>trusted</a:t>
            </a:r>
            <a:r>
              <a:rPr lang="en-US" altLang="zh-CN" sz="2000" dirty="0">
                <a:solidFill>
                  <a:schemeClr val="bg2"/>
                </a:solidFill>
                <a:latin typeface="Comic Sans MS" panose="030F0702030302020204" pitchFamily="66" charset="0"/>
                <a:ea typeface="PMingLiU" pitchFamily="18" charset="-120"/>
              </a:rPr>
              <a:t> CSP</a:t>
            </a:r>
          </a:p>
          <a:p>
            <a:pPr marL="731837" lvl="2" indent="-330200" eaLnBrk="1" hangingPunct="1">
              <a:lnSpc>
                <a:spcPct val="150000"/>
              </a:lnSpc>
              <a:buClr>
                <a:srgbClr val="00007D"/>
              </a:buClr>
              <a:buSzPct val="7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altLang="zh-CN" sz="2000" dirty="0">
                <a:solidFill>
                  <a:schemeClr val="bg2"/>
                </a:solidFill>
                <a:latin typeface="Comic Sans MS" panose="030F0702030302020204" pitchFamily="66" charset="0"/>
                <a:ea typeface="PMingLiU" pitchFamily="18" charset="-120"/>
              </a:rPr>
              <a:t>No: Apply </a:t>
            </a:r>
            <a:r>
              <a:rPr lang="en-US" altLang="zh-CN" sz="2000" dirty="0">
                <a:solidFill>
                  <a:srgbClr val="0070C0"/>
                </a:solidFill>
                <a:latin typeface="Comic Sans MS" panose="030F0702030302020204" pitchFamily="66" charset="0"/>
                <a:ea typeface="PMingLiU" pitchFamily="18" charset="-120"/>
              </a:rPr>
              <a:t>searchable encryption </a:t>
            </a:r>
            <a:r>
              <a:rPr lang="en-US" altLang="zh-CN" sz="2000" dirty="0">
                <a:solidFill>
                  <a:schemeClr val="bg2"/>
                </a:solidFill>
                <a:latin typeface="Comic Sans MS" panose="030F0702030302020204" pitchFamily="66" charset="0"/>
                <a:ea typeface="PMingLiU" pitchFamily="18" charset="-120"/>
              </a:rPr>
              <a:t>at CSP</a:t>
            </a:r>
            <a:endParaRPr lang="en-US" altLang="zh-CN" sz="2000" dirty="0">
              <a:solidFill>
                <a:schemeClr val="bg2"/>
              </a:solidFill>
              <a:latin typeface="Comic Sans MS" panose="030F0702030302020204" pitchFamily="66" charset="0"/>
              <a:ea typeface="宋体" pitchFamily="2" charset="-122"/>
            </a:endParaRPr>
          </a:p>
        </p:txBody>
      </p:sp>
      <p:sp>
        <p:nvSpPr>
          <p:cNvPr id="54275" name="矩形 3"/>
          <p:cNvSpPr>
            <a:spLocks noChangeArrowheads="1"/>
          </p:cNvSpPr>
          <p:nvPr/>
        </p:nvSpPr>
        <p:spPr bwMode="auto">
          <a:xfrm>
            <a:off x="2286000" y="2981325"/>
            <a:ext cx="45720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defTabSz="457200" eaLnBrk="0" fontAlgn="base" hangingPunct="0">
              <a:lnSpc>
                <a:spcPct val="58000"/>
              </a:lnSpc>
              <a:spcBef>
                <a:spcPct val="0"/>
              </a:spcBef>
              <a:spcAft>
                <a:spcPct val="0"/>
              </a:spcAft>
              <a:buClr>
                <a:srgbClr val="000000"/>
              </a:buClr>
              <a:buSzPct val="100000"/>
              <a:buFont typeface="Arial" panose="020B0604020202020204" pitchFamily="34" charset="0"/>
              <a:defRPr>
                <a:solidFill>
                  <a:schemeClr val="bg1"/>
                </a:solidFill>
                <a:latin typeface="Arial" panose="020B0604020202020204" pitchFamily="34" charset="0"/>
              </a:defRPr>
            </a:lvl6pPr>
            <a:lvl7pPr marL="2971800" indent="-228600" defTabSz="457200" eaLnBrk="0" fontAlgn="base" hangingPunct="0">
              <a:lnSpc>
                <a:spcPct val="58000"/>
              </a:lnSpc>
              <a:spcBef>
                <a:spcPct val="0"/>
              </a:spcBef>
              <a:spcAft>
                <a:spcPct val="0"/>
              </a:spcAft>
              <a:buClr>
                <a:srgbClr val="000000"/>
              </a:buClr>
              <a:buSzPct val="100000"/>
              <a:buFont typeface="Arial" panose="020B0604020202020204" pitchFamily="34" charset="0"/>
              <a:defRPr>
                <a:solidFill>
                  <a:schemeClr val="bg1"/>
                </a:solidFill>
                <a:latin typeface="Arial" panose="020B0604020202020204" pitchFamily="34" charset="0"/>
              </a:defRPr>
            </a:lvl7pPr>
            <a:lvl8pPr marL="3429000" indent="-228600" defTabSz="457200" eaLnBrk="0" fontAlgn="base" hangingPunct="0">
              <a:lnSpc>
                <a:spcPct val="58000"/>
              </a:lnSpc>
              <a:spcBef>
                <a:spcPct val="0"/>
              </a:spcBef>
              <a:spcAft>
                <a:spcPct val="0"/>
              </a:spcAft>
              <a:buClr>
                <a:srgbClr val="000000"/>
              </a:buClr>
              <a:buSzPct val="100000"/>
              <a:buFont typeface="Arial" panose="020B0604020202020204" pitchFamily="34" charset="0"/>
              <a:defRPr>
                <a:solidFill>
                  <a:schemeClr val="bg1"/>
                </a:solidFill>
                <a:latin typeface="Arial" panose="020B0604020202020204" pitchFamily="34" charset="0"/>
              </a:defRPr>
            </a:lvl8pPr>
            <a:lvl9pPr marL="3886200" indent="-228600" defTabSz="457200" eaLnBrk="0" fontAlgn="base" hangingPunct="0">
              <a:lnSpc>
                <a:spcPct val="58000"/>
              </a:lnSpc>
              <a:spcBef>
                <a:spcPct val="0"/>
              </a:spcBef>
              <a:spcAft>
                <a:spcPct val="0"/>
              </a:spcAft>
              <a:buClr>
                <a:srgbClr val="000000"/>
              </a:buClr>
              <a:buSzPct val="100000"/>
              <a:buFont typeface="Arial" panose="020B0604020202020204" pitchFamily="34" charset="0"/>
              <a:defRPr>
                <a:solidFill>
                  <a:schemeClr val="bg1"/>
                </a:solidFill>
                <a:latin typeface="Arial" panose="020B0604020202020204" pitchFamily="34" charset="0"/>
              </a:defRPr>
            </a:lvl9pPr>
          </a:lstStyle>
          <a:p>
            <a:r>
              <a:rPr lang="en-US" altLang="zh-CN">
                <a:ea typeface="宋体" panose="02010600030101010101" pitchFamily="2" charset="-122"/>
              </a:rPr>
              <a:t>Cloud Security problems are coming from :</a:t>
            </a:r>
          </a:p>
          <a:p>
            <a:pPr lvl="1"/>
            <a:endParaRPr lang="en-US" altLang="zh-CN">
              <a:ea typeface="MS PGothic" panose="020B0600070205080204" pitchFamily="34" charset="-128"/>
            </a:endParaRPr>
          </a:p>
          <a:p>
            <a:pPr lvl="1"/>
            <a:r>
              <a:rPr lang="en-US" altLang="zh-CN">
                <a:ea typeface="MS PGothic" panose="020B0600070205080204" pitchFamily="34" charset="-128"/>
              </a:rPr>
              <a:t>Loss of control</a:t>
            </a:r>
          </a:p>
          <a:p>
            <a:pPr lvl="1"/>
            <a:r>
              <a:rPr lang="en-US" altLang="zh-CN">
                <a:ea typeface="MS PGothic" panose="020B0600070205080204" pitchFamily="34" charset="-128"/>
              </a:rPr>
              <a:t>Lack of trust (mechanisms)</a:t>
            </a:r>
          </a:p>
          <a:p>
            <a:pPr lvl="1"/>
            <a:r>
              <a:rPr lang="en-US" altLang="zh-CN">
                <a:ea typeface="MS PGothic" panose="020B0600070205080204" pitchFamily="34" charset="-128"/>
              </a:rPr>
              <a:t>Multi-tenancy</a:t>
            </a:r>
          </a:p>
        </p:txBody>
      </p:sp>
      <p:pic>
        <p:nvPicPr>
          <p:cNvPr id="542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70" y="3285725"/>
            <a:ext cx="4625238" cy="288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6" name="Content Placeholder 2"/>
          <p:cNvSpPr txBox="1">
            <a:spLocks/>
          </p:cNvSpPr>
          <p:nvPr/>
        </p:nvSpPr>
        <p:spPr bwMode="auto">
          <a:xfrm>
            <a:off x="609600" y="5059372"/>
            <a:ext cx="8215312" cy="1214438"/>
          </a:xfrm>
          <a:prstGeom prst="rect">
            <a:avLst/>
          </a:prstGeom>
          <a:noFill/>
          <a:ln w="9525">
            <a:noFill/>
            <a:round/>
            <a:headEnd/>
            <a:tailEnd/>
          </a:ln>
        </p:spPr>
        <p:txBody>
          <a:bodyPr lIns="0" tIns="0" rIns="0" bIns="0"/>
          <a:lstStyle/>
          <a:p>
            <a:pPr>
              <a:spcBef>
                <a:spcPts val="800"/>
              </a:spcBef>
              <a:buClr>
                <a:srgbClr val="00007D"/>
              </a:buClr>
              <a:buSzPct val="75000"/>
              <a:defRPr/>
            </a:pPr>
            <a:r>
              <a:rPr lang="en-GB" altLang="zh-CN" sz="2400" dirty="0">
                <a:latin typeface="Comic Sans MS" panose="030F0702030302020204" pitchFamily="66" charset="0"/>
                <a:ea typeface="宋体" panose="02010600030101010101" pitchFamily="2" charset="-122"/>
              </a:rPr>
              <a:t> </a:t>
            </a:r>
            <a:endParaRPr lang="en-US" altLang="zh-CN" sz="2400" kern="0" dirty="0">
              <a:solidFill>
                <a:srgbClr val="FF0000"/>
              </a:solidFill>
              <a:latin typeface="+mn-lt"/>
              <a:ea typeface="宋体" pitchFamily="2" charset="-122"/>
            </a:endParaRPr>
          </a:p>
        </p:txBody>
      </p:sp>
      <p:sp>
        <p:nvSpPr>
          <p:cNvPr id="2" name="TextBox 1"/>
          <p:cNvSpPr txBox="1"/>
          <p:nvPr/>
        </p:nvSpPr>
        <p:spPr>
          <a:xfrm>
            <a:off x="286270" y="1509852"/>
            <a:ext cx="9135909" cy="1415772"/>
          </a:xfrm>
          <a:prstGeom prst="rect">
            <a:avLst/>
          </a:prstGeom>
          <a:noFill/>
        </p:spPr>
        <p:txBody>
          <a:bodyPr wrap="square" rtlCol="0">
            <a:spAutoFit/>
          </a:bodyPr>
          <a:lstStyle/>
          <a:p>
            <a:endParaRPr lang="en-US" dirty="0"/>
          </a:p>
          <a:p>
            <a:r>
              <a:rPr lang="en-US" sz="2400" dirty="0" smtClean="0">
                <a:latin typeface="Comic Sans MS" panose="030F0702030302020204" pitchFamily="66" charset="0"/>
              </a:rPr>
              <a:t> 90</a:t>
            </a:r>
            <a:r>
              <a:rPr lang="en-US" sz="2400" dirty="0" smtClean="0">
                <a:latin typeface="Comic Sans MS" panose="030F0702030302020204" pitchFamily="66" charset="0"/>
              </a:rPr>
              <a:t>% </a:t>
            </a:r>
            <a:r>
              <a:rPr lang="en-US" sz="2400" dirty="0">
                <a:latin typeface="Comic Sans MS" panose="030F0702030302020204" pitchFamily="66" charset="0"/>
              </a:rPr>
              <a:t>of world’s data </a:t>
            </a:r>
            <a:r>
              <a:rPr lang="en-US" sz="2400" dirty="0" smtClean="0">
                <a:latin typeface="Comic Sans MS" panose="030F0702030302020204" pitchFamily="66" charset="0"/>
              </a:rPr>
              <a:t>was generated over last </a:t>
            </a:r>
            <a:r>
              <a:rPr lang="en-US" sz="2400" dirty="0">
                <a:latin typeface="Comic Sans MS" panose="030F0702030302020204" pitchFamily="66" charset="0"/>
              </a:rPr>
              <a:t>two years!</a:t>
            </a:r>
          </a:p>
          <a:p>
            <a:endParaRPr lang="en-US" sz="2400" dirty="0">
              <a:latin typeface="Comic Sans MS" panose="030F0702030302020204" pitchFamily="66" charset="0"/>
            </a:endParaRPr>
          </a:p>
          <a:p>
            <a:r>
              <a:rPr lang="en-US" sz="2400" dirty="0" smtClean="0">
                <a:latin typeface="Comic Sans MS" panose="030F0702030302020204" pitchFamily="66" charset="0"/>
              </a:rPr>
              <a:t> More </a:t>
            </a:r>
            <a:r>
              <a:rPr lang="en-US" sz="2400" dirty="0">
                <a:latin typeface="Comic Sans MS" panose="030F0702030302020204" pitchFamily="66" charset="0"/>
              </a:rPr>
              <a:t>and more personal data is stored in the cloud</a:t>
            </a:r>
          </a:p>
        </p:txBody>
      </p:sp>
    </p:spTree>
    <p:extLst>
      <p:ext uri="{BB962C8B-B14F-4D97-AF65-F5344CB8AC3E}">
        <p14:creationId xmlns:p14="http://schemas.microsoft.com/office/powerpoint/2010/main" val="2139633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 xmlns:a16="http://schemas.microsoft.com/office/drawing/2014/main" id="{CC2677BD-4400-4A51-A11F-456591E4DD3D}"/>
              </a:ext>
            </a:extLst>
          </p:cNvPr>
          <p:cNvSpPr>
            <a:spLocks noGrp="1" noChangeArrowheads="1"/>
          </p:cNvSpPr>
          <p:nvPr>
            <p:ph type="title" idx="4294967295"/>
          </p:nvPr>
        </p:nvSpPr>
        <p:spPr>
          <a:xfrm>
            <a:off x="457200" y="274638"/>
            <a:ext cx="82296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4000" dirty="0">
                <a:latin typeface="Comic Sans MS" panose="030F0702030302020204" pitchFamily="66" charset="0"/>
                <a:ea typeface="宋体" panose="02010600030101010101" pitchFamily="2" charset="-122"/>
              </a:rPr>
              <a:t>Multivariate Linear Function</a:t>
            </a:r>
            <a:endParaRPr lang="en-GB" altLang="zh-CN" sz="2800" dirty="0">
              <a:latin typeface="Comic Sans MS" panose="030F0702030302020204" pitchFamily="66" charset="0"/>
              <a:ea typeface="宋体" panose="02010600030101010101" pitchFamily="2" charset="-122"/>
            </a:endParaRPr>
          </a:p>
        </p:txBody>
      </p:sp>
      <p:sp>
        <p:nvSpPr>
          <p:cNvPr id="7171" name="Rectangle 2">
            <a:extLst>
              <a:ext uri="{FF2B5EF4-FFF2-40B4-BE49-F238E27FC236}">
                <a16:creationId xmlns="" xmlns:a16="http://schemas.microsoft.com/office/drawing/2014/main" id="{FC57673A-1D80-4562-A21D-BF360E8DCB39}"/>
              </a:ext>
            </a:extLst>
          </p:cNvPr>
          <p:cNvSpPr>
            <a:spLocks noGrp="1" noChangeArrowheads="1"/>
          </p:cNvSpPr>
          <p:nvPr>
            <p:ph type="body" idx="4294967295"/>
          </p:nvPr>
        </p:nvSpPr>
        <p:spPr>
          <a:xfrm>
            <a:off x="476160" y="1227056"/>
            <a:ext cx="8518052" cy="5715000"/>
          </a:xfrm>
        </p:spPr>
        <p:txBody>
          <a:bodyPr/>
          <a:lstStyle/>
          <a:p>
            <a:pPr marL="608013" indent="-608013" eaLnBrk="1" hangingPunct="1">
              <a:lnSpc>
                <a:spcPct val="80000"/>
              </a:lnSpc>
              <a:spcBef>
                <a:spcPts val="5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zh-CN" altLang="en-GB" sz="2000" dirty="0">
              <a:latin typeface="Comic Sans MS" panose="030F0702030302020204" pitchFamily="66" charset="0"/>
              <a:ea typeface="宋体" panose="02010600030101010101" pitchFamily="2" charset="-122"/>
            </a:endParaRPr>
          </a:p>
          <a:p>
            <a:pPr marL="0" indent="0">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US" altLang="zh-CN" sz="2400" dirty="0">
                <a:latin typeface="Comic Sans MS" panose="030F0702030302020204" pitchFamily="66" charset="0"/>
                <a:ea typeface="宋体" panose="02010600030101010101" pitchFamily="2" charset="-122"/>
              </a:rPr>
              <a:t>       </a:t>
            </a:r>
          </a:p>
          <a:p>
            <a:pPr lvl="1" indent="0" eaLnBrk="1" hangingPunct="1">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lvl="1" indent="0" eaLnBrk="1" hangingPunct="1">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0" lvl="0" indent="0">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0" lvl="0" indent="0">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US" altLang="zh-CN" sz="3600" dirty="0">
                <a:latin typeface="Comic Sans MS" panose="030F0702030302020204" pitchFamily="66" charset="0"/>
                <a:ea typeface="宋体" panose="02010600030101010101" pitchFamily="2" charset="-122"/>
              </a:rPr>
              <a:t>Multivariate High Degree Function </a:t>
            </a:r>
          </a:p>
          <a:p>
            <a:pPr marL="0" lvl="0" indent="0">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0" lvl="0" indent="0">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0" lvl="0" indent="0">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1900" dirty="0">
              <a:solidFill>
                <a:schemeClr val="tx1"/>
              </a:solidFill>
              <a:latin typeface="Comic Sans MS" panose="030F0702030302020204" pitchFamily="66" charset="0"/>
              <a:ea typeface="宋体" panose="02010600030101010101" pitchFamily="2" charset="-122"/>
              <a:sym typeface="Comic Sans MS" panose="030F0702030302020204" pitchFamily="66" charset="0"/>
            </a:endParaRPr>
          </a:p>
          <a:p>
            <a:pPr lvl="1" indent="0" eaLnBrk="1" hangingPunct="1">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p:txBody>
      </p:sp>
      <p:pic>
        <p:nvPicPr>
          <p:cNvPr id="5" name="图片 1">
            <a:extLst>
              <a:ext uri="{FF2B5EF4-FFF2-40B4-BE49-F238E27FC236}">
                <a16:creationId xmlns="" xmlns:a16="http://schemas.microsoft.com/office/drawing/2014/main" id="{A2907CE7-8C33-4FEC-A7F2-B15AA146E410}"/>
              </a:ext>
            </a:extLst>
          </p:cNvPr>
          <p:cNvPicPr>
            <a:picLocks noChangeAspect="1"/>
          </p:cNvPicPr>
          <p:nvPr/>
        </p:nvPicPr>
        <p:blipFill>
          <a:blip r:embed="rId3"/>
          <a:stretch>
            <a:fillRect/>
          </a:stretch>
        </p:blipFill>
        <p:spPr>
          <a:xfrm>
            <a:off x="476160" y="4228210"/>
            <a:ext cx="4642531" cy="2400382"/>
          </a:xfrm>
          <a:prstGeom prst="rect">
            <a:avLst/>
          </a:prstGeom>
        </p:spPr>
      </p:pic>
      <p:pic>
        <p:nvPicPr>
          <p:cNvPr id="6" name="图片 9">
            <a:extLst>
              <a:ext uri="{FF2B5EF4-FFF2-40B4-BE49-F238E27FC236}">
                <a16:creationId xmlns="" xmlns:a16="http://schemas.microsoft.com/office/drawing/2014/main" id="{E278C6A0-6D6E-465C-8941-EFA5E3CBDB89}"/>
              </a:ext>
            </a:extLst>
          </p:cNvPr>
          <p:cNvPicPr>
            <a:picLocks noChangeAspect="1"/>
          </p:cNvPicPr>
          <p:nvPr/>
        </p:nvPicPr>
        <p:blipFill>
          <a:blip r:embed="rId4"/>
          <a:stretch>
            <a:fillRect/>
          </a:stretch>
        </p:blipFill>
        <p:spPr>
          <a:xfrm>
            <a:off x="4956561" y="4020161"/>
            <a:ext cx="3580688" cy="2816480"/>
          </a:xfrm>
          <a:prstGeom prst="rect">
            <a:avLst/>
          </a:prstGeom>
        </p:spPr>
      </p:pic>
      <p:pic>
        <p:nvPicPr>
          <p:cNvPr id="4" name="图片 3">
            <a:extLst>
              <a:ext uri="{FF2B5EF4-FFF2-40B4-BE49-F238E27FC236}">
                <a16:creationId xmlns="" xmlns:a16="http://schemas.microsoft.com/office/drawing/2014/main" id="{7361208B-0DE2-4FC1-A8F0-59D9632DD9BE}"/>
              </a:ext>
            </a:extLst>
          </p:cNvPr>
          <p:cNvPicPr>
            <a:picLocks noChangeAspect="1"/>
          </p:cNvPicPr>
          <p:nvPr/>
        </p:nvPicPr>
        <p:blipFill>
          <a:blip r:embed="rId5"/>
          <a:stretch>
            <a:fillRect/>
          </a:stretch>
        </p:blipFill>
        <p:spPr>
          <a:xfrm>
            <a:off x="883491" y="1147898"/>
            <a:ext cx="7042007" cy="2396054"/>
          </a:xfrm>
          <a:prstGeom prst="rect">
            <a:avLst/>
          </a:prstGeom>
        </p:spPr>
      </p:pic>
    </p:spTree>
    <p:extLst>
      <p:ext uri="{BB962C8B-B14F-4D97-AF65-F5344CB8AC3E}">
        <p14:creationId xmlns:p14="http://schemas.microsoft.com/office/powerpoint/2010/main" val="2551636698"/>
      </p:ext>
    </p:extLst>
  </p:cSld>
  <p:clrMapOvr>
    <a:masterClrMapping/>
  </p:clrMapOvr>
  <p:transition spd="med" advTm="178236"/>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 xmlns:a16="http://schemas.microsoft.com/office/drawing/2014/main" id="{CC2677BD-4400-4A51-A11F-456591E4DD3D}"/>
              </a:ext>
            </a:extLst>
          </p:cNvPr>
          <p:cNvSpPr>
            <a:spLocks noGrp="1" noChangeArrowheads="1"/>
          </p:cNvSpPr>
          <p:nvPr>
            <p:ph type="title" idx="4294967295"/>
          </p:nvPr>
        </p:nvSpPr>
        <p:spPr>
          <a:xfrm>
            <a:off x="457200" y="274638"/>
            <a:ext cx="82296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4000" dirty="0">
                <a:latin typeface="Comic Sans MS" panose="030F0702030302020204" pitchFamily="66" charset="0"/>
                <a:ea typeface="宋体" panose="02010600030101010101" pitchFamily="2" charset="-122"/>
              </a:rPr>
              <a:t>Data Update</a:t>
            </a:r>
            <a:endParaRPr lang="en-GB" altLang="zh-CN" sz="2800" dirty="0">
              <a:latin typeface="Comic Sans MS" panose="030F0702030302020204" pitchFamily="66" charset="0"/>
              <a:ea typeface="宋体" panose="02010600030101010101" pitchFamily="2" charset="-122"/>
            </a:endParaRPr>
          </a:p>
        </p:txBody>
      </p:sp>
      <p:sp>
        <p:nvSpPr>
          <p:cNvPr id="7171" name="Rectangle 2">
            <a:extLst>
              <a:ext uri="{FF2B5EF4-FFF2-40B4-BE49-F238E27FC236}">
                <a16:creationId xmlns="" xmlns:a16="http://schemas.microsoft.com/office/drawing/2014/main" id="{FC57673A-1D80-4562-A21D-BF360E8DCB39}"/>
              </a:ext>
            </a:extLst>
          </p:cNvPr>
          <p:cNvSpPr>
            <a:spLocks noGrp="1" noChangeArrowheads="1"/>
          </p:cNvSpPr>
          <p:nvPr>
            <p:ph type="body" idx="4294967295"/>
          </p:nvPr>
        </p:nvSpPr>
        <p:spPr>
          <a:xfrm>
            <a:off x="476160" y="1227056"/>
            <a:ext cx="8518052" cy="5715000"/>
          </a:xfrm>
        </p:spPr>
        <p:txBody>
          <a:bodyPr/>
          <a:lstStyle/>
          <a:p>
            <a:pPr marL="608013" indent="-608013" eaLnBrk="1" hangingPunct="1">
              <a:lnSpc>
                <a:spcPct val="80000"/>
              </a:lnSpc>
              <a:spcBef>
                <a:spcPts val="5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zh-CN" altLang="en-GB" sz="2000" dirty="0">
              <a:latin typeface="Comic Sans MS" panose="030F0702030302020204" pitchFamily="66" charset="0"/>
              <a:ea typeface="宋体" panose="02010600030101010101" pitchFamily="2" charset="-122"/>
            </a:endParaRPr>
          </a:p>
          <a:p>
            <a:pPr marL="0" indent="0">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US" altLang="zh-CN" sz="2400" dirty="0">
                <a:latin typeface="Comic Sans MS" panose="030F0702030302020204" pitchFamily="66" charset="0"/>
                <a:ea typeface="宋体" panose="02010600030101010101" pitchFamily="2" charset="-122"/>
              </a:rPr>
              <a:t>       </a:t>
            </a:r>
          </a:p>
          <a:p>
            <a:pPr lvl="1" indent="0" eaLnBrk="1" hangingPunct="1">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lvl="1" indent="0" eaLnBrk="1" hangingPunct="1">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0" lvl="0" indent="0">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0" lvl="0" indent="0">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0" lvl="0" indent="0">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0" lvl="0" indent="0">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0" lvl="0" indent="0">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1900" dirty="0">
              <a:solidFill>
                <a:schemeClr val="tx1"/>
              </a:solidFill>
              <a:latin typeface="Comic Sans MS" panose="030F0702030302020204" pitchFamily="66" charset="0"/>
              <a:ea typeface="宋体" panose="02010600030101010101" pitchFamily="2" charset="-122"/>
              <a:sym typeface="Comic Sans MS" panose="030F0702030302020204" pitchFamily="66" charset="0"/>
            </a:endParaRPr>
          </a:p>
          <a:p>
            <a:pPr lvl="1" indent="0" eaLnBrk="1" hangingPunct="1">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p:txBody>
      </p:sp>
      <p:sp>
        <p:nvSpPr>
          <p:cNvPr id="5" name="Rectangle 2">
            <a:extLst>
              <a:ext uri="{FF2B5EF4-FFF2-40B4-BE49-F238E27FC236}">
                <a16:creationId xmlns="" xmlns:a16="http://schemas.microsoft.com/office/drawing/2014/main" id="{CAFC59E8-1A4B-4DA4-ADB8-3D427AF35970}"/>
              </a:ext>
            </a:extLst>
          </p:cNvPr>
          <p:cNvSpPr txBox="1">
            <a:spLocks noChangeArrowheads="1"/>
          </p:cNvSpPr>
          <p:nvPr/>
        </p:nvSpPr>
        <p:spPr>
          <a:xfrm>
            <a:off x="371475" y="1878937"/>
            <a:ext cx="8797587" cy="57150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1313" marR="0" lvl="0" indent="126046" algn="l" rtl="0">
              <a:lnSpc>
                <a:spcPct val="100000"/>
              </a:lnSpc>
              <a:spcBef>
                <a:spcPts val="800"/>
              </a:spcBef>
              <a:spcAft>
                <a:spcPts val="0"/>
              </a:spcAft>
              <a:buClr>
                <a:srgbClr val="CCCCFF"/>
              </a:buClr>
              <a:buSzPct val="80000"/>
              <a:buFont typeface="Noto Sans Symbols"/>
              <a:buChar char="●"/>
              <a:defRPr sz="3200" b="0" i="0" u="none" strike="noStrike" cap="none">
                <a:solidFill>
                  <a:srgbClr val="000000"/>
                </a:solidFill>
                <a:latin typeface="Arial"/>
                <a:ea typeface="Arial"/>
                <a:cs typeface="Arial"/>
                <a:sym typeface="Arial"/>
              </a:defRPr>
            </a:lvl1pPr>
            <a:lvl2pPr marL="741363" marR="0" lvl="1" indent="64452" algn="l" rtl="0">
              <a:lnSpc>
                <a:spcPct val="100000"/>
              </a:lnSpc>
              <a:spcBef>
                <a:spcPts val="675"/>
              </a:spcBef>
              <a:spcAft>
                <a:spcPts val="0"/>
              </a:spcAft>
              <a:buClr>
                <a:srgbClr val="CCCCFF"/>
              </a:buClr>
              <a:buSzPct val="70000"/>
              <a:buFont typeface="Noto Sans Symbols"/>
              <a:buChar char="○"/>
              <a:defRPr sz="2700" b="0" i="0" u="none" strike="noStrike" cap="none">
                <a:solidFill>
                  <a:srgbClr val="000000"/>
                </a:solidFill>
                <a:latin typeface="Arial"/>
                <a:ea typeface="Arial"/>
                <a:cs typeface="Arial"/>
                <a:sym typeface="Arial"/>
              </a:defRPr>
            </a:lvl2pPr>
            <a:lvl3pPr marL="1143000" marR="0" lvl="2" indent="44131" algn="l" rtl="0">
              <a:lnSpc>
                <a:spcPct val="100000"/>
              </a:lnSpc>
              <a:spcBef>
                <a:spcPts val="575"/>
              </a:spcBef>
              <a:spcAft>
                <a:spcPts val="0"/>
              </a:spcAft>
              <a:buClr>
                <a:srgbClr val="CCCCFF"/>
              </a:buClr>
              <a:buSzPct val="64999"/>
              <a:buFont typeface="Noto Sans Symbols"/>
              <a:buChar char="●"/>
              <a:defRPr sz="2300" b="0" i="0" u="none" strike="noStrike" cap="none">
                <a:solidFill>
                  <a:srgbClr val="000000"/>
                </a:solidFill>
                <a:latin typeface="Arial"/>
                <a:ea typeface="Arial"/>
                <a:cs typeface="Arial"/>
                <a:sym typeface="Arial"/>
              </a:defRPr>
            </a:lvl3pPr>
            <a:lvl4pPr marL="1600200" marR="0" lvl="3" indent="152400" algn="l" rtl="0">
              <a:lnSpc>
                <a:spcPct val="100000"/>
              </a:lnSpc>
              <a:spcBef>
                <a:spcPts val="500"/>
              </a:spcBef>
              <a:spcAft>
                <a:spcPts val="0"/>
              </a:spcAft>
              <a:buClr>
                <a:srgbClr val="CCCCFF"/>
              </a:buClr>
              <a:buSzPct val="100000"/>
              <a:buFont typeface="Arial"/>
              <a:buChar char="•"/>
              <a:defRPr sz="2000" b="0" i="0" u="none" strike="noStrike" cap="none">
                <a:solidFill>
                  <a:srgbClr val="000000"/>
                </a:solidFill>
                <a:latin typeface="Arial"/>
                <a:ea typeface="Arial"/>
                <a:cs typeface="Arial"/>
                <a:sym typeface="Arial"/>
              </a:defRPr>
            </a:lvl4pPr>
            <a:lvl5pPr marL="2057400" marR="0" lvl="4"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5pPr>
            <a:lvl6pPr marL="2514600" marR="0" lvl="5"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6pPr>
            <a:lvl7pPr marL="2971800" marR="0" lvl="6"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7pPr>
            <a:lvl8pPr marL="3429000" marR="0" lvl="7"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8pPr>
            <a:lvl9pPr marL="3886200" marR="0" lvl="8"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9pPr>
          </a:lstStyle>
          <a:p>
            <a:pPr marL="608013" indent="-608013">
              <a:lnSpc>
                <a:spcPct val="80000"/>
              </a:lnSpc>
              <a:spcBef>
                <a:spcPts val="5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zh-CN" altLang="en-GB" sz="2000" dirty="0">
              <a:latin typeface="Comic Sans MS" panose="030F0702030302020204" pitchFamily="66" charset="0"/>
              <a:ea typeface="宋体" panose="02010600030101010101" pitchFamily="2" charset="-122"/>
            </a:endParaRPr>
          </a:p>
          <a:p>
            <a:pPr marL="0" indent="0">
              <a:lnSpc>
                <a:spcPct val="105000"/>
              </a:lnSpc>
              <a:spcBef>
                <a:spcPts val="600"/>
              </a:spcBef>
              <a:buFont typeface="Noto Sans Symbols"/>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US" altLang="zh-CN" sz="2400" dirty="0">
                <a:latin typeface="Comic Sans MS" panose="030F0702030302020204" pitchFamily="66" charset="0"/>
                <a:ea typeface="宋体" panose="02010600030101010101" pitchFamily="2" charset="-122"/>
              </a:rPr>
              <a:t>       </a:t>
            </a:r>
          </a:p>
          <a:p>
            <a:pPr lvl="1" indent="0">
              <a:lnSpc>
                <a:spcPct val="105000"/>
              </a:lnSpc>
              <a:spcBef>
                <a:spcPts val="600"/>
              </a:spcBef>
              <a:buFont typeface="Noto Sans Symbols"/>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lvl="1" indent="0">
              <a:lnSpc>
                <a:spcPct val="105000"/>
              </a:lnSpc>
              <a:spcBef>
                <a:spcPts val="600"/>
              </a:spcBef>
              <a:buFont typeface="Noto Sans Symbols"/>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0" indent="0">
              <a:lnSpc>
                <a:spcPct val="105000"/>
              </a:lnSpc>
              <a:spcBef>
                <a:spcPts val="600"/>
              </a:spcBef>
              <a:buFont typeface="Noto Sans Symbols"/>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0" indent="0">
              <a:lnSpc>
                <a:spcPct val="105000"/>
              </a:lnSpc>
              <a:spcBef>
                <a:spcPts val="600"/>
              </a:spcBef>
              <a:buFont typeface="Noto Sans Symbols"/>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0" indent="0">
              <a:lnSpc>
                <a:spcPct val="105000"/>
              </a:lnSpc>
              <a:spcBef>
                <a:spcPts val="600"/>
              </a:spcBef>
              <a:buFont typeface="Noto Sans Symbols"/>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0" indent="0">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0" indent="0">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US" altLang="zh-CN" sz="2400" dirty="0">
                <a:latin typeface="Comic Sans MS" panose="030F0702030302020204" pitchFamily="66" charset="0"/>
              </a:rPr>
              <a:t>Add a new function f</a:t>
            </a:r>
            <a:r>
              <a:rPr lang="en-US" altLang="zh-CN" sz="2400" baseline="-25000" dirty="0">
                <a:latin typeface="Comic Sans MS" panose="030F0702030302020204" pitchFamily="66" charset="0"/>
              </a:rPr>
              <a:t>4</a:t>
            </a:r>
            <a:r>
              <a:rPr lang="en-US" altLang="zh-CN" sz="2400" dirty="0">
                <a:latin typeface="Comic Sans MS" panose="030F0702030302020204" pitchFamily="66" charset="0"/>
              </a:rPr>
              <a:t>, compute new intersections x</a:t>
            </a:r>
            <a:r>
              <a:rPr lang="en-US" altLang="zh-CN" sz="2400" baseline="-25000" dirty="0">
                <a:latin typeface="Comic Sans MS" panose="030F0702030302020204" pitchFamily="66" charset="0"/>
              </a:rPr>
              <a:t>3</a:t>
            </a:r>
            <a:r>
              <a:rPr lang="en-US" altLang="zh-CN" sz="2400" dirty="0">
                <a:latin typeface="Comic Sans MS" panose="030F0702030302020204" pitchFamily="66" charset="0"/>
              </a:rPr>
              <a:t>,x</a:t>
            </a:r>
            <a:r>
              <a:rPr lang="en-US" altLang="zh-CN" sz="2400" baseline="-25000" dirty="0">
                <a:latin typeface="Comic Sans MS" panose="030F0702030302020204" pitchFamily="66" charset="0"/>
              </a:rPr>
              <a:t>4</a:t>
            </a:r>
            <a:r>
              <a:rPr lang="en-US" altLang="zh-CN" sz="2400" dirty="0">
                <a:latin typeface="Comic Sans MS" panose="030F0702030302020204" pitchFamily="66" charset="0"/>
              </a:rPr>
              <a:t>,x</a:t>
            </a:r>
            <a:r>
              <a:rPr lang="en-US" altLang="zh-CN" sz="2400" baseline="-25000" dirty="0">
                <a:latin typeface="Comic Sans MS" panose="030F0702030302020204" pitchFamily="66" charset="0"/>
              </a:rPr>
              <a:t>5.</a:t>
            </a:r>
            <a:endParaRPr lang="en-US" altLang="zh-CN" sz="2400" dirty="0">
              <a:latin typeface="Comic Sans MS" panose="030F0702030302020204" pitchFamily="66" charset="0"/>
              <a:ea typeface="宋体" panose="02010600030101010101" pitchFamily="2" charset="-122"/>
            </a:endParaRPr>
          </a:p>
          <a:p>
            <a:pPr lvl="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p:txBody>
      </p:sp>
      <p:pic>
        <p:nvPicPr>
          <p:cNvPr id="2" name="图片 1">
            <a:extLst>
              <a:ext uri="{FF2B5EF4-FFF2-40B4-BE49-F238E27FC236}">
                <a16:creationId xmlns="" xmlns:a16="http://schemas.microsoft.com/office/drawing/2014/main" id="{5F03287A-03C9-49C5-B3A0-62374B406022}"/>
              </a:ext>
            </a:extLst>
          </p:cNvPr>
          <p:cNvPicPr>
            <a:picLocks noChangeAspect="1"/>
          </p:cNvPicPr>
          <p:nvPr/>
        </p:nvPicPr>
        <p:blipFill>
          <a:blip r:embed="rId3"/>
          <a:stretch>
            <a:fillRect/>
          </a:stretch>
        </p:blipFill>
        <p:spPr>
          <a:xfrm>
            <a:off x="125142" y="3035333"/>
            <a:ext cx="3591400" cy="1779668"/>
          </a:xfrm>
          <a:prstGeom prst="rect">
            <a:avLst/>
          </a:prstGeom>
        </p:spPr>
      </p:pic>
      <p:pic>
        <p:nvPicPr>
          <p:cNvPr id="6" name="图片 2">
            <a:extLst>
              <a:ext uri="{FF2B5EF4-FFF2-40B4-BE49-F238E27FC236}">
                <a16:creationId xmlns="" xmlns:a16="http://schemas.microsoft.com/office/drawing/2014/main" id="{08F186F5-5D3D-4755-8C88-5994889C0D0E}"/>
              </a:ext>
            </a:extLst>
          </p:cNvPr>
          <p:cNvPicPr>
            <a:picLocks noChangeAspect="1"/>
          </p:cNvPicPr>
          <p:nvPr/>
        </p:nvPicPr>
        <p:blipFill>
          <a:blip r:embed="rId4"/>
          <a:stretch>
            <a:fillRect/>
          </a:stretch>
        </p:blipFill>
        <p:spPr>
          <a:xfrm>
            <a:off x="3980135" y="1227056"/>
            <a:ext cx="5101502" cy="3831228"/>
          </a:xfrm>
          <a:prstGeom prst="rect">
            <a:avLst/>
          </a:prstGeom>
        </p:spPr>
      </p:pic>
    </p:spTree>
    <p:extLst>
      <p:ext uri="{BB962C8B-B14F-4D97-AF65-F5344CB8AC3E}">
        <p14:creationId xmlns:p14="http://schemas.microsoft.com/office/powerpoint/2010/main" val="903354422"/>
      </p:ext>
    </p:extLst>
  </p:cSld>
  <p:clrMapOvr>
    <a:masterClrMapping/>
  </p:clrMapOvr>
  <p:transition spd="med" advTm="178236"/>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 xmlns:a16="http://schemas.microsoft.com/office/drawing/2014/main" id="{CC2677BD-4400-4A51-A11F-456591E4DD3D}"/>
              </a:ext>
            </a:extLst>
          </p:cNvPr>
          <p:cNvSpPr>
            <a:spLocks noGrp="1" noChangeArrowheads="1"/>
          </p:cNvSpPr>
          <p:nvPr>
            <p:ph type="title" idx="4294967295"/>
          </p:nvPr>
        </p:nvSpPr>
        <p:spPr>
          <a:xfrm>
            <a:off x="256374" y="274638"/>
            <a:ext cx="8430426"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4000" dirty="0">
                <a:solidFill>
                  <a:schemeClr val="dk1"/>
                </a:solidFill>
                <a:latin typeface="Comic Sans MS"/>
              </a:rPr>
              <a:t>Dimension Decomposition </a:t>
            </a:r>
            <a:r>
              <a:rPr lang="en-US" altLang="zh-CN" sz="3200" dirty="0">
                <a:solidFill>
                  <a:schemeClr val="bg1">
                    <a:lumMod val="50000"/>
                  </a:schemeClr>
                </a:solidFill>
                <a:latin typeface="Comic Sans MS"/>
              </a:rPr>
              <a:t>[IWQoS’18]</a:t>
            </a:r>
            <a:endParaRPr lang="en-GB" altLang="zh-CN" sz="3200" dirty="0">
              <a:solidFill>
                <a:schemeClr val="bg1">
                  <a:lumMod val="50000"/>
                </a:schemeClr>
              </a:solidFill>
              <a:latin typeface="Comic Sans MS"/>
            </a:endParaRPr>
          </a:p>
        </p:txBody>
      </p:sp>
      <mc:AlternateContent xmlns:mc="http://schemas.openxmlformats.org/markup-compatibility/2006" xmlns:a14="http://schemas.microsoft.com/office/drawing/2010/main">
        <mc:Choice Requires="a14">
          <p:sp>
            <p:nvSpPr>
              <p:cNvPr id="7171" name="Rectangle 2">
                <a:extLst>
                  <a:ext uri="{FF2B5EF4-FFF2-40B4-BE49-F238E27FC236}">
                    <a16:creationId xmlns="" xmlns:a16="http://schemas.microsoft.com/office/drawing/2014/main" id="{FC57673A-1D80-4562-A21D-BF360E8DCB39}"/>
                  </a:ext>
                </a:extLst>
              </p:cNvPr>
              <p:cNvSpPr>
                <a:spLocks noGrp="1" noChangeArrowheads="1"/>
              </p:cNvSpPr>
              <p:nvPr>
                <p:ph type="body" idx="4294967295"/>
              </p:nvPr>
            </p:nvSpPr>
            <p:spPr>
              <a:xfrm>
                <a:off x="139753" y="1164095"/>
                <a:ext cx="9037638" cy="5715000"/>
              </a:xfrm>
            </p:spPr>
            <p:txBody>
              <a:bodyPr/>
              <a:lstStyle/>
              <a:p>
                <a:pPr marL="608013" indent="-608013" eaLnBrk="1" hangingPunct="1">
                  <a:lnSpc>
                    <a:spcPct val="80000"/>
                  </a:lnSpc>
                  <a:spcBef>
                    <a:spcPts val="5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zh-CN" altLang="en-GB" sz="2000" dirty="0">
                  <a:latin typeface="Comic Sans MS" panose="030F0702030302020204" pitchFamily="66" charset="0"/>
                  <a:ea typeface="宋体" panose="02010600030101010101" pitchFamily="2" charset="-122"/>
                </a:endParaRPr>
              </a:p>
              <a:p>
                <a:pPr marL="608013" indent="-608013"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608013" indent="-608013"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608013" indent="-608013"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608013" indent="-608013"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solidFill>
                    <a:schemeClr val="tx1"/>
                  </a:solidFill>
                  <a:latin typeface="Comic Sans MS" panose="030F0702030302020204" pitchFamily="66" charset="0"/>
                  <a:ea typeface="宋体" panose="02010600030101010101" pitchFamily="2" charset="-122"/>
                </a:endParaRPr>
              </a:p>
              <a:p>
                <a:pPr marL="608013" indent="-608013"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0" indent="0" eaLnBrk="1" hangingPunct="1">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0" indent="0" eaLnBrk="1" hangingPunct="1">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800" dirty="0">
                  <a:latin typeface="Comic Sans MS" panose="030F0702030302020204" pitchFamily="66" charset="0"/>
                  <a:ea typeface="宋体" panose="02010600030101010101" pitchFamily="2" charset="-122"/>
                </a:endParaRPr>
              </a:p>
              <a:p>
                <a:pPr marL="608013" indent="-608013">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US" altLang="zh-CN" sz="2200" dirty="0">
                    <a:latin typeface="Comic Sans MS" panose="030F0702030302020204" pitchFamily="66" charset="0"/>
                    <a:ea typeface="宋体" panose="02010600030101010101" pitchFamily="2" charset="-122"/>
                  </a:rPr>
                  <a:t>Deploy multiple signature chains on multiple dimensions</a:t>
                </a:r>
              </a:p>
              <a:p>
                <a:pPr marL="1008063" lvl="1" indent="-608013">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US" altLang="zh-CN" sz="1900" dirty="0">
                    <a:latin typeface="Comic Sans MS" panose="030F0702030302020204" pitchFamily="66" charset="0"/>
                    <a:ea typeface="宋体" panose="02010600030101010101" pitchFamily="2" charset="-122"/>
                  </a:rPr>
                  <a:t>Assuming each term in a polynomial function is positive</a:t>
                </a:r>
              </a:p>
              <a:p>
                <a:pPr marL="608013" indent="-608013"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US" altLang="zh-CN" sz="2200" dirty="0">
                    <a:latin typeface="Comic Sans MS" panose="030F0702030302020204" pitchFamily="66" charset="0"/>
                    <a:ea typeface="宋体" panose="02010600030101010101" pitchFamily="2" charset="-122"/>
                  </a:rPr>
                  <a:t>Each data chained with its neighbor in each dimension</a:t>
                </a:r>
              </a:p>
              <a:p>
                <a:pPr marL="1008063" lvl="1" indent="-608013">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US" altLang="zh-CN" sz="1800" dirty="0">
                    <a:latin typeface="Comic Sans MS" panose="030F0702030302020204" pitchFamily="66" charset="0"/>
                    <a:ea typeface="宋体" panose="02010600030101010101" pitchFamily="2" charset="-122"/>
                  </a:rPr>
                  <a:t>r11 is chained with its neighbor r21 and r12 in x and y dimensions</a:t>
                </a:r>
              </a:p>
              <a:p>
                <a:pPr marL="608013" indent="-608013">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US" altLang="zh-CN" sz="2200" dirty="0">
                    <a:solidFill>
                      <a:srgbClr val="0070C0"/>
                    </a:solidFill>
                    <a:latin typeface="Comic Sans MS" panose="030F0702030302020204" pitchFamily="66" charset="0"/>
                    <a:ea typeface="宋体" panose="02010600030101010101" pitchFamily="2" charset="-122"/>
                  </a:rPr>
                  <a:t>O(</a:t>
                </a:r>
                <a14:m>
                  <m:oMath xmlns:m="http://schemas.openxmlformats.org/officeDocument/2006/math">
                    <m:r>
                      <m:rPr>
                        <m:sty m:val="p"/>
                      </m:rPr>
                      <a:rPr lang="en-US" altLang="zh-CN" sz="2200" b="0" i="0" dirty="0" smtClean="0">
                        <a:solidFill>
                          <a:srgbClr val="0070C0"/>
                        </a:solidFill>
                        <a:latin typeface="Cambria Math" panose="02040503050406030204" pitchFamily="18" charset="0"/>
                        <a:ea typeface="宋体" panose="02010600030101010101" pitchFamily="2" charset="-122"/>
                      </a:rPr>
                      <m:t>n</m:t>
                    </m:r>
                  </m:oMath>
                </a14:m>
                <a:r>
                  <a:rPr lang="en-US" altLang="zh-CN" sz="2200" dirty="0">
                    <a:solidFill>
                      <a:srgbClr val="0070C0"/>
                    </a:solidFill>
                    <a:latin typeface="Comic Sans MS" panose="030F0702030302020204" pitchFamily="66" charset="0"/>
                    <a:ea typeface="宋体" panose="02010600030101010101" pitchFamily="2" charset="-122"/>
                  </a:rPr>
                  <a:t>) </a:t>
                </a:r>
                <a:r>
                  <a:rPr lang="en-US" altLang="zh-CN" sz="2200" dirty="0">
                    <a:latin typeface="Comic Sans MS" panose="030F0702030302020204" pitchFamily="66" charset="0"/>
                    <a:ea typeface="宋体" panose="02010600030101010101" pitchFamily="2" charset="-122"/>
                  </a:rPr>
                  <a:t>signatures for n records, rather than </a:t>
                </a:r>
                <a:r>
                  <a:rPr lang="en-US" altLang="zh-CN" sz="2200" dirty="0">
                    <a:solidFill>
                      <a:srgbClr val="0070C0"/>
                    </a:solidFill>
                    <a:latin typeface="Comic Sans MS" panose="030F0702030302020204" pitchFamily="66" charset="0"/>
                    <a:ea typeface="宋体" panose="02010600030101010101" pitchFamily="2" charset="-122"/>
                  </a:rPr>
                  <a:t>O(n</a:t>
                </a:r>
                <a:r>
                  <a:rPr lang="en-US" altLang="zh-CN" sz="2200" baseline="30000" dirty="0">
                    <a:solidFill>
                      <a:srgbClr val="0070C0"/>
                    </a:solidFill>
                    <a:latin typeface="Comic Sans MS" panose="030F0702030302020204" pitchFamily="66" charset="0"/>
                    <a:ea typeface="宋体" panose="02010600030101010101" pitchFamily="2" charset="-122"/>
                  </a:rPr>
                  <a:t>2</a:t>
                </a:r>
                <a:r>
                  <a:rPr lang="en-US" altLang="zh-CN" sz="2200" dirty="0">
                    <a:solidFill>
                      <a:srgbClr val="0070C0"/>
                    </a:solidFill>
                    <a:latin typeface="Comic Sans MS" panose="030F0702030302020204" pitchFamily="66" charset="0"/>
                    <a:ea typeface="宋体" panose="02010600030101010101" pitchFamily="2" charset="-122"/>
                  </a:rPr>
                  <a:t>)</a:t>
                </a:r>
              </a:p>
              <a:p>
                <a:pPr>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500" dirty="0">
                  <a:latin typeface="Comic Sans MS" panose="030F0702030302020204" pitchFamily="66" charset="0"/>
                  <a:ea typeface="宋体" panose="02010600030101010101" pitchFamily="2" charset="-122"/>
                </a:endParaRPr>
              </a:p>
              <a:p>
                <a:pPr lvl="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000" dirty="0">
                  <a:latin typeface="Comic Sans MS" panose="030F0702030302020204" pitchFamily="66" charset="0"/>
                  <a:ea typeface="宋体" panose="02010600030101010101" pitchFamily="2" charset="-122"/>
                </a:endParaRPr>
              </a:p>
              <a:p>
                <a:pPr lvl="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000" dirty="0">
                  <a:latin typeface="Comic Sans MS" panose="030F0702030302020204" pitchFamily="66" charset="0"/>
                  <a:ea typeface="宋体" panose="02010600030101010101" pitchFamily="2" charset="-122"/>
                </a:endParaRPr>
              </a:p>
              <a:p>
                <a:pPr lvl="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000" dirty="0">
                  <a:latin typeface="Comic Sans MS"/>
                  <a:ea typeface="Comic Sans MS"/>
                  <a:cs typeface="Comic Sans MS"/>
                  <a:sym typeface="Comic Sans MS"/>
                </a:endParaRPr>
              </a:p>
              <a:p>
                <a:pPr marL="0" indent="0" eaLnBrk="1" hangingPunct="1">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0" indent="0" eaLnBrk="1" hangingPunct="1">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608013" indent="-608013"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457200" lvl="1" indent="0" eaLnBrk="1" hangingPunct="1">
                  <a:lnSpc>
                    <a:spcPct val="105000"/>
                  </a:lnSpc>
                  <a:spcBef>
                    <a:spcPts val="6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9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p:txBody>
          </p:sp>
        </mc:Choice>
        <mc:Fallback xmlns="">
          <p:sp>
            <p:nvSpPr>
              <p:cNvPr id="7171" name="Rectangle 2">
                <a:extLst>
                  <a:ext uri="{FF2B5EF4-FFF2-40B4-BE49-F238E27FC236}">
                    <a16:creationId xmlns:a16="http://schemas.microsoft.com/office/drawing/2014/main" xmlns:a14="http://schemas.microsoft.com/office/drawing/2010/main" xmlns="" id="{FC57673A-1D80-4562-A21D-BF360E8DCB39}"/>
                  </a:ext>
                </a:extLst>
              </p:cNvPr>
              <p:cNvSpPr>
                <a:spLocks noGrp="1" noRot="1" noChangeAspect="1" noMove="1" noResize="1" noEditPoints="1" noAdjustHandles="1" noChangeArrowheads="1" noChangeShapeType="1" noTextEdit="1"/>
              </p:cNvSpPr>
              <p:nvPr>
                <p:ph type="body" idx="4294967295"/>
              </p:nvPr>
            </p:nvSpPr>
            <p:spPr>
              <a:xfrm>
                <a:off x="139753" y="1164095"/>
                <a:ext cx="9037638" cy="5715000"/>
              </a:xfrm>
              <a:blipFill rotWithShape="0">
                <a:blip r:embed="rId4"/>
                <a:stretch>
                  <a:fillRect l="-405"/>
                </a:stretch>
              </a:blipFill>
            </p:spPr>
            <p:txBody>
              <a:bodyPr/>
              <a:lstStyle/>
              <a:p>
                <a:r>
                  <a:rPr lang="en-US">
                    <a:noFill/>
                  </a:rPr>
                  <a:t> </a:t>
                </a:r>
              </a:p>
            </p:txBody>
          </p:sp>
        </mc:Fallback>
      </mc:AlternateContent>
      <p:graphicFrame>
        <p:nvGraphicFramePr>
          <p:cNvPr id="157" name="内容占位符 6">
            <a:extLst>
              <a:ext uri="{FF2B5EF4-FFF2-40B4-BE49-F238E27FC236}">
                <a16:creationId xmlns="" xmlns:a16="http://schemas.microsoft.com/office/drawing/2014/main" id="{B1E9B095-ECCF-4458-919C-9EC5E0BE4EDC}"/>
              </a:ext>
            </a:extLst>
          </p:cNvPr>
          <p:cNvGraphicFramePr>
            <a:graphicFrameLocks/>
          </p:cNvGraphicFramePr>
          <p:nvPr>
            <p:extLst>
              <p:ext uri="{D42A27DB-BD31-4B8C-83A1-F6EECF244321}">
                <p14:modId xmlns:p14="http://schemas.microsoft.com/office/powerpoint/2010/main" val="2502754126"/>
              </p:ext>
            </p:extLst>
          </p:nvPr>
        </p:nvGraphicFramePr>
        <p:xfrm>
          <a:off x="1783334" y="2063692"/>
          <a:ext cx="2263212" cy="2035328"/>
        </p:xfrm>
        <a:graphic>
          <a:graphicData uri="http://schemas.openxmlformats.org/drawingml/2006/table">
            <a:tbl>
              <a:tblPr/>
              <a:tblGrid>
                <a:gridCol w="565803">
                  <a:extLst>
                    <a:ext uri="{9D8B030D-6E8A-4147-A177-3AD203B41FA5}">
                      <a16:colId xmlns="" xmlns:a16="http://schemas.microsoft.com/office/drawing/2014/main" val="1091601098"/>
                    </a:ext>
                  </a:extLst>
                </a:gridCol>
                <a:gridCol w="565803">
                  <a:extLst>
                    <a:ext uri="{9D8B030D-6E8A-4147-A177-3AD203B41FA5}">
                      <a16:colId xmlns="" xmlns:a16="http://schemas.microsoft.com/office/drawing/2014/main" val="1865884700"/>
                    </a:ext>
                  </a:extLst>
                </a:gridCol>
                <a:gridCol w="565803">
                  <a:extLst>
                    <a:ext uri="{9D8B030D-6E8A-4147-A177-3AD203B41FA5}">
                      <a16:colId xmlns="" xmlns:a16="http://schemas.microsoft.com/office/drawing/2014/main" val="3828011780"/>
                    </a:ext>
                  </a:extLst>
                </a:gridCol>
                <a:gridCol w="565803">
                  <a:extLst>
                    <a:ext uri="{9D8B030D-6E8A-4147-A177-3AD203B41FA5}">
                      <a16:colId xmlns="" xmlns:a16="http://schemas.microsoft.com/office/drawing/2014/main" val="1024277535"/>
                    </a:ext>
                  </a:extLst>
                </a:gridCol>
              </a:tblGrid>
              <a:tr h="508832">
                <a:tc>
                  <a:txBody>
                    <a:bodyPr/>
                    <a:lstStyle>
                      <a:lvl1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9pPr>
                    </a:lstStyle>
                    <a:p>
                      <a:endParaRPr lang="zh-CN"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9pPr>
                    </a:lstStyle>
                    <a:p>
                      <a:endParaRPr lang="zh-CN"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9pPr>
                    </a:lstStyle>
                    <a:p>
                      <a:endParaRPr lang="zh-CN"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9pPr>
                    </a:lstStyle>
                    <a:p>
                      <a:endParaRPr lang="zh-CN"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881883871"/>
                  </a:ext>
                </a:extLst>
              </a:tr>
              <a:tr h="508832">
                <a:tc>
                  <a:txBody>
                    <a:bodyPr/>
                    <a:lstStyle>
                      <a:lvl1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9pPr>
                    </a:lstStyle>
                    <a:p>
                      <a:endParaRPr lang="zh-CN"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9pPr>
                    </a:lstStyle>
                    <a:p>
                      <a:endParaRPr lang="zh-CN"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9pPr>
                    </a:lstStyle>
                    <a:p>
                      <a:endParaRPr lang="zh-CN"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9pPr>
                    </a:lstStyle>
                    <a:p>
                      <a:endParaRPr lang="zh-CN"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958223687"/>
                  </a:ext>
                </a:extLst>
              </a:tr>
              <a:tr h="508832">
                <a:tc>
                  <a:txBody>
                    <a:bodyPr/>
                    <a:lstStyle>
                      <a:lvl1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9pPr>
                    </a:lstStyle>
                    <a:p>
                      <a:endParaRPr lang="zh-CN"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9pPr>
                    </a:lstStyle>
                    <a:p>
                      <a:endParaRPr lang="zh-CN"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9pPr>
                    </a:lstStyle>
                    <a:p>
                      <a:endParaRPr lang="zh-CN"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9pPr>
                    </a:lstStyle>
                    <a:p>
                      <a:endParaRPr lang="zh-CN"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664267839"/>
                  </a:ext>
                </a:extLst>
              </a:tr>
              <a:tr h="508832">
                <a:tc>
                  <a:txBody>
                    <a:bodyPr/>
                    <a:lstStyle>
                      <a:lvl1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9pPr>
                    </a:lstStyle>
                    <a:p>
                      <a:endParaRPr lang="zh-CN"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9pPr>
                    </a:lstStyle>
                    <a:p>
                      <a:endParaRPr lang="zh-CN"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9pPr>
                    </a:lstStyle>
                    <a:p>
                      <a:endParaRPr lang="zh-CN"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1pPr>
                      <a:lvl2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2pPr>
                      <a:lvl3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3pPr>
                      <a:lvl4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4pPr>
                      <a:lvl5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5pPr>
                      <a:lvl6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6pPr>
                      <a:lvl7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7pPr>
                      <a:lvl8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8pPr>
                      <a:lvl9pPr marR="0" algn="l" rtl="0">
                        <a:lnSpc>
                          <a:spcPct val="100000"/>
                        </a:lnSpc>
                        <a:spcBef>
                          <a:spcPts val="0"/>
                        </a:spcBef>
                        <a:spcAft>
                          <a:spcPts val="0"/>
                        </a:spcAft>
                        <a:buNone/>
                        <a:defRPr sz="1400" b="0" i="0" u="none" strike="noStrike" cap="none">
                          <a:solidFill>
                            <a:schemeClr val="dk1"/>
                          </a:solidFill>
                          <a:latin typeface="等线" panose="020F0502020204030204"/>
                          <a:sym typeface="Arial"/>
                        </a:defRPr>
                      </a:lvl9pPr>
                    </a:lstStyle>
                    <a:p>
                      <a:endParaRPr lang="zh-CN" alt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3547160135"/>
                  </a:ext>
                </a:extLst>
              </a:tr>
            </a:tbl>
          </a:graphicData>
        </a:graphic>
      </p:graphicFrame>
      <p:cxnSp>
        <p:nvCxnSpPr>
          <p:cNvPr id="158" name="直接箭头连接符 157">
            <a:extLst>
              <a:ext uri="{FF2B5EF4-FFF2-40B4-BE49-F238E27FC236}">
                <a16:creationId xmlns="" xmlns:a16="http://schemas.microsoft.com/office/drawing/2014/main" id="{A737CF13-FBE1-4E29-9EA1-F574CED3D86D}"/>
              </a:ext>
            </a:extLst>
          </p:cNvPr>
          <p:cNvCxnSpPr>
            <a:cxnSpLocks/>
          </p:cNvCxnSpPr>
          <p:nvPr/>
        </p:nvCxnSpPr>
        <p:spPr>
          <a:xfrm>
            <a:off x="4034672" y="4089994"/>
            <a:ext cx="270490" cy="0"/>
          </a:xfrm>
          <a:prstGeom prst="straightConnector1">
            <a:avLst/>
          </a:prstGeom>
          <a:noFill/>
          <a:ln w="12700" cap="flat" cmpd="sng" algn="ctr">
            <a:solidFill>
              <a:sysClr val="windowText" lastClr="000000"/>
            </a:solidFill>
            <a:prstDash val="solid"/>
            <a:miter lim="800000"/>
            <a:tailEnd type="triangle"/>
          </a:ln>
          <a:effectLst/>
        </p:spPr>
      </p:cxnSp>
      <p:cxnSp>
        <p:nvCxnSpPr>
          <p:cNvPr id="159" name="直接箭头连接符 158">
            <a:extLst>
              <a:ext uri="{FF2B5EF4-FFF2-40B4-BE49-F238E27FC236}">
                <a16:creationId xmlns="" xmlns:a16="http://schemas.microsoft.com/office/drawing/2014/main" id="{A6A16326-509D-4C17-B9C6-6CB374F1B3BA}"/>
              </a:ext>
            </a:extLst>
          </p:cNvPr>
          <p:cNvCxnSpPr>
            <a:cxnSpLocks/>
          </p:cNvCxnSpPr>
          <p:nvPr/>
        </p:nvCxnSpPr>
        <p:spPr>
          <a:xfrm flipV="1">
            <a:off x="1783334" y="1808529"/>
            <a:ext cx="0" cy="255163"/>
          </a:xfrm>
          <a:prstGeom prst="straightConnector1">
            <a:avLst/>
          </a:prstGeom>
          <a:noFill/>
          <a:ln w="12700" cap="flat" cmpd="sng" algn="ctr">
            <a:solidFill>
              <a:sysClr val="windowText" lastClr="000000"/>
            </a:solidFill>
            <a:prstDash val="solid"/>
            <a:miter lim="800000"/>
            <a:tailEnd type="triangle"/>
          </a:ln>
          <a:effectLst/>
        </p:spPr>
      </p:cxnSp>
      <p:sp>
        <p:nvSpPr>
          <p:cNvPr id="160" name="流程图: 接点 159">
            <a:extLst>
              <a:ext uri="{FF2B5EF4-FFF2-40B4-BE49-F238E27FC236}">
                <a16:creationId xmlns="" xmlns:a16="http://schemas.microsoft.com/office/drawing/2014/main" id="{4E5EF675-7024-477F-A72C-76399D0CA471}"/>
              </a:ext>
            </a:extLst>
          </p:cNvPr>
          <p:cNvSpPr/>
          <p:nvPr/>
        </p:nvSpPr>
        <p:spPr>
          <a:xfrm>
            <a:off x="2592063" y="3172528"/>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61" name="流程图: 接点 160">
            <a:extLst>
              <a:ext uri="{FF2B5EF4-FFF2-40B4-BE49-F238E27FC236}">
                <a16:creationId xmlns="" xmlns:a16="http://schemas.microsoft.com/office/drawing/2014/main" id="{F867324A-7CF7-4786-B073-2355608E5A40}"/>
              </a:ext>
            </a:extLst>
          </p:cNvPr>
          <p:cNvSpPr/>
          <p:nvPr/>
        </p:nvSpPr>
        <p:spPr>
          <a:xfrm>
            <a:off x="3713091" y="2645360"/>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62" name="流程图: 接点 161">
            <a:extLst>
              <a:ext uri="{FF2B5EF4-FFF2-40B4-BE49-F238E27FC236}">
                <a16:creationId xmlns="" xmlns:a16="http://schemas.microsoft.com/office/drawing/2014/main" id="{F98C7843-7601-466B-A11E-4F47D134F33D}"/>
              </a:ext>
            </a:extLst>
          </p:cNvPr>
          <p:cNvSpPr/>
          <p:nvPr/>
        </p:nvSpPr>
        <p:spPr>
          <a:xfrm>
            <a:off x="3699553" y="3691252"/>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63" name="流程图: 接点 162">
            <a:extLst>
              <a:ext uri="{FF2B5EF4-FFF2-40B4-BE49-F238E27FC236}">
                <a16:creationId xmlns="" xmlns:a16="http://schemas.microsoft.com/office/drawing/2014/main" id="{61BA71AF-C6D5-4123-9D5B-CF95CA762A05}"/>
              </a:ext>
            </a:extLst>
          </p:cNvPr>
          <p:cNvSpPr/>
          <p:nvPr/>
        </p:nvSpPr>
        <p:spPr>
          <a:xfrm>
            <a:off x="3156397" y="2133115"/>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64" name="流程图: 接点 163">
            <a:extLst>
              <a:ext uri="{FF2B5EF4-FFF2-40B4-BE49-F238E27FC236}">
                <a16:creationId xmlns="" xmlns:a16="http://schemas.microsoft.com/office/drawing/2014/main" id="{160AC918-BA18-4ED1-AECB-5877A222E33B}"/>
              </a:ext>
            </a:extLst>
          </p:cNvPr>
          <p:cNvSpPr/>
          <p:nvPr/>
        </p:nvSpPr>
        <p:spPr>
          <a:xfrm>
            <a:off x="3177754" y="3160892"/>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65" name="流程图: 接点 164">
            <a:extLst>
              <a:ext uri="{FF2B5EF4-FFF2-40B4-BE49-F238E27FC236}">
                <a16:creationId xmlns="" xmlns:a16="http://schemas.microsoft.com/office/drawing/2014/main" id="{6F9AD5EB-9919-4FB4-AE2F-7E610314C790}"/>
              </a:ext>
            </a:extLst>
          </p:cNvPr>
          <p:cNvSpPr/>
          <p:nvPr/>
        </p:nvSpPr>
        <p:spPr>
          <a:xfrm>
            <a:off x="2023003" y="2136356"/>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66" name="流程图: 接点 165">
            <a:extLst>
              <a:ext uri="{FF2B5EF4-FFF2-40B4-BE49-F238E27FC236}">
                <a16:creationId xmlns="" xmlns:a16="http://schemas.microsoft.com/office/drawing/2014/main" id="{6716E808-73E0-4ED3-A886-0DE9900D1BF0}"/>
              </a:ext>
            </a:extLst>
          </p:cNvPr>
          <p:cNvSpPr/>
          <p:nvPr/>
        </p:nvSpPr>
        <p:spPr>
          <a:xfrm>
            <a:off x="2046265" y="2655109"/>
            <a:ext cx="72000" cy="72000"/>
          </a:xfrm>
          <a:prstGeom prst="flowChartConnector">
            <a:avLst/>
          </a:prstGeom>
          <a:solidFill>
            <a:schemeClr val="tx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67" name="流程图: 接点 166">
            <a:extLst>
              <a:ext uri="{FF2B5EF4-FFF2-40B4-BE49-F238E27FC236}">
                <a16:creationId xmlns="" xmlns:a16="http://schemas.microsoft.com/office/drawing/2014/main" id="{DE394CE9-E04E-42E6-8096-032C295246F7}"/>
              </a:ext>
            </a:extLst>
          </p:cNvPr>
          <p:cNvSpPr/>
          <p:nvPr/>
        </p:nvSpPr>
        <p:spPr>
          <a:xfrm>
            <a:off x="2032727" y="3684223"/>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aphicFrame>
        <p:nvGraphicFramePr>
          <p:cNvPr id="169" name="对象 168">
            <a:extLst>
              <a:ext uri="{FF2B5EF4-FFF2-40B4-BE49-F238E27FC236}">
                <a16:creationId xmlns="" xmlns:a16="http://schemas.microsoft.com/office/drawing/2014/main" id="{154CEC15-8420-4E92-ACEE-DA6115D9AB6D}"/>
              </a:ext>
            </a:extLst>
          </p:cNvPr>
          <p:cNvGraphicFramePr>
            <a:graphicFrameLocks noChangeAspect="1"/>
          </p:cNvGraphicFramePr>
          <p:nvPr>
            <p:extLst>
              <p:ext uri="{D42A27DB-BD31-4B8C-83A1-F6EECF244321}">
                <p14:modId xmlns:p14="http://schemas.microsoft.com/office/powerpoint/2010/main" val="1436125670"/>
              </p:ext>
            </p:extLst>
          </p:nvPr>
        </p:nvGraphicFramePr>
        <p:xfrm>
          <a:off x="1962254" y="4126038"/>
          <a:ext cx="228600" cy="317500"/>
        </p:xfrm>
        <a:graphic>
          <a:graphicData uri="http://schemas.openxmlformats.org/presentationml/2006/ole">
            <mc:AlternateContent xmlns:mc="http://schemas.openxmlformats.org/markup-compatibility/2006">
              <mc:Choice xmlns:v="urn:schemas-microsoft-com:vml" Requires="v">
                <p:oleObj spid="_x0000_s60439" name="Equation" r:id="rId5" imgW="228600" imgH="317160" progId="Equation.DSMT4">
                  <p:embed/>
                </p:oleObj>
              </mc:Choice>
              <mc:Fallback>
                <p:oleObj name="Equation" r:id="rId5" imgW="228600" imgH="317160" progId="Equation.DSMT4">
                  <p:embed/>
                  <p:pic>
                    <p:nvPicPr>
                      <p:cNvPr id="35" name="对象 34">
                        <a:extLst>
                          <a:ext uri="{FF2B5EF4-FFF2-40B4-BE49-F238E27FC236}">
                            <a16:creationId xmlns="" xmlns:a16="http://schemas.microsoft.com/office/drawing/2014/main" id="{C6B237B5-FD52-4849-A25E-A2DB2BC72C89}"/>
                          </a:ext>
                        </a:extLst>
                      </p:cNvPr>
                      <p:cNvPicPr/>
                      <p:nvPr/>
                    </p:nvPicPr>
                    <p:blipFill>
                      <a:blip r:embed="rId6"/>
                      <a:stretch>
                        <a:fillRect/>
                      </a:stretch>
                    </p:blipFill>
                    <p:spPr>
                      <a:xfrm>
                        <a:off x="1962254" y="4126038"/>
                        <a:ext cx="228600" cy="317500"/>
                      </a:xfrm>
                      <a:prstGeom prst="rect">
                        <a:avLst/>
                      </a:prstGeom>
                    </p:spPr>
                  </p:pic>
                </p:oleObj>
              </mc:Fallback>
            </mc:AlternateContent>
          </a:graphicData>
        </a:graphic>
      </p:graphicFrame>
      <p:graphicFrame>
        <p:nvGraphicFramePr>
          <p:cNvPr id="170" name="对象 169">
            <a:extLst>
              <a:ext uri="{FF2B5EF4-FFF2-40B4-BE49-F238E27FC236}">
                <a16:creationId xmlns="" xmlns:a16="http://schemas.microsoft.com/office/drawing/2014/main" id="{B6D9CC6C-50CC-43B9-A284-B0C7D7C3E3D1}"/>
              </a:ext>
            </a:extLst>
          </p:cNvPr>
          <p:cNvGraphicFramePr>
            <a:graphicFrameLocks noChangeAspect="1"/>
          </p:cNvGraphicFramePr>
          <p:nvPr>
            <p:extLst>
              <p:ext uri="{D42A27DB-BD31-4B8C-83A1-F6EECF244321}">
                <p14:modId xmlns:p14="http://schemas.microsoft.com/office/powerpoint/2010/main" val="2190677803"/>
              </p:ext>
            </p:extLst>
          </p:nvPr>
        </p:nvGraphicFramePr>
        <p:xfrm>
          <a:off x="2501770" y="4142511"/>
          <a:ext cx="266700" cy="317500"/>
        </p:xfrm>
        <a:graphic>
          <a:graphicData uri="http://schemas.openxmlformats.org/presentationml/2006/ole">
            <mc:AlternateContent xmlns:mc="http://schemas.openxmlformats.org/markup-compatibility/2006">
              <mc:Choice xmlns:v="urn:schemas-microsoft-com:vml" Requires="v">
                <p:oleObj spid="_x0000_s60440" name="Equation" r:id="rId7" imgW="266400" imgH="317160" progId="Equation.DSMT4">
                  <p:embed/>
                </p:oleObj>
              </mc:Choice>
              <mc:Fallback>
                <p:oleObj name="Equation" r:id="rId7" imgW="266400" imgH="317160" progId="Equation.DSMT4">
                  <p:embed/>
                  <p:pic>
                    <p:nvPicPr>
                      <p:cNvPr id="36" name="对象 35">
                        <a:extLst>
                          <a:ext uri="{FF2B5EF4-FFF2-40B4-BE49-F238E27FC236}">
                            <a16:creationId xmlns="" xmlns:a16="http://schemas.microsoft.com/office/drawing/2014/main" id="{DB3C2902-5792-40BE-86E5-1C767E215706}"/>
                          </a:ext>
                        </a:extLst>
                      </p:cNvPr>
                      <p:cNvPicPr/>
                      <p:nvPr/>
                    </p:nvPicPr>
                    <p:blipFill>
                      <a:blip r:embed="rId8"/>
                      <a:stretch>
                        <a:fillRect/>
                      </a:stretch>
                    </p:blipFill>
                    <p:spPr>
                      <a:xfrm>
                        <a:off x="2501770" y="4142511"/>
                        <a:ext cx="266700" cy="317500"/>
                      </a:xfrm>
                      <a:prstGeom prst="rect">
                        <a:avLst/>
                      </a:prstGeom>
                    </p:spPr>
                  </p:pic>
                </p:oleObj>
              </mc:Fallback>
            </mc:AlternateContent>
          </a:graphicData>
        </a:graphic>
      </p:graphicFrame>
      <p:graphicFrame>
        <p:nvGraphicFramePr>
          <p:cNvPr id="171" name="对象 170">
            <a:extLst>
              <a:ext uri="{FF2B5EF4-FFF2-40B4-BE49-F238E27FC236}">
                <a16:creationId xmlns="" xmlns:a16="http://schemas.microsoft.com/office/drawing/2014/main" id="{E9A3FB51-E783-42BE-B212-729EDD0613A6}"/>
              </a:ext>
            </a:extLst>
          </p:cNvPr>
          <p:cNvGraphicFramePr>
            <a:graphicFrameLocks noChangeAspect="1"/>
          </p:cNvGraphicFramePr>
          <p:nvPr>
            <p:extLst>
              <p:ext uri="{D42A27DB-BD31-4B8C-83A1-F6EECF244321}">
                <p14:modId xmlns:p14="http://schemas.microsoft.com/office/powerpoint/2010/main" val="1417553725"/>
              </p:ext>
            </p:extLst>
          </p:nvPr>
        </p:nvGraphicFramePr>
        <p:xfrm>
          <a:off x="3065397" y="4138706"/>
          <a:ext cx="254000" cy="317500"/>
        </p:xfrm>
        <a:graphic>
          <a:graphicData uri="http://schemas.openxmlformats.org/presentationml/2006/ole">
            <mc:AlternateContent xmlns:mc="http://schemas.openxmlformats.org/markup-compatibility/2006">
              <mc:Choice xmlns:v="urn:schemas-microsoft-com:vml" Requires="v">
                <p:oleObj spid="_x0000_s60441" name="Equation" r:id="rId9" imgW="253800" imgH="317160" progId="Equation.DSMT4">
                  <p:embed/>
                </p:oleObj>
              </mc:Choice>
              <mc:Fallback>
                <p:oleObj name="Equation" r:id="rId9" imgW="253800" imgH="317160" progId="Equation.DSMT4">
                  <p:embed/>
                  <p:pic>
                    <p:nvPicPr>
                      <p:cNvPr id="37" name="对象 36">
                        <a:extLst>
                          <a:ext uri="{FF2B5EF4-FFF2-40B4-BE49-F238E27FC236}">
                            <a16:creationId xmlns="" xmlns:a16="http://schemas.microsoft.com/office/drawing/2014/main" id="{C8FF068D-8559-4B3C-ACAA-1A232DCA74D5}"/>
                          </a:ext>
                        </a:extLst>
                      </p:cNvPr>
                      <p:cNvPicPr/>
                      <p:nvPr/>
                    </p:nvPicPr>
                    <p:blipFill>
                      <a:blip r:embed="rId10"/>
                      <a:stretch>
                        <a:fillRect/>
                      </a:stretch>
                    </p:blipFill>
                    <p:spPr>
                      <a:xfrm>
                        <a:off x="3065397" y="4138706"/>
                        <a:ext cx="254000" cy="317500"/>
                      </a:xfrm>
                      <a:prstGeom prst="rect">
                        <a:avLst/>
                      </a:prstGeom>
                    </p:spPr>
                  </p:pic>
                </p:oleObj>
              </mc:Fallback>
            </mc:AlternateContent>
          </a:graphicData>
        </a:graphic>
      </p:graphicFrame>
      <p:graphicFrame>
        <p:nvGraphicFramePr>
          <p:cNvPr id="172" name="对象 171">
            <a:extLst>
              <a:ext uri="{FF2B5EF4-FFF2-40B4-BE49-F238E27FC236}">
                <a16:creationId xmlns="" xmlns:a16="http://schemas.microsoft.com/office/drawing/2014/main" id="{D615A357-54B2-463B-B751-772345FDDB08}"/>
              </a:ext>
            </a:extLst>
          </p:cNvPr>
          <p:cNvGraphicFramePr>
            <a:graphicFrameLocks noChangeAspect="1"/>
          </p:cNvGraphicFramePr>
          <p:nvPr>
            <p:extLst>
              <p:ext uri="{D42A27DB-BD31-4B8C-83A1-F6EECF244321}">
                <p14:modId xmlns:p14="http://schemas.microsoft.com/office/powerpoint/2010/main" val="925766177"/>
              </p:ext>
            </p:extLst>
          </p:nvPr>
        </p:nvGraphicFramePr>
        <p:xfrm>
          <a:off x="3614771" y="4126038"/>
          <a:ext cx="266700" cy="317500"/>
        </p:xfrm>
        <a:graphic>
          <a:graphicData uri="http://schemas.openxmlformats.org/presentationml/2006/ole">
            <mc:AlternateContent xmlns:mc="http://schemas.openxmlformats.org/markup-compatibility/2006">
              <mc:Choice xmlns:v="urn:schemas-microsoft-com:vml" Requires="v">
                <p:oleObj spid="_x0000_s60442" name="Equation" r:id="rId11" imgW="266400" imgH="317160" progId="Equation.DSMT4">
                  <p:embed/>
                </p:oleObj>
              </mc:Choice>
              <mc:Fallback>
                <p:oleObj name="Equation" r:id="rId11" imgW="266400" imgH="317160" progId="Equation.DSMT4">
                  <p:embed/>
                  <p:pic>
                    <p:nvPicPr>
                      <p:cNvPr id="41" name="对象 40">
                        <a:extLst>
                          <a:ext uri="{FF2B5EF4-FFF2-40B4-BE49-F238E27FC236}">
                            <a16:creationId xmlns="" xmlns:a16="http://schemas.microsoft.com/office/drawing/2014/main" id="{BD949BFF-97BB-431E-B37E-968755048C2F}"/>
                          </a:ext>
                        </a:extLst>
                      </p:cNvPr>
                      <p:cNvPicPr/>
                      <p:nvPr/>
                    </p:nvPicPr>
                    <p:blipFill>
                      <a:blip r:embed="rId12"/>
                      <a:stretch>
                        <a:fillRect/>
                      </a:stretch>
                    </p:blipFill>
                    <p:spPr>
                      <a:xfrm>
                        <a:off x="3614771" y="4126038"/>
                        <a:ext cx="266700" cy="317500"/>
                      </a:xfrm>
                      <a:prstGeom prst="rect">
                        <a:avLst/>
                      </a:prstGeom>
                    </p:spPr>
                  </p:pic>
                </p:oleObj>
              </mc:Fallback>
            </mc:AlternateContent>
          </a:graphicData>
        </a:graphic>
      </p:graphicFrame>
      <p:graphicFrame>
        <p:nvGraphicFramePr>
          <p:cNvPr id="173" name="对象 172">
            <a:extLst>
              <a:ext uri="{FF2B5EF4-FFF2-40B4-BE49-F238E27FC236}">
                <a16:creationId xmlns="" xmlns:a16="http://schemas.microsoft.com/office/drawing/2014/main" id="{6F8BDB09-EF8B-43D4-BD98-8D31506347B7}"/>
              </a:ext>
            </a:extLst>
          </p:cNvPr>
          <p:cNvGraphicFramePr>
            <a:graphicFrameLocks noChangeAspect="1"/>
          </p:cNvGraphicFramePr>
          <p:nvPr>
            <p:extLst>
              <p:ext uri="{D42A27DB-BD31-4B8C-83A1-F6EECF244321}">
                <p14:modId xmlns:p14="http://schemas.microsoft.com/office/powerpoint/2010/main" val="2084457014"/>
              </p:ext>
            </p:extLst>
          </p:nvPr>
        </p:nvGraphicFramePr>
        <p:xfrm>
          <a:off x="1494948" y="3171951"/>
          <a:ext cx="279400" cy="317500"/>
        </p:xfrm>
        <a:graphic>
          <a:graphicData uri="http://schemas.openxmlformats.org/presentationml/2006/ole">
            <mc:AlternateContent xmlns:mc="http://schemas.openxmlformats.org/markup-compatibility/2006">
              <mc:Choice xmlns:v="urn:schemas-microsoft-com:vml" Requires="v">
                <p:oleObj spid="_x0000_s60443" name="Equation" r:id="rId13" imgW="279360" imgH="317160" progId="Equation.DSMT4">
                  <p:embed/>
                </p:oleObj>
              </mc:Choice>
              <mc:Fallback>
                <p:oleObj name="Equation" r:id="rId13" imgW="279360" imgH="317160" progId="Equation.DSMT4">
                  <p:embed/>
                  <p:pic>
                    <p:nvPicPr>
                      <p:cNvPr id="42" name="对象 41">
                        <a:extLst>
                          <a:ext uri="{FF2B5EF4-FFF2-40B4-BE49-F238E27FC236}">
                            <a16:creationId xmlns="" xmlns:a16="http://schemas.microsoft.com/office/drawing/2014/main" id="{D95B22A1-3855-4141-B54B-179D5497818D}"/>
                          </a:ext>
                        </a:extLst>
                      </p:cNvPr>
                      <p:cNvPicPr/>
                      <p:nvPr/>
                    </p:nvPicPr>
                    <p:blipFill>
                      <a:blip r:embed="rId14"/>
                      <a:stretch>
                        <a:fillRect/>
                      </a:stretch>
                    </p:blipFill>
                    <p:spPr>
                      <a:xfrm>
                        <a:off x="1494948" y="3171951"/>
                        <a:ext cx="279400" cy="317500"/>
                      </a:xfrm>
                      <a:prstGeom prst="rect">
                        <a:avLst/>
                      </a:prstGeom>
                    </p:spPr>
                  </p:pic>
                </p:oleObj>
              </mc:Fallback>
            </mc:AlternateContent>
          </a:graphicData>
        </a:graphic>
      </p:graphicFrame>
      <p:graphicFrame>
        <p:nvGraphicFramePr>
          <p:cNvPr id="174" name="对象 173">
            <a:extLst>
              <a:ext uri="{FF2B5EF4-FFF2-40B4-BE49-F238E27FC236}">
                <a16:creationId xmlns="" xmlns:a16="http://schemas.microsoft.com/office/drawing/2014/main" id="{237D5E22-0D22-47B8-AFB8-4C135D4DDF94}"/>
              </a:ext>
            </a:extLst>
          </p:cNvPr>
          <p:cNvGraphicFramePr>
            <a:graphicFrameLocks noChangeAspect="1"/>
          </p:cNvGraphicFramePr>
          <p:nvPr>
            <p:extLst>
              <p:ext uri="{D42A27DB-BD31-4B8C-83A1-F6EECF244321}">
                <p14:modId xmlns:p14="http://schemas.microsoft.com/office/powerpoint/2010/main" val="838150532"/>
              </p:ext>
            </p:extLst>
          </p:nvPr>
        </p:nvGraphicFramePr>
        <p:xfrm>
          <a:off x="1513094" y="3660851"/>
          <a:ext cx="241300" cy="317500"/>
        </p:xfrm>
        <a:graphic>
          <a:graphicData uri="http://schemas.openxmlformats.org/presentationml/2006/ole">
            <mc:AlternateContent xmlns:mc="http://schemas.openxmlformats.org/markup-compatibility/2006">
              <mc:Choice xmlns:v="urn:schemas-microsoft-com:vml" Requires="v">
                <p:oleObj spid="_x0000_s60444" name="Equation" r:id="rId15" imgW="241200" imgH="317160" progId="Equation.DSMT4">
                  <p:embed/>
                </p:oleObj>
              </mc:Choice>
              <mc:Fallback>
                <p:oleObj name="Equation" r:id="rId15" imgW="241200" imgH="317160" progId="Equation.DSMT4">
                  <p:embed/>
                  <p:pic>
                    <p:nvPicPr>
                      <p:cNvPr id="43" name="对象 42">
                        <a:extLst>
                          <a:ext uri="{FF2B5EF4-FFF2-40B4-BE49-F238E27FC236}">
                            <a16:creationId xmlns="" xmlns:a16="http://schemas.microsoft.com/office/drawing/2014/main" id="{288EE2E2-8EE1-4BAD-9D8E-880CDD94756F}"/>
                          </a:ext>
                        </a:extLst>
                      </p:cNvPr>
                      <p:cNvPicPr/>
                      <p:nvPr/>
                    </p:nvPicPr>
                    <p:blipFill>
                      <a:blip r:embed="rId16"/>
                      <a:stretch>
                        <a:fillRect/>
                      </a:stretch>
                    </p:blipFill>
                    <p:spPr>
                      <a:xfrm>
                        <a:off x="1513094" y="3660851"/>
                        <a:ext cx="241300" cy="317500"/>
                      </a:xfrm>
                      <a:prstGeom prst="rect">
                        <a:avLst/>
                      </a:prstGeom>
                    </p:spPr>
                  </p:pic>
                </p:oleObj>
              </mc:Fallback>
            </mc:AlternateContent>
          </a:graphicData>
        </a:graphic>
      </p:graphicFrame>
      <p:graphicFrame>
        <p:nvGraphicFramePr>
          <p:cNvPr id="175" name="对象 174">
            <a:extLst>
              <a:ext uri="{FF2B5EF4-FFF2-40B4-BE49-F238E27FC236}">
                <a16:creationId xmlns="" xmlns:a16="http://schemas.microsoft.com/office/drawing/2014/main" id="{E30D0579-450A-4D48-8702-B80A8B398501}"/>
              </a:ext>
            </a:extLst>
          </p:cNvPr>
          <p:cNvGraphicFramePr>
            <a:graphicFrameLocks noChangeAspect="1"/>
          </p:cNvGraphicFramePr>
          <p:nvPr>
            <p:extLst>
              <p:ext uri="{D42A27DB-BD31-4B8C-83A1-F6EECF244321}">
                <p14:modId xmlns:p14="http://schemas.microsoft.com/office/powerpoint/2010/main" val="3072401102"/>
              </p:ext>
            </p:extLst>
          </p:nvPr>
        </p:nvGraphicFramePr>
        <p:xfrm>
          <a:off x="1507571" y="2160105"/>
          <a:ext cx="279400" cy="317500"/>
        </p:xfrm>
        <a:graphic>
          <a:graphicData uri="http://schemas.openxmlformats.org/presentationml/2006/ole">
            <mc:AlternateContent xmlns:mc="http://schemas.openxmlformats.org/markup-compatibility/2006">
              <mc:Choice xmlns:v="urn:schemas-microsoft-com:vml" Requires="v">
                <p:oleObj spid="_x0000_s60445" name="Equation" r:id="rId17" imgW="279360" imgH="317160" progId="Equation.DSMT4">
                  <p:embed/>
                </p:oleObj>
              </mc:Choice>
              <mc:Fallback>
                <p:oleObj name="Equation" r:id="rId17" imgW="279360" imgH="317160" progId="Equation.DSMT4">
                  <p:embed/>
                  <p:pic>
                    <p:nvPicPr>
                      <p:cNvPr id="44" name="对象 43">
                        <a:extLst>
                          <a:ext uri="{FF2B5EF4-FFF2-40B4-BE49-F238E27FC236}">
                            <a16:creationId xmlns="" xmlns:a16="http://schemas.microsoft.com/office/drawing/2014/main" id="{FB622B71-8728-45FB-B907-8A43CD661BD3}"/>
                          </a:ext>
                        </a:extLst>
                      </p:cNvPr>
                      <p:cNvPicPr/>
                      <p:nvPr/>
                    </p:nvPicPr>
                    <p:blipFill>
                      <a:blip r:embed="rId18"/>
                      <a:stretch>
                        <a:fillRect/>
                      </a:stretch>
                    </p:blipFill>
                    <p:spPr>
                      <a:xfrm>
                        <a:off x="1507571" y="2160105"/>
                        <a:ext cx="279400" cy="317500"/>
                      </a:xfrm>
                      <a:prstGeom prst="rect">
                        <a:avLst/>
                      </a:prstGeom>
                    </p:spPr>
                  </p:pic>
                </p:oleObj>
              </mc:Fallback>
            </mc:AlternateContent>
          </a:graphicData>
        </a:graphic>
      </p:graphicFrame>
      <p:graphicFrame>
        <p:nvGraphicFramePr>
          <p:cNvPr id="176" name="对象 175">
            <a:extLst>
              <a:ext uri="{FF2B5EF4-FFF2-40B4-BE49-F238E27FC236}">
                <a16:creationId xmlns="" xmlns:a16="http://schemas.microsoft.com/office/drawing/2014/main" id="{F94198AE-1D68-4665-AFAA-4825721F0D8C}"/>
              </a:ext>
            </a:extLst>
          </p:cNvPr>
          <p:cNvGraphicFramePr>
            <a:graphicFrameLocks noChangeAspect="1"/>
          </p:cNvGraphicFramePr>
          <p:nvPr>
            <p:extLst>
              <p:ext uri="{D42A27DB-BD31-4B8C-83A1-F6EECF244321}">
                <p14:modId xmlns:p14="http://schemas.microsoft.com/office/powerpoint/2010/main" val="1913401448"/>
              </p:ext>
            </p:extLst>
          </p:nvPr>
        </p:nvGraphicFramePr>
        <p:xfrm>
          <a:off x="1517472" y="2627389"/>
          <a:ext cx="266700" cy="317500"/>
        </p:xfrm>
        <a:graphic>
          <a:graphicData uri="http://schemas.openxmlformats.org/presentationml/2006/ole">
            <mc:AlternateContent xmlns:mc="http://schemas.openxmlformats.org/markup-compatibility/2006">
              <mc:Choice xmlns:v="urn:schemas-microsoft-com:vml" Requires="v">
                <p:oleObj spid="_x0000_s60446" name="Equation" r:id="rId19" imgW="266400" imgH="317160" progId="Equation.DSMT4">
                  <p:embed/>
                </p:oleObj>
              </mc:Choice>
              <mc:Fallback>
                <p:oleObj name="Equation" r:id="rId19" imgW="266400" imgH="317160" progId="Equation.DSMT4">
                  <p:embed/>
                  <p:pic>
                    <p:nvPicPr>
                      <p:cNvPr id="45" name="对象 44">
                        <a:extLst>
                          <a:ext uri="{FF2B5EF4-FFF2-40B4-BE49-F238E27FC236}">
                            <a16:creationId xmlns="" xmlns:a16="http://schemas.microsoft.com/office/drawing/2014/main" id="{4FD2A877-95A1-492B-8E9B-92C23475B2E1}"/>
                          </a:ext>
                        </a:extLst>
                      </p:cNvPr>
                      <p:cNvPicPr/>
                      <p:nvPr/>
                    </p:nvPicPr>
                    <p:blipFill>
                      <a:blip r:embed="rId20"/>
                      <a:stretch>
                        <a:fillRect/>
                      </a:stretch>
                    </p:blipFill>
                    <p:spPr>
                      <a:xfrm>
                        <a:off x="1517472" y="2627389"/>
                        <a:ext cx="266700" cy="317500"/>
                      </a:xfrm>
                      <a:prstGeom prst="rect">
                        <a:avLst/>
                      </a:prstGeom>
                    </p:spPr>
                  </p:pic>
                </p:oleObj>
              </mc:Fallback>
            </mc:AlternateContent>
          </a:graphicData>
        </a:graphic>
      </p:graphicFrame>
      <p:sp>
        <p:nvSpPr>
          <p:cNvPr id="184" name="流程图: 接点 183">
            <a:extLst>
              <a:ext uri="{FF2B5EF4-FFF2-40B4-BE49-F238E27FC236}">
                <a16:creationId xmlns="" xmlns:a16="http://schemas.microsoft.com/office/drawing/2014/main" id="{FABF2675-1F7B-412E-B4DD-60454E3C9D68}"/>
              </a:ext>
            </a:extLst>
          </p:cNvPr>
          <p:cNvSpPr/>
          <p:nvPr/>
        </p:nvSpPr>
        <p:spPr>
          <a:xfrm>
            <a:off x="2584206" y="3687476"/>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86" name="流程图: 接点 185">
            <a:extLst>
              <a:ext uri="{FF2B5EF4-FFF2-40B4-BE49-F238E27FC236}">
                <a16:creationId xmlns="" xmlns:a16="http://schemas.microsoft.com/office/drawing/2014/main" id="{722E1CCF-97A7-4395-97EA-0CF8E482D388}"/>
              </a:ext>
            </a:extLst>
          </p:cNvPr>
          <p:cNvSpPr/>
          <p:nvPr/>
        </p:nvSpPr>
        <p:spPr>
          <a:xfrm>
            <a:off x="2040482" y="3164671"/>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88" name="流程图: 接点 187">
            <a:extLst>
              <a:ext uri="{FF2B5EF4-FFF2-40B4-BE49-F238E27FC236}">
                <a16:creationId xmlns="" xmlns:a16="http://schemas.microsoft.com/office/drawing/2014/main" id="{C714D4C3-0543-46DC-9B45-B697B242737E}"/>
              </a:ext>
            </a:extLst>
          </p:cNvPr>
          <p:cNvSpPr/>
          <p:nvPr/>
        </p:nvSpPr>
        <p:spPr>
          <a:xfrm>
            <a:off x="3164705" y="2653246"/>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90" name="流程图: 接点 189">
            <a:extLst>
              <a:ext uri="{FF2B5EF4-FFF2-40B4-BE49-F238E27FC236}">
                <a16:creationId xmlns="" xmlns:a16="http://schemas.microsoft.com/office/drawing/2014/main" id="{B8A77A16-F19C-44B4-BB8F-498E7F7DD899}"/>
              </a:ext>
            </a:extLst>
          </p:cNvPr>
          <p:cNvSpPr/>
          <p:nvPr/>
        </p:nvSpPr>
        <p:spPr>
          <a:xfrm>
            <a:off x="3739324" y="2137206"/>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92" name="流程图: 接点 191">
            <a:extLst>
              <a:ext uri="{FF2B5EF4-FFF2-40B4-BE49-F238E27FC236}">
                <a16:creationId xmlns="" xmlns:a16="http://schemas.microsoft.com/office/drawing/2014/main" id="{89DF08A2-34EE-44A7-9DA5-4ECBA40DE10E}"/>
              </a:ext>
            </a:extLst>
          </p:cNvPr>
          <p:cNvSpPr/>
          <p:nvPr/>
        </p:nvSpPr>
        <p:spPr>
          <a:xfrm>
            <a:off x="3723661" y="3164630"/>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94" name="流程图: 接点 193">
            <a:extLst>
              <a:ext uri="{FF2B5EF4-FFF2-40B4-BE49-F238E27FC236}">
                <a16:creationId xmlns="" xmlns:a16="http://schemas.microsoft.com/office/drawing/2014/main" id="{DD187021-9704-4287-9633-E12FFEAE0E71}"/>
              </a:ext>
            </a:extLst>
          </p:cNvPr>
          <p:cNvSpPr/>
          <p:nvPr/>
        </p:nvSpPr>
        <p:spPr>
          <a:xfrm>
            <a:off x="3154673" y="3688006"/>
            <a:ext cx="72000" cy="72000"/>
          </a:xfrm>
          <a:prstGeom prst="flowChartConnector">
            <a:avLst/>
          </a:prstGeom>
          <a:solidFill>
            <a:schemeClr val="tx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96" name="流程图: 接点 195">
            <a:extLst>
              <a:ext uri="{FF2B5EF4-FFF2-40B4-BE49-F238E27FC236}">
                <a16:creationId xmlns="" xmlns:a16="http://schemas.microsoft.com/office/drawing/2014/main" id="{CFD95800-D10A-45E3-9517-97E918658EEE}"/>
              </a:ext>
            </a:extLst>
          </p:cNvPr>
          <p:cNvSpPr/>
          <p:nvPr/>
        </p:nvSpPr>
        <p:spPr>
          <a:xfrm>
            <a:off x="2604126" y="2657558"/>
            <a:ext cx="72000" cy="72000"/>
          </a:xfrm>
          <a:prstGeom prst="flowChartConnector">
            <a:avLst/>
          </a:prstGeom>
          <a:solidFill>
            <a:schemeClr val="tx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98" name="流程图: 接点 197">
            <a:extLst>
              <a:ext uri="{FF2B5EF4-FFF2-40B4-BE49-F238E27FC236}">
                <a16:creationId xmlns="" xmlns:a16="http://schemas.microsoft.com/office/drawing/2014/main" id="{0793CF17-01B1-441F-9B6D-551CB9F640E2}"/>
              </a:ext>
            </a:extLst>
          </p:cNvPr>
          <p:cNvSpPr/>
          <p:nvPr/>
        </p:nvSpPr>
        <p:spPr>
          <a:xfrm>
            <a:off x="2597308" y="2130015"/>
            <a:ext cx="72000" cy="72000"/>
          </a:xfrm>
          <a:prstGeom prst="flowChartConnector">
            <a:avLst/>
          </a:prstGeom>
          <a:solidFill>
            <a:schemeClr val="tx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aphicFrame>
        <p:nvGraphicFramePr>
          <p:cNvPr id="200" name="对象 199">
            <a:extLst>
              <a:ext uri="{FF2B5EF4-FFF2-40B4-BE49-F238E27FC236}">
                <a16:creationId xmlns="" xmlns:a16="http://schemas.microsoft.com/office/drawing/2014/main" id="{EFE3DF15-F040-44E0-BE1B-EB1CF3E85BCC}"/>
              </a:ext>
            </a:extLst>
          </p:cNvPr>
          <p:cNvGraphicFramePr>
            <a:graphicFrameLocks noChangeAspect="1"/>
          </p:cNvGraphicFramePr>
          <p:nvPr>
            <p:extLst>
              <p:ext uri="{D42A27DB-BD31-4B8C-83A1-F6EECF244321}">
                <p14:modId xmlns:p14="http://schemas.microsoft.com/office/powerpoint/2010/main" val="3487707995"/>
              </p:ext>
            </p:extLst>
          </p:nvPr>
        </p:nvGraphicFramePr>
        <p:xfrm>
          <a:off x="4130820" y="4182976"/>
          <a:ext cx="203200" cy="215900"/>
        </p:xfrm>
        <a:graphic>
          <a:graphicData uri="http://schemas.openxmlformats.org/presentationml/2006/ole">
            <mc:AlternateContent xmlns:mc="http://schemas.openxmlformats.org/markup-compatibility/2006">
              <mc:Choice xmlns:v="urn:schemas-microsoft-com:vml" Requires="v">
                <p:oleObj spid="_x0000_s60447" name="Equation" r:id="rId21" imgW="203040" imgH="215640" progId="Equation.DSMT4">
                  <p:embed/>
                </p:oleObj>
              </mc:Choice>
              <mc:Fallback>
                <p:oleObj name="Equation" r:id="rId21" imgW="203040" imgH="215640" progId="Equation.DSMT4">
                  <p:embed/>
                  <p:pic>
                    <p:nvPicPr>
                      <p:cNvPr id="93" name="对象 92">
                        <a:extLst>
                          <a:ext uri="{FF2B5EF4-FFF2-40B4-BE49-F238E27FC236}">
                            <a16:creationId xmlns="" xmlns:a16="http://schemas.microsoft.com/office/drawing/2014/main" id="{4F464665-B9DD-41A1-BAAB-523266B0E53D}"/>
                          </a:ext>
                        </a:extLst>
                      </p:cNvPr>
                      <p:cNvPicPr/>
                      <p:nvPr/>
                    </p:nvPicPr>
                    <p:blipFill>
                      <a:blip r:embed="rId22"/>
                      <a:stretch>
                        <a:fillRect/>
                      </a:stretch>
                    </p:blipFill>
                    <p:spPr>
                      <a:xfrm>
                        <a:off x="4130820" y="4182976"/>
                        <a:ext cx="203200" cy="215900"/>
                      </a:xfrm>
                      <a:prstGeom prst="rect">
                        <a:avLst/>
                      </a:prstGeom>
                    </p:spPr>
                  </p:pic>
                </p:oleObj>
              </mc:Fallback>
            </mc:AlternateContent>
          </a:graphicData>
        </a:graphic>
      </p:graphicFrame>
      <p:graphicFrame>
        <p:nvGraphicFramePr>
          <p:cNvPr id="201" name="对象 200">
            <a:extLst>
              <a:ext uri="{FF2B5EF4-FFF2-40B4-BE49-F238E27FC236}">
                <a16:creationId xmlns="" xmlns:a16="http://schemas.microsoft.com/office/drawing/2014/main" id="{F0050DB4-3B2C-4A85-86D5-AB532E6C371A}"/>
              </a:ext>
            </a:extLst>
          </p:cNvPr>
          <p:cNvGraphicFramePr>
            <a:graphicFrameLocks noChangeAspect="1"/>
          </p:cNvGraphicFramePr>
          <p:nvPr>
            <p:extLst>
              <p:ext uri="{D42A27DB-BD31-4B8C-83A1-F6EECF244321}">
                <p14:modId xmlns:p14="http://schemas.microsoft.com/office/powerpoint/2010/main" val="1556672812"/>
              </p:ext>
            </p:extLst>
          </p:nvPr>
        </p:nvGraphicFramePr>
        <p:xfrm>
          <a:off x="1532163" y="1814473"/>
          <a:ext cx="203200" cy="241300"/>
        </p:xfrm>
        <a:graphic>
          <a:graphicData uri="http://schemas.openxmlformats.org/presentationml/2006/ole">
            <mc:AlternateContent xmlns:mc="http://schemas.openxmlformats.org/markup-compatibility/2006">
              <mc:Choice xmlns:v="urn:schemas-microsoft-com:vml" Requires="v">
                <p:oleObj spid="_x0000_s60448" name="Equation" r:id="rId23" imgW="203040" imgH="241200" progId="Equation.DSMT4">
                  <p:embed/>
                </p:oleObj>
              </mc:Choice>
              <mc:Fallback>
                <p:oleObj name="Equation" r:id="rId23" imgW="203040" imgH="241200" progId="Equation.DSMT4">
                  <p:embed/>
                  <p:pic>
                    <p:nvPicPr>
                      <p:cNvPr id="94" name="对象 93">
                        <a:extLst>
                          <a:ext uri="{FF2B5EF4-FFF2-40B4-BE49-F238E27FC236}">
                            <a16:creationId xmlns="" xmlns:a16="http://schemas.microsoft.com/office/drawing/2014/main" id="{E70348D2-0115-4FA2-B63C-9F3F497637E2}"/>
                          </a:ext>
                        </a:extLst>
                      </p:cNvPr>
                      <p:cNvPicPr/>
                      <p:nvPr/>
                    </p:nvPicPr>
                    <p:blipFill>
                      <a:blip r:embed="rId24"/>
                      <a:stretch>
                        <a:fillRect/>
                      </a:stretch>
                    </p:blipFill>
                    <p:spPr>
                      <a:xfrm>
                        <a:off x="1532163" y="1814473"/>
                        <a:ext cx="203200" cy="241300"/>
                      </a:xfrm>
                      <a:prstGeom prst="rect">
                        <a:avLst/>
                      </a:prstGeom>
                    </p:spPr>
                  </p:pic>
                </p:oleObj>
              </mc:Fallback>
            </mc:AlternateContent>
          </a:graphicData>
        </a:graphic>
      </p:graphicFrame>
      <p:cxnSp>
        <p:nvCxnSpPr>
          <p:cNvPr id="5" name="直接连接符 4">
            <a:extLst>
              <a:ext uri="{FF2B5EF4-FFF2-40B4-BE49-F238E27FC236}">
                <a16:creationId xmlns="" xmlns:a16="http://schemas.microsoft.com/office/drawing/2014/main" id="{69154E32-D2BA-432C-A7BA-A6D101281D1C}"/>
              </a:ext>
            </a:extLst>
          </p:cNvPr>
          <p:cNvCxnSpPr>
            <a:cxnSpLocks/>
          </p:cNvCxnSpPr>
          <p:nvPr/>
        </p:nvCxnSpPr>
        <p:spPr>
          <a:xfrm flipV="1">
            <a:off x="4840494" y="2403787"/>
            <a:ext cx="2337847" cy="1384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5" name="直接连接符 234">
            <a:extLst>
              <a:ext uri="{FF2B5EF4-FFF2-40B4-BE49-F238E27FC236}">
                <a16:creationId xmlns="" xmlns:a16="http://schemas.microsoft.com/office/drawing/2014/main" id="{13A82D12-59E1-4444-9D74-D5EC1189916E}"/>
              </a:ext>
            </a:extLst>
          </p:cNvPr>
          <p:cNvCxnSpPr>
            <a:cxnSpLocks/>
          </p:cNvCxnSpPr>
          <p:nvPr/>
        </p:nvCxnSpPr>
        <p:spPr>
          <a:xfrm>
            <a:off x="4780845" y="2904358"/>
            <a:ext cx="2403836" cy="2897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6" name="直接连接符 235">
            <a:extLst>
              <a:ext uri="{FF2B5EF4-FFF2-40B4-BE49-F238E27FC236}">
                <a16:creationId xmlns="" xmlns:a16="http://schemas.microsoft.com/office/drawing/2014/main" id="{EE1DD4B5-F222-49F9-BAF2-877CD650142A}"/>
              </a:ext>
            </a:extLst>
          </p:cNvPr>
          <p:cNvCxnSpPr>
            <a:cxnSpLocks/>
          </p:cNvCxnSpPr>
          <p:nvPr/>
        </p:nvCxnSpPr>
        <p:spPr>
          <a:xfrm>
            <a:off x="4801137" y="3418686"/>
            <a:ext cx="2386271" cy="1999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7" name="直接连接符 236">
            <a:extLst>
              <a:ext uri="{FF2B5EF4-FFF2-40B4-BE49-F238E27FC236}">
                <a16:creationId xmlns="" xmlns:a16="http://schemas.microsoft.com/office/drawing/2014/main" id="{EC1D206A-986F-48FF-B73C-4304D436C39D}"/>
              </a:ext>
            </a:extLst>
          </p:cNvPr>
          <p:cNvCxnSpPr>
            <a:cxnSpLocks/>
          </p:cNvCxnSpPr>
          <p:nvPr/>
        </p:nvCxnSpPr>
        <p:spPr>
          <a:xfrm>
            <a:off x="4806931" y="3939342"/>
            <a:ext cx="2352542" cy="166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172" name="箭头: 右 7171">
            <a:extLst>
              <a:ext uri="{FF2B5EF4-FFF2-40B4-BE49-F238E27FC236}">
                <a16:creationId xmlns="" xmlns:a16="http://schemas.microsoft.com/office/drawing/2014/main" id="{AEE42470-8DDC-4DBF-AEC6-6955EA99A13F}"/>
              </a:ext>
            </a:extLst>
          </p:cNvPr>
          <p:cNvSpPr/>
          <p:nvPr/>
        </p:nvSpPr>
        <p:spPr>
          <a:xfrm>
            <a:off x="4294677" y="2835067"/>
            <a:ext cx="363895" cy="152269"/>
          </a:xfrm>
          <a:prstGeom prst="rightArrow">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98" name="对象 97">
            <a:extLst>
              <a:ext uri="{FF2B5EF4-FFF2-40B4-BE49-F238E27FC236}">
                <a16:creationId xmlns="" xmlns:a16="http://schemas.microsoft.com/office/drawing/2014/main" id="{0C9AB3AE-3DFA-4EFC-A179-245BBEAFD548}"/>
              </a:ext>
            </a:extLst>
          </p:cNvPr>
          <p:cNvGraphicFramePr>
            <a:graphicFrameLocks noChangeAspect="1"/>
          </p:cNvGraphicFramePr>
          <p:nvPr>
            <p:extLst>
              <p:ext uri="{D42A27DB-BD31-4B8C-83A1-F6EECF244321}">
                <p14:modId xmlns:p14="http://schemas.microsoft.com/office/powerpoint/2010/main" val="1623346747"/>
              </p:ext>
            </p:extLst>
          </p:nvPr>
        </p:nvGraphicFramePr>
        <p:xfrm>
          <a:off x="1928541" y="3785305"/>
          <a:ext cx="279400" cy="317500"/>
        </p:xfrm>
        <a:graphic>
          <a:graphicData uri="http://schemas.openxmlformats.org/presentationml/2006/ole">
            <mc:AlternateContent xmlns:mc="http://schemas.openxmlformats.org/markup-compatibility/2006">
              <mc:Choice xmlns:v="urn:schemas-microsoft-com:vml" Requires="v">
                <p:oleObj spid="_x0000_s60449" name="Equation" r:id="rId25" imgW="279360" imgH="317160" progId="Equation.DSMT4">
                  <p:embed/>
                </p:oleObj>
              </mc:Choice>
              <mc:Fallback>
                <p:oleObj name="Equation" r:id="rId25" imgW="279360" imgH="317160" progId="Equation.DSMT4">
                  <p:embed/>
                  <p:pic>
                    <p:nvPicPr>
                      <p:cNvPr id="211" name="对象 210">
                        <a:extLst>
                          <a:ext uri="{FF2B5EF4-FFF2-40B4-BE49-F238E27FC236}">
                            <a16:creationId xmlns="" xmlns:a16="http://schemas.microsoft.com/office/drawing/2014/main" id="{A2666D3F-8EFF-4253-B70C-15BD5F98FDFC}"/>
                          </a:ext>
                        </a:extLst>
                      </p:cNvPr>
                      <p:cNvPicPr/>
                      <p:nvPr/>
                    </p:nvPicPr>
                    <p:blipFill>
                      <a:blip r:embed="rId26"/>
                      <a:stretch>
                        <a:fillRect/>
                      </a:stretch>
                    </p:blipFill>
                    <p:spPr>
                      <a:xfrm>
                        <a:off x="1928541" y="3785305"/>
                        <a:ext cx="279400" cy="317500"/>
                      </a:xfrm>
                      <a:prstGeom prst="rect">
                        <a:avLst/>
                      </a:prstGeom>
                    </p:spPr>
                  </p:pic>
                </p:oleObj>
              </mc:Fallback>
            </mc:AlternateContent>
          </a:graphicData>
        </a:graphic>
      </p:graphicFrame>
      <p:graphicFrame>
        <p:nvGraphicFramePr>
          <p:cNvPr id="99" name="对象 98">
            <a:extLst>
              <a:ext uri="{FF2B5EF4-FFF2-40B4-BE49-F238E27FC236}">
                <a16:creationId xmlns="" xmlns:a16="http://schemas.microsoft.com/office/drawing/2014/main" id="{F21E4220-8318-415F-A654-6D38C60DE79E}"/>
              </a:ext>
            </a:extLst>
          </p:cNvPr>
          <p:cNvGraphicFramePr>
            <a:graphicFrameLocks noChangeAspect="1"/>
          </p:cNvGraphicFramePr>
          <p:nvPr>
            <p:extLst>
              <p:ext uri="{D42A27DB-BD31-4B8C-83A1-F6EECF244321}">
                <p14:modId xmlns:p14="http://schemas.microsoft.com/office/powerpoint/2010/main" val="262518849"/>
              </p:ext>
            </p:extLst>
          </p:nvPr>
        </p:nvGraphicFramePr>
        <p:xfrm>
          <a:off x="3643122" y="3778729"/>
          <a:ext cx="292100" cy="317500"/>
        </p:xfrm>
        <a:graphic>
          <a:graphicData uri="http://schemas.openxmlformats.org/presentationml/2006/ole">
            <mc:AlternateContent xmlns:mc="http://schemas.openxmlformats.org/markup-compatibility/2006">
              <mc:Choice xmlns:v="urn:schemas-microsoft-com:vml" Requires="v">
                <p:oleObj spid="_x0000_s60450" name="Equation" r:id="rId27" imgW="291960" imgH="317160" progId="Equation.DSMT4">
                  <p:embed/>
                </p:oleObj>
              </mc:Choice>
              <mc:Fallback>
                <p:oleObj name="Equation" r:id="rId27" imgW="291960" imgH="317160" progId="Equation.DSMT4">
                  <p:embed/>
                  <p:pic>
                    <p:nvPicPr>
                      <p:cNvPr id="212" name="对象 211">
                        <a:extLst>
                          <a:ext uri="{FF2B5EF4-FFF2-40B4-BE49-F238E27FC236}">
                            <a16:creationId xmlns="" xmlns:a16="http://schemas.microsoft.com/office/drawing/2014/main" id="{AE3413D2-05C7-4CC6-92E6-191DC9E1F3F9}"/>
                          </a:ext>
                        </a:extLst>
                      </p:cNvPr>
                      <p:cNvPicPr/>
                      <p:nvPr/>
                    </p:nvPicPr>
                    <p:blipFill>
                      <a:blip r:embed="rId28"/>
                      <a:stretch>
                        <a:fillRect/>
                      </a:stretch>
                    </p:blipFill>
                    <p:spPr>
                      <a:xfrm>
                        <a:off x="3643122" y="3778729"/>
                        <a:ext cx="292100" cy="317500"/>
                      </a:xfrm>
                      <a:prstGeom prst="rect">
                        <a:avLst/>
                      </a:prstGeom>
                    </p:spPr>
                  </p:pic>
                </p:oleObj>
              </mc:Fallback>
            </mc:AlternateContent>
          </a:graphicData>
        </a:graphic>
      </p:graphicFrame>
      <p:graphicFrame>
        <p:nvGraphicFramePr>
          <p:cNvPr id="100" name="对象 99">
            <a:extLst>
              <a:ext uri="{FF2B5EF4-FFF2-40B4-BE49-F238E27FC236}">
                <a16:creationId xmlns="" xmlns:a16="http://schemas.microsoft.com/office/drawing/2014/main" id="{8D778AD6-9298-4444-8402-D96CA4A57D97}"/>
              </a:ext>
            </a:extLst>
          </p:cNvPr>
          <p:cNvGraphicFramePr>
            <a:graphicFrameLocks noChangeAspect="1"/>
          </p:cNvGraphicFramePr>
          <p:nvPr>
            <p:extLst>
              <p:ext uri="{D42A27DB-BD31-4B8C-83A1-F6EECF244321}">
                <p14:modId xmlns:p14="http://schemas.microsoft.com/office/powerpoint/2010/main" val="2840076847"/>
              </p:ext>
            </p:extLst>
          </p:nvPr>
        </p:nvGraphicFramePr>
        <p:xfrm>
          <a:off x="2493071" y="3252280"/>
          <a:ext cx="304800" cy="317500"/>
        </p:xfrm>
        <a:graphic>
          <a:graphicData uri="http://schemas.openxmlformats.org/presentationml/2006/ole">
            <mc:AlternateContent xmlns:mc="http://schemas.openxmlformats.org/markup-compatibility/2006">
              <mc:Choice xmlns:v="urn:schemas-microsoft-com:vml" Requires="v">
                <p:oleObj spid="_x0000_s60451" name="Equation" r:id="rId29" imgW="304560" imgH="317160" progId="Equation.DSMT4">
                  <p:embed/>
                </p:oleObj>
              </mc:Choice>
              <mc:Fallback>
                <p:oleObj name="Equation" r:id="rId29" imgW="304560" imgH="317160" progId="Equation.DSMT4">
                  <p:embed/>
                  <p:pic>
                    <p:nvPicPr>
                      <p:cNvPr id="213" name="对象 212">
                        <a:extLst>
                          <a:ext uri="{FF2B5EF4-FFF2-40B4-BE49-F238E27FC236}">
                            <a16:creationId xmlns="" xmlns:a16="http://schemas.microsoft.com/office/drawing/2014/main" id="{5B3F0A02-82C5-402D-86AD-7136F6FB8BD7}"/>
                          </a:ext>
                        </a:extLst>
                      </p:cNvPr>
                      <p:cNvPicPr/>
                      <p:nvPr/>
                    </p:nvPicPr>
                    <p:blipFill>
                      <a:blip r:embed="rId30"/>
                      <a:stretch>
                        <a:fillRect/>
                      </a:stretch>
                    </p:blipFill>
                    <p:spPr>
                      <a:xfrm>
                        <a:off x="2493071" y="3252280"/>
                        <a:ext cx="304800" cy="317500"/>
                      </a:xfrm>
                      <a:prstGeom prst="rect">
                        <a:avLst/>
                      </a:prstGeom>
                    </p:spPr>
                  </p:pic>
                </p:oleObj>
              </mc:Fallback>
            </mc:AlternateContent>
          </a:graphicData>
        </a:graphic>
      </p:graphicFrame>
      <p:graphicFrame>
        <p:nvGraphicFramePr>
          <p:cNvPr id="101" name="对象 100">
            <a:extLst>
              <a:ext uri="{FF2B5EF4-FFF2-40B4-BE49-F238E27FC236}">
                <a16:creationId xmlns="" xmlns:a16="http://schemas.microsoft.com/office/drawing/2014/main" id="{DECD0DCC-69E9-4F08-865E-940CD543C508}"/>
              </a:ext>
            </a:extLst>
          </p:cNvPr>
          <p:cNvGraphicFramePr>
            <a:graphicFrameLocks noChangeAspect="1"/>
          </p:cNvGraphicFramePr>
          <p:nvPr>
            <p:extLst>
              <p:ext uri="{D42A27DB-BD31-4B8C-83A1-F6EECF244321}">
                <p14:modId xmlns:p14="http://schemas.microsoft.com/office/powerpoint/2010/main" val="820136118"/>
              </p:ext>
            </p:extLst>
          </p:nvPr>
        </p:nvGraphicFramePr>
        <p:xfrm>
          <a:off x="3045654" y="3242212"/>
          <a:ext cx="304800" cy="317500"/>
        </p:xfrm>
        <a:graphic>
          <a:graphicData uri="http://schemas.openxmlformats.org/presentationml/2006/ole">
            <mc:AlternateContent xmlns:mc="http://schemas.openxmlformats.org/markup-compatibility/2006">
              <mc:Choice xmlns:v="urn:schemas-microsoft-com:vml" Requires="v">
                <p:oleObj spid="_x0000_s60452" name="Equation" r:id="rId31" imgW="304560" imgH="317160" progId="Equation.DSMT4">
                  <p:embed/>
                </p:oleObj>
              </mc:Choice>
              <mc:Fallback>
                <p:oleObj name="Equation" r:id="rId31" imgW="304560" imgH="317160" progId="Equation.DSMT4">
                  <p:embed/>
                  <p:pic>
                    <p:nvPicPr>
                      <p:cNvPr id="214" name="对象 213">
                        <a:extLst>
                          <a:ext uri="{FF2B5EF4-FFF2-40B4-BE49-F238E27FC236}">
                            <a16:creationId xmlns="" xmlns:a16="http://schemas.microsoft.com/office/drawing/2014/main" id="{173030BC-F104-4958-A2B4-A24E651CF85D}"/>
                          </a:ext>
                        </a:extLst>
                      </p:cNvPr>
                      <p:cNvPicPr/>
                      <p:nvPr/>
                    </p:nvPicPr>
                    <p:blipFill>
                      <a:blip r:embed="rId32"/>
                      <a:stretch>
                        <a:fillRect/>
                      </a:stretch>
                    </p:blipFill>
                    <p:spPr>
                      <a:xfrm>
                        <a:off x="3045654" y="3242212"/>
                        <a:ext cx="304800" cy="317500"/>
                      </a:xfrm>
                      <a:prstGeom prst="rect">
                        <a:avLst/>
                      </a:prstGeom>
                    </p:spPr>
                  </p:pic>
                </p:oleObj>
              </mc:Fallback>
            </mc:AlternateContent>
          </a:graphicData>
        </a:graphic>
      </p:graphicFrame>
      <p:graphicFrame>
        <p:nvGraphicFramePr>
          <p:cNvPr id="102" name="对象 101">
            <a:extLst>
              <a:ext uri="{FF2B5EF4-FFF2-40B4-BE49-F238E27FC236}">
                <a16:creationId xmlns="" xmlns:a16="http://schemas.microsoft.com/office/drawing/2014/main" id="{C9A414F4-710C-42CA-9670-08173167110F}"/>
              </a:ext>
            </a:extLst>
          </p:cNvPr>
          <p:cNvGraphicFramePr>
            <a:graphicFrameLocks noChangeAspect="1"/>
          </p:cNvGraphicFramePr>
          <p:nvPr>
            <p:extLst>
              <p:ext uri="{D42A27DB-BD31-4B8C-83A1-F6EECF244321}">
                <p14:modId xmlns:p14="http://schemas.microsoft.com/office/powerpoint/2010/main" val="584920751"/>
              </p:ext>
            </p:extLst>
          </p:nvPr>
        </p:nvGraphicFramePr>
        <p:xfrm>
          <a:off x="1950263" y="2756061"/>
          <a:ext cx="279400" cy="317500"/>
        </p:xfrm>
        <a:graphic>
          <a:graphicData uri="http://schemas.openxmlformats.org/presentationml/2006/ole">
            <mc:AlternateContent xmlns:mc="http://schemas.openxmlformats.org/markup-compatibility/2006">
              <mc:Choice xmlns:v="urn:schemas-microsoft-com:vml" Requires="v">
                <p:oleObj spid="_x0000_s60453" name="Equation" r:id="rId33" imgW="279360" imgH="317160" progId="Equation.DSMT4">
                  <p:embed/>
                </p:oleObj>
              </mc:Choice>
              <mc:Fallback>
                <p:oleObj name="Equation" r:id="rId33" imgW="279360" imgH="317160" progId="Equation.DSMT4">
                  <p:embed/>
                  <p:pic>
                    <p:nvPicPr>
                      <p:cNvPr id="215" name="对象 214">
                        <a:extLst>
                          <a:ext uri="{FF2B5EF4-FFF2-40B4-BE49-F238E27FC236}">
                            <a16:creationId xmlns="" xmlns:a16="http://schemas.microsoft.com/office/drawing/2014/main" id="{EBE11FED-203D-4F90-9AB6-A85ABE9AA8BB}"/>
                          </a:ext>
                        </a:extLst>
                      </p:cNvPr>
                      <p:cNvPicPr/>
                      <p:nvPr/>
                    </p:nvPicPr>
                    <p:blipFill>
                      <a:blip r:embed="rId34"/>
                      <a:stretch>
                        <a:fillRect/>
                      </a:stretch>
                    </p:blipFill>
                    <p:spPr>
                      <a:xfrm>
                        <a:off x="1950263" y="2756061"/>
                        <a:ext cx="279400" cy="317500"/>
                      </a:xfrm>
                      <a:prstGeom prst="rect">
                        <a:avLst/>
                      </a:prstGeom>
                    </p:spPr>
                  </p:pic>
                </p:oleObj>
              </mc:Fallback>
            </mc:AlternateContent>
          </a:graphicData>
        </a:graphic>
      </p:graphicFrame>
      <p:graphicFrame>
        <p:nvGraphicFramePr>
          <p:cNvPr id="103" name="对象 102">
            <a:extLst>
              <a:ext uri="{FF2B5EF4-FFF2-40B4-BE49-F238E27FC236}">
                <a16:creationId xmlns="" xmlns:a16="http://schemas.microsoft.com/office/drawing/2014/main" id="{3990D1CB-D451-4C7A-B66D-3A1B4FC2D8E0}"/>
              </a:ext>
            </a:extLst>
          </p:cNvPr>
          <p:cNvGraphicFramePr>
            <a:graphicFrameLocks noChangeAspect="1"/>
          </p:cNvGraphicFramePr>
          <p:nvPr>
            <p:extLst>
              <p:ext uri="{D42A27DB-BD31-4B8C-83A1-F6EECF244321}">
                <p14:modId xmlns:p14="http://schemas.microsoft.com/office/powerpoint/2010/main" val="3866511541"/>
              </p:ext>
            </p:extLst>
          </p:nvPr>
        </p:nvGraphicFramePr>
        <p:xfrm>
          <a:off x="3620337" y="2737041"/>
          <a:ext cx="304800" cy="317500"/>
        </p:xfrm>
        <a:graphic>
          <a:graphicData uri="http://schemas.openxmlformats.org/presentationml/2006/ole">
            <mc:AlternateContent xmlns:mc="http://schemas.openxmlformats.org/markup-compatibility/2006">
              <mc:Choice xmlns:v="urn:schemas-microsoft-com:vml" Requires="v">
                <p:oleObj spid="_x0000_s60454" name="Equation" r:id="rId35" imgW="304560" imgH="317160" progId="Equation.DSMT4">
                  <p:embed/>
                </p:oleObj>
              </mc:Choice>
              <mc:Fallback>
                <p:oleObj name="Equation" r:id="rId35" imgW="304560" imgH="317160" progId="Equation.DSMT4">
                  <p:embed/>
                  <p:pic>
                    <p:nvPicPr>
                      <p:cNvPr id="216" name="对象 215">
                        <a:extLst>
                          <a:ext uri="{FF2B5EF4-FFF2-40B4-BE49-F238E27FC236}">
                            <a16:creationId xmlns="" xmlns:a16="http://schemas.microsoft.com/office/drawing/2014/main" id="{AD7702B2-DC0B-4124-989C-790E69900120}"/>
                          </a:ext>
                        </a:extLst>
                      </p:cNvPr>
                      <p:cNvPicPr/>
                      <p:nvPr/>
                    </p:nvPicPr>
                    <p:blipFill>
                      <a:blip r:embed="rId36"/>
                      <a:stretch>
                        <a:fillRect/>
                      </a:stretch>
                    </p:blipFill>
                    <p:spPr>
                      <a:xfrm>
                        <a:off x="3620337" y="2737041"/>
                        <a:ext cx="304800" cy="317500"/>
                      </a:xfrm>
                      <a:prstGeom prst="rect">
                        <a:avLst/>
                      </a:prstGeom>
                    </p:spPr>
                  </p:pic>
                </p:oleObj>
              </mc:Fallback>
            </mc:AlternateContent>
          </a:graphicData>
        </a:graphic>
      </p:graphicFrame>
      <p:graphicFrame>
        <p:nvGraphicFramePr>
          <p:cNvPr id="104" name="对象 103">
            <a:extLst>
              <a:ext uri="{FF2B5EF4-FFF2-40B4-BE49-F238E27FC236}">
                <a16:creationId xmlns="" xmlns:a16="http://schemas.microsoft.com/office/drawing/2014/main" id="{E9E943A8-1EF1-4194-AB3F-89FF16FA3A19}"/>
              </a:ext>
            </a:extLst>
          </p:cNvPr>
          <p:cNvGraphicFramePr>
            <a:graphicFrameLocks noChangeAspect="1"/>
          </p:cNvGraphicFramePr>
          <p:nvPr>
            <p:extLst>
              <p:ext uri="{D42A27DB-BD31-4B8C-83A1-F6EECF244321}">
                <p14:modId xmlns:p14="http://schemas.microsoft.com/office/powerpoint/2010/main" val="1078792266"/>
              </p:ext>
            </p:extLst>
          </p:nvPr>
        </p:nvGraphicFramePr>
        <p:xfrm>
          <a:off x="1962254" y="2249460"/>
          <a:ext cx="292100" cy="317500"/>
        </p:xfrm>
        <a:graphic>
          <a:graphicData uri="http://schemas.openxmlformats.org/presentationml/2006/ole">
            <mc:AlternateContent xmlns:mc="http://schemas.openxmlformats.org/markup-compatibility/2006">
              <mc:Choice xmlns:v="urn:schemas-microsoft-com:vml" Requires="v">
                <p:oleObj spid="_x0000_s60455" name="Equation" r:id="rId37" imgW="291960" imgH="317160" progId="Equation.DSMT4">
                  <p:embed/>
                </p:oleObj>
              </mc:Choice>
              <mc:Fallback>
                <p:oleObj name="Equation" r:id="rId37" imgW="291960" imgH="317160" progId="Equation.DSMT4">
                  <p:embed/>
                  <p:pic>
                    <p:nvPicPr>
                      <p:cNvPr id="217" name="对象 216">
                        <a:extLst>
                          <a:ext uri="{FF2B5EF4-FFF2-40B4-BE49-F238E27FC236}">
                            <a16:creationId xmlns="" xmlns:a16="http://schemas.microsoft.com/office/drawing/2014/main" id="{DA677386-221C-4035-AAAA-EA7BD141173A}"/>
                          </a:ext>
                        </a:extLst>
                      </p:cNvPr>
                      <p:cNvPicPr/>
                      <p:nvPr/>
                    </p:nvPicPr>
                    <p:blipFill>
                      <a:blip r:embed="rId38"/>
                      <a:stretch>
                        <a:fillRect/>
                      </a:stretch>
                    </p:blipFill>
                    <p:spPr>
                      <a:xfrm>
                        <a:off x="1962254" y="2249460"/>
                        <a:ext cx="292100" cy="317500"/>
                      </a:xfrm>
                      <a:prstGeom prst="rect">
                        <a:avLst/>
                      </a:prstGeom>
                    </p:spPr>
                  </p:pic>
                </p:oleObj>
              </mc:Fallback>
            </mc:AlternateContent>
          </a:graphicData>
        </a:graphic>
      </p:graphicFrame>
      <p:graphicFrame>
        <p:nvGraphicFramePr>
          <p:cNvPr id="105" name="对象 104">
            <a:extLst>
              <a:ext uri="{FF2B5EF4-FFF2-40B4-BE49-F238E27FC236}">
                <a16:creationId xmlns="" xmlns:a16="http://schemas.microsoft.com/office/drawing/2014/main" id="{F0B6D44D-148A-4303-8CC6-52C5B595FD02}"/>
              </a:ext>
            </a:extLst>
          </p:cNvPr>
          <p:cNvGraphicFramePr>
            <a:graphicFrameLocks noChangeAspect="1"/>
          </p:cNvGraphicFramePr>
          <p:nvPr>
            <p:extLst>
              <p:ext uri="{D42A27DB-BD31-4B8C-83A1-F6EECF244321}">
                <p14:modId xmlns:p14="http://schemas.microsoft.com/office/powerpoint/2010/main" val="2259371840"/>
              </p:ext>
            </p:extLst>
          </p:nvPr>
        </p:nvGraphicFramePr>
        <p:xfrm>
          <a:off x="3058037" y="2230410"/>
          <a:ext cx="304800" cy="317500"/>
        </p:xfrm>
        <a:graphic>
          <a:graphicData uri="http://schemas.openxmlformats.org/presentationml/2006/ole">
            <mc:AlternateContent xmlns:mc="http://schemas.openxmlformats.org/markup-compatibility/2006">
              <mc:Choice xmlns:v="urn:schemas-microsoft-com:vml" Requires="v">
                <p:oleObj spid="_x0000_s60456" name="Equation" r:id="rId39" imgW="304560" imgH="317160" progId="Equation.DSMT4">
                  <p:embed/>
                </p:oleObj>
              </mc:Choice>
              <mc:Fallback>
                <p:oleObj name="Equation" r:id="rId39" imgW="304560" imgH="317160" progId="Equation.DSMT4">
                  <p:embed/>
                  <p:pic>
                    <p:nvPicPr>
                      <p:cNvPr id="218" name="对象 217">
                        <a:extLst>
                          <a:ext uri="{FF2B5EF4-FFF2-40B4-BE49-F238E27FC236}">
                            <a16:creationId xmlns="" xmlns:a16="http://schemas.microsoft.com/office/drawing/2014/main" id="{74FB18F7-EE5C-4258-9CE1-EFE7A807331D}"/>
                          </a:ext>
                        </a:extLst>
                      </p:cNvPr>
                      <p:cNvPicPr/>
                      <p:nvPr/>
                    </p:nvPicPr>
                    <p:blipFill>
                      <a:blip r:embed="rId40"/>
                      <a:stretch>
                        <a:fillRect/>
                      </a:stretch>
                    </p:blipFill>
                    <p:spPr>
                      <a:xfrm>
                        <a:off x="3058037" y="2230410"/>
                        <a:ext cx="304800" cy="317500"/>
                      </a:xfrm>
                      <a:prstGeom prst="rect">
                        <a:avLst/>
                      </a:prstGeom>
                    </p:spPr>
                  </p:pic>
                </p:oleObj>
              </mc:Fallback>
            </mc:AlternateContent>
          </a:graphicData>
        </a:graphic>
      </p:graphicFrame>
      <p:graphicFrame>
        <p:nvGraphicFramePr>
          <p:cNvPr id="106" name="对象 105">
            <a:extLst>
              <a:ext uri="{FF2B5EF4-FFF2-40B4-BE49-F238E27FC236}">
                <a16:creationId xmlns="" xmlns:a16="http://schemas.microsoft.com/office/drawing/2014/main" id="{21FC5B0C-4ED2-47FD-B44B-BAF817B8FB47}"/>
              </a:ext>
            </a:extLst>
          </p:cNvPr>
          <p:cNvGraphicFramePr>
            <a:graphicFrameLocks noChangeAspect="1"/>
          </p:cNvGraphicFramePr>
          <p:nvPr>
            <p:extLst>
              <p:ext uri="{D42A27DB-BD31-4B8C-83A1-F6EECF244321}">
                <p14:modId xmlns:p14="http://schemas.microsoft.com/office/powerpoint/2010/main" val="2817023972"/>
              </p:ext>
            </p:extLst>
          </p:nvPr>
        </p:nvGraphicFramePr>
        <p:xfrm>
          <a:off x="2505916" y="3787695"/>
          <a:ext cx="292100" cy="317500"/>
        </p:xfrm>
        <a:graphic>
          <a:graphicData uri="http://schemas.openxmlformats.org/presentationml/2006/ole">
            <mc:AlternateContent xmlns:mc="http://schemas.openxmlformats.org/markup-compatibility/2006">
              <mc:Choice xmlns:v="urn:schemas-microsoft-com:vml" Requires="v">
                <p:oleObj spid="_x0000_s60457" name="Equation" r:id="rId41" imgW="291960" imgH="317160" progId="Equation.DSMT4">
                  <p:embed/>
                </p:oleObj>
              </mc:Choice>
              <mc:Fallback>
                <p:oleObj name="Equation" r:id="rId41" imgW="291960" imgH="317160" progId="Equation.DSMT4">
                  <p:embed/>
                  <p:pic>
                    <p:nvPicPr>
                      <p:cNvPr id="220" name="对象 219">
                        <a:extLst>
                          <a:ext uri="{FF2B5EF4-FFF2-40B4-BE49-F238E27FC236}">
                            <a16:creationId xmlns="" xmlns:a16="http://schemas.microsoft.com/office/drawing/2014/main" id="{B65D5BBB-D13C-4933-B907-33E173AC712A}"/>
                          </a:ext>
                        </a:extLst>
                      </p:cNvPr>
                      <p:cNvPicPr/>
                      <p:nvPr/>
                    </p:nvPicPr>
                    <p:blipFill>
                      <a:blip r:embed="rId42"/>
                      <a:stretch>
                        <a:fillRect/>
                      </a:stretch>
                    </p:blipFill>
                    <p:spPr>
                      <a:xfrm>
                        <a:off x="2505916" y="3787695"/>
                        <a:ext cx="292100" cy="317500"/>
                      </a:xfrm>
                      <a:prstGeom prst="rect">
                        <a:avLst/>
                      </a:prstGeom>
                    </p:spPr>
                  </p:pic>
                </p:oleObj>
              </mc:Fallback>
            </mc:AlternateContent>
          </a:graphicData>
        </a:graphic>
      </p:graphicFrame>
      <p:graphicFrame>
        <p:nvGraphicFramePr>
          <p:cNvPr id="107" name="对象 106">
            <a:extLst>
              <a:ext uri="{FF2B5EF4-FFF2-40B4-BE49-F238E27FC236}">
                <a16:creationId xmlns="" xmlns:a16="http://schemas.microsoft.com/office/drawing/2014/main" id="{41928E6F-83BB-4E59-9FBF-0BEC348F62F3}"/>
              </a:ext>
            </a:extLst>
          </p:cNvPr>
          <p:cNvGraphicFramePr>
            <a:graphicFrameLocks noChangeAspect="1"/>
          </p:cNvGraphicFramePr>
          <p:nvPr>
            <p:extLst>
              <p:ext uri="{D42A27DB-BD31-4B8C-83A1-F6EECF244321}">
                <p14:modId xmlns:p14="http://schemas.microsoft.com/office/powerpoint/2010/main" val="2643688747"/>
              </p:ext>
            </p:extLst>
          </p:nvPr>
        </p:nvGraphicFramePr>
        <p:xfrm>
          <a:off x="1927116" y="3253044"/>
          <a:ext cx="292100" cy="317500"/>
        </p:xfrm>
        <a:graphic>
          <a:graphicData uri="http://schemas.openxmlformats.org/presentationml/2006/ole">
            <mc:AlternateContent xmlns:mc="http://schemas.openxmlformats.org/markup-compatibility/2006">
              <mc:Choice xmlns:v="urn:schemas-microsoft-com:vml" Requires="v">
                <p:oleObj spid="_x0000_s60458" name="Equation" r:id="rId43" imgW="291960" imgH="317160" progId="Equation.DSMT4">
                  <p:embed/>
                </p:oleObj>
              </mc:Choice>
              <mc:Fallback>
                <p:oleObj name="Equation" r:id="rId43" imgW="291960" imgH="317160" progId="Equation.DSMT4">
                  <p:embed/>
                  <p:pic>
                    <p:nvPicPr>
                      <p:cNvPr id="222" name="对象 221">
                        <a:extLst>
                          <a:ext uri="{FF2B5EF4-FFF2-40B4-BE49-F238E27FC236}">
                            <a16:creationId xmlns="" xmlns:a16="http://schemas.microsoft.com/office/drawing/2014/main" id="{DAA691AA-775A-474E-9F99-C2F5D77EE592}"/>
                          </a:ext>
                        </a:extLst>
                      </p:cNvPr>
                      <p:cNvPicPr/>
                      <p:nvPr/>
                    </p:nvPicPr>
                    <p:blipFill>
                      <a:blip r:embed="rId44"/>
                      <a:stretch>
                        <a:fillRect/>
                      </a:stretch>
                    </p:blipFill>
                    <p:spPr>
                      <a:xfrm>
                        <a:off x="1927116" y="3253044"/>
                        <a:ext cx="292100" cy="317500"/>
                      </a:xfrm>
                      <a:prstGeom prst="rect">
                        <a:avLst/>
                      </a:prstGeom>
                    </p:spPr>
                  </p:pic>
                </p:oleObj>
              </mc:Fallback>
            </mc:AlternateContent>
          </a:graphicData>
        </a:graphic>
      </p:graphicFrame>
      <p:graphicFrame>
        <p:nvGraphicFramePr>
          <p:cNvPr id="108" name="对象 107">
            <a:extLst>
              <a:ext uri="{FF2B5EF4-FFF2-40B4-BE49-F238E27FC236}">
                <a16:creationId xmlns="" xmlns:a16="http://schemas.microsoft.com/office/drawing/2014/main" id="{62769E7E-4986-4B6E-97E2-725F90A6795E}"/>
              </a:ext>
            </a:extLst>
          </p:cNvPr>
          <p:cNvGraphicFramePr>
            <a:graphicFrameLocks noChangeAspect="1"/>
          </p:cNvGraphicFramePr>
          <p:nvPr>
            <p:extLst>
              <p:ext uri="{D42A27DB-BD31-4B8C-83A1-F6EECF244321}">
                <p14:modId xmlns:p14="http://schemas.microsoft.com/office/powerpoint/2010/main" val="3969525498"/>
              </p:ext>
            </p:extLst>
          </p:nvPr>
        </p:nvGraphicFramePr>
        <p:xfrm>
          <a:off x="3054539" y="2737781"/>
          <a:ext cx="292100" cy="317500"/>
        </p:xfrm>
        <a:graphic>
          <a:graphicData uri="http://schemas.openxmlformats.org/presentationml/2006/ole">
            <mc:AlternateContent xmlns:mc="http://schemas.openxmlformats.org/markup-compatibility/2006">
              <mc:Choice xmlns:v="urn:schemas-microsoft-com:vml" Requires="v">
                <p:oleObj spid="_x0000_s60459" name="Equation" r:id="rId45" imgW="291960" imgH="317160" progId="Equation.DSMT4">
                  <p:embed/>
                </p:oleObj>
              </mc:Choice>
              <mc:Fallback>
                <p:oleObj name="Equation" r:id="rId45" imgW="291960" imgH="317160" progId="Equation.DSMT4">
                  <p:embed/>
                  <p:pic>
                    <p:nvPicPr>
                      <p:cNvPr id="224" name="对象 223">
                        <a:extLst>
                          <a:ext uri="{FF2B5EF4-FFF2-40B4-BE49-F238E27FC236}">
                            <a16:creationId xmlns="" xmlns:a16="http://schemas.microsoft.com/office/drawing/2014/main" id="{94FC6A99-52B3-4C1C-8F6D-80DC6E9A4D7F}"/>
                          </a:ext>
                        </a:extLst>
                      </p:cNvPr>
                      <p:cNvPicPr/>
                      <p:nvPr/>
                    </p:nvPicPr>
                    <p:blipFill>
                      <a:blip r:embed="rId46"/>
                      <a:stretch>
                        <a:fillRect/>
                      </a:stretch>
                    </p:blipFill>
                    <p:spPr>
                      <a:xfrm>
                        <a:off x="3054539" y="2737781"/>
                        <a:ext cx="292100" cy="317500"/>
                      </a:xfrm>
                      <a:prstGeom prst="rect">
                        <a:avLst/>
                      </a:prstGeom>
                    </p:spPr>
                  </p:pic>
                </p:oleObj>
              </mc:Fallback>
            </mc:AlternateContent>
          </a:graphicData>
        </a:graphic>
      </p:graphicFrame>
      <p:graphicFrame>
        <p:nvGraphicFramePr>
          <p:cNvPr id="109" name="对象 108">
            <a:extLst>
              <a:ext uri="{FF2B5EF4-FFF2-40B4-BE49-F238E27FC236}">
                <a16:creationId xmlns="" xmlns:a16="http://schemas.microsoft.com/office/drawing/2014/main" id="{55C1F5DF-BBF9-458C-AE50-111D3EE0C674}"/>
              </a:ext>
            </a:extLst>
          </p:cNvPr>
          <p:cNvGraphicFramePr>
            <a:graphicFrameLocks noChangeAspect="1"/>
          </p:cNvGraphicFramePr>
          <p:nvPr>
            <p:extLst>
              <p:ext uri="{D42A27DB-BD31-4B8C-83A1-F6EECF244321}">
                <p14:modId xmlns:p14="http://schemas.microsoft.com/office/powerpoint/2010/main" val="472136596"/>
              </p:ext>
            </p:extLst>
          </p:nvPr>
        </p:nvGraphicFramePr>
        <p:xfrm>
          <a:off x="3638130" y="2246285"/>
          <a:ext cx="304800" cy="317500"/>
        </p:xfrm>
        <a:graphic>
          <a:graphicData uri="http://schemas.openxmlformats.org/presentationml/2006/ole">
            <mc:AlternateContent xmlns:mc="http://schemas.openxmlformats.org/markup-compatibility/2006">
              <mc:Choice xmlns:v="urn:schemas-microsoft-com:vml" Requires="v">
                <p:oleObj spid="_x0000_s60460" name="Equation" r:id="rId47" imgW="304560" imgH="317160" progId="Equation.DSMT4">
                  <p:embed/>
                </p:oleObj>
              </mc:Choice>
              <mc:Fallback>
                <p:oleObj name="Equation" r:id="rId47" imgW="304560" imgH="317160" progId="Equation.DSMT4">
                  <p:embed/>
                  <p:pic>
                    <p:nvPicPr>
                      <p:cNvPr id="226" name="对象 225">
                        <a:extLst>
                          <a:ext uri="{FF2B5EF4-FFF2-40B4-BE49-F238E27FC236}">
                            <a16:creationId xmlns="" xmlns:a16="http://schemas.microsoft.com/office/drawing/2014/main" id="{8066B159-660A-4F8C-BF65-64604C065AD3}"/>
                          </a:ext>
                        </a:extLst>
                      </p:cNvPr>
                      <p:cNvPicPr/>
                      <p:nvPr/>
                    </p:nvPicPr>
                    <p:blipFill>
                      <a:blip r:embed="rId48"/>
                      <a:stretch>
                        <a:fillRect/>
                      </a:stretch>
                    </p:blipFill>
                    <p:spPr>
                      <a:xfrm>
                        <a:off x="3638130" y="2246285"/>
                        <a:ext cx="304800" cy="317500"/>
                      </a:xfrm>
                      <a:prstGeom prst="rect">
                        <a:avLst/>
                      </a:prstGeom>
                    </p:spPr>
                  </p:pic>
                </p:oleObj>
              </mc:Fallback>
            </mc:AlternateContent>
          </a:graphicData>
        </a:graphic>
      </p:graphicFrame>
      <p:graphicFrame>
        <p:nvGraphicFramePr>
          <p:cNvPr id="110" name="对象 109">
            <a:extLst>
              <a:ext uri="{FF2B5EF4-FFF2-40B4-BE49-F238E27FC236}">
                <a16:creationId xmlns="" xmlns:a16="http://schemas.microsoft.com/office/drawing/2014/main" id="{1D3A1823-4D11-4979-B189-8ECDBF7236C7}"/>
              </a:ext>
            </a:extLst>
          </p:cNvPr>
          <p:cNvGraphicFramePr>
            <a:graphicFrameLocks noChangeAspect="1"/>
          </p:cNvGraphicFramePr>
          <p:nvPr>
            <p:extLst>
              <p:ext uri="{D42A27DB-BD31-4B8C-83A1-F6EECF244321}">
                <p14:modId xmlns:p14="http://schemas.microsoft.com/office/powerpoint/2010/main" val="192575755"/>
              </p:ext>
            </p:extLst>
          </p:nvPr>
        </p:nvGraphicFramePr>
        <p:xfrm>
          <a:off x="3613796" y="3251373"/>
          <a:ext cx="304800" cy="317500"/>
        </p:xfrm>
        <a:graphic>
          <a:graphicData uri="http://schemas.openxmlformats.org/presentationml/2006/ole">
            <mc:AlternateContent xmlns:mc="http://schemas.openxmlformats.org/markup-compatibility/2006">
              <mc:Choice xmlns:v="urn:schemas-microsoft-com:vml" Requires="v">
                <p:oleObj spid="_x0000_s60461" name="Equation" r:id="rId49" imgW="304560" imgH="317160" progId="Equation.DSMT4">
                  <p:embed/>
                </p:oleObj>
              </mc:Choice>
              <mc:Fallback>
                <p:oleObj name="Equation" r:id="rId49" imgW="304560" imgH="317160" progId="Equation.DSMT4">
                  <p:embed/>
                  <p:pic>
                    <p:nvPicPr>
                      <p:cNvPr id="228" name="对象 227">
                        <a:extLst>
                          <a:ext uri="{FF2B5EF4-FFF2-40B4-BE49-F238E27FC236}">
                            <a16:creationId xmlns="" xmlns:a16="http://schemas.microsoft.com/office/drawing/2014/main" id="{B60CECDE-D5D6-467F-BDE0-C32A60DB4E19}"/>
                          </a:ext>
                        </a:extLst>
                      </p:cNvPr>
                      <p:cNvPicPr/>
                      <p:nvPr/>
                    </p:nvPicPr>
                    <p:blipFill>
                      <a:blip r:embed="rId50"/>
                      <a:stretch>
                        <a:fillRect/>
                      </a:stretch>
                    </p:blipFill>
                    <p:spPr>
                      <a:xfrm>
                        <a:off x="3613796" y="3251373"/>
                        <a:ext cx="304800" cy="317500"/>
                      </a:xfrm>
                      <a:prstGeom prst="rect">
                        <a:avLst/>
                      </a:prstGeom>
                    </p:spPr>
                  </p:pic>
                </p:oleObj>
              </mc:Fallback>
            </mc:AlternateContent>
          </a:graphicData>
        </a:graphic>
      </p:graphicFrame>
      <p:graphicFrame>
        <p:nvGraphicFramePr>
          <p:cNvPr id="111" name="对象 110">
            <a:extLst>
              <a:ext uri="{FF2B5EF4-FFF2-40B4-BE49-F238E27FC236}">
                <a16:creationId xmlns="" xmlns:a16="http://schemas.microsoft.com/office/drawing/2014/main" id="{850DE77C-CFFF-469B-B37A-C2767F36FC72}"/>
              </a:ext>
            </a:extLst>
          </p:cNvPr>
          <p:cNvGraphicFramePr>
            <a:graphicFrameLocks noChangeAspect="1"/>
          </p:cNvGraphicFramePr>
          <p:nvPr>
            <p:extLst>
              <p:ext uri="{D42A27DB-BD31-4B8C-83A1-F6EECF244321}">
                <p14:modId xmlns:p14="http://schemas.microsoft.com/office/powerpoint/2010/main" val="823753488"/>
              </p:ext>
            </p:extLst>
          </p:nvPr>
        </p:nvGraphicFramePr>
        <p:xfrm>
          <a:off x="3052517" y="3783831"/>
          <a:ext cx="292100" cy="317500"/>
        </p:xfrm>
        <a:graphic>
          <a:graphicData uri="http://schemas.openxmlformats.org/presentationml/2006/ole">
            <mc:AlternateContent xmlns:mc="http://schemas.openxmlformats.org/markup-compatibility/2006">
              <mc:Choice xmlns:v="urn:schemas-microsoft-com:vml" Requires="v">
                <p:oleObj spid="_x0000_s60462" name="Equation" r:id="rId51" imgW="291960" imgH="317160" progId="Equation.DSMT4">
                  <p:embed/>
                </p:oleObj>
              </mc:Choice>
              <mc:Fallback>
                <p:oleObj name="Equation" r:id="rId51" imgW="291960" imgH="317160" progId="Equation.DSMT4">
                  <p:embed/>
                  <p:pic>
                    <p:nvPicPr>
                      <p:cNvPr id="230" name="对象 229">
                        <a:extLst>
                          <a:ext uri="{FF2B5EF4-FFF2-40B4-BE49-F238E27FC236}">
                            <a16:creationId xmlns="" xmlns:a16="http://schemas.microsoft.com/office/drawing/2014/main" id="{D6361B58-C01B-499A-9B84-2065F23852A4}"/>
                          </a:ext>
                        </a:extLst>
                      </p:cNvPr>
                      <p:cNvPicPr/>
                      <p:nvPr/>
                    </p:nvPicPr>
                    <p:blipFill>
                      <a:blip r:embed="rId52"/>
                      <a:stretch>
                        <a:fillRect/>
                      </a:stretch>
                    </p:blipFill>
                    <p:spPr>
                      <a:xfrm>
                        <a:off x="3052517" y="3783831"/>
                        <a:ext cx="292100" cy="317500"/>
                      </a:xfrm>
                      <a:prstGeom prst="rect">
                        <a:avLst/>
                      </a:prstGeom>
                    </p:spPr>
                  </p:pic>
                </p:oleObj>
              </mc:Fallback>
            </mc:AlternateContent>
          </a:graphicData>
        </a:graphic>
      </p:graphicFrame>
      <p:graphicFrame>
        <p:nvGraphicFramePr>
          <p:cNvPr id="112" name="对象 111">
            <a:extLst>
              <a:ext uri="{FF2B5EF4-FFF2-40B4-BE49-F238E27FC236}">
                <a16:creationId xmlns="" xmlns:a16="http://schemas.microsoft.com/office/drawing/2014/main" id="{CB747BB2-8937-4323-97F7-A4F05887F80F}"/>
              </a:ext>
            </a:extLst>
          </p:cNvPr>
          <p:cNvGraphicFramePr>
            <a:graphicFrameLocks noChangeAspect="1"/>
          </p:cNvGraphicFramePr>
          <p:nvPr>
            <p:extLst>
              <p:ext uri="{D42A27DB-BD31-4B8C-83A1-F6EECF244321}">
                <p14:modId xmlns:p14="http://schemas.microsoft.com/office/powerpoint/2010/main" val="3576120640"/>
              </p:ext>
            </p:extLst>
          </p:nvPr>
        </p:nvGraphicFramePr>
        <p:xfrm>
          <a:off x="2477572" y="2730015"/>
          <a:ext cx="304800" cy="317500"/>
        </p:xfrm>
        <a:graphic>
          <a:graphicData uri="http://schemas.openxmlformats.org/presentationml/2006/ole">
            <mc:AlternateContent xmlns:mc="http://schemas.openxmlformats.org/markup-compatibility/2006">
              <mc:Choice xmlns:v="urn:schemas-microsoft-com:vml" Requires="v">
                <p:oleObj spid="_x0000_s60463" name="Equation" r:id="rId53" imgW="304560" imgH="317160" progId="Equation.DSMT4">
                  <p:embed/>
                </p:oleObj>
              </mc:Choice>
              <mc:Fallback>
                <p:oleObj name="Equation" r:id="rId53" imgW="304560" imgH="317160" progId="Equation.DSMT4">
                  <p:embed/>
                  <p:pic>
                    <p:nvPicPr>
                      <p:cNvPr id="232" name="对象 231">
                        <a:extLst>
                          <a:ext uri="{FF2B5EF4-FFF2-40B4-BE49-F238E27FC236}">
                            <a16:creationId xmlns="" xmlns:a16="http://schemas.microsoft.com/office/drawing/2014/main" id="{87E2DAE9-FBC5-48C0-8B6C-FB824344EA80}"/>
                          </a:ext>
                        </a:extLst>
                      </p:cNvPr>
                      <p:cNvPicPr/>
                      <p:nvPr/>
                    </p:nvPicPr>
                    <p:blipFill>
                      <a:blip r:embed="rId54"/>
                      <a:stretch>
                        <a:fillRect/>
                      </a:stretch>
                    </p:blipFill>
                    <p:spPr>
                      <a:xfrm>
                        <a:off x="2477572" y="2730015"/>
                        <a:ext cx="304800" cy="317500"/>
                      </a:xfrm>
                      <a:prstGeom prst="rect">
                        <a:avLst/>
                      </a:prstGeom>
                    </p:spPr>
                  </p:pic>
                </p:oleObj>
              </mc:Fallback>
            </mc:AlternateContent>
          </a:graphicData>
        </a:graphic>
      </p:graphicFrame>
      <p:graphicFrame>
        <p:nvGraphicFramePr>
          <p:cNvPr id="113" name="对象 112">
            <a:extLst>
              <a:ext uri="{FF2B5EF4-FFF2-40B4-BE49-F238E27FC236}">
                <a16:creationId xmlns="" xmlns:a16="http://schemas.microsoft.com/office/drawing/2014/main" id="{DFCB9064-4073-4B5D-9C73-A863348E5D05}"/>
              </a:ext>
            </a:extLst>
          </p:cNvPr>
          <p:cNvGraphicFramePr>
            <a:graphicFrameLocks noChangeAspect="1"/>
          </p:cNvGraphicFramePr>
          <p:nvPr>
            <p:extLst>
              <p:ext uri="{D42A27DB-BD31-4B8C-83A1-F6EECF244321}">
                <p14:modId xmlns:p14="http://schemas.microsoft.com/office/powerpoint/2010/main" val="3785849384"/>
              </p:ext>
            </p:extLst>
          </p:nvPr>
        </p:nvGraphicFramePr>
        <p:xfrm>
          <a:off x="2512185" y="2236760"/>
          <a:ext cx="304800" cy="317500"/>
        </p:xfrm>
        <a:graphic>
          <a:graphicData uri="http://schemas.openxmlformats.org/presentationml/2006/ole">
            <mc:AlternateContent xmlns:mc="http://schemas.openxmlformats.org/markup-compatibility/2006">
              <mc:Choice xmlns:v="urn:schemas-microsoft-com:vml" Requires="v">
                <p:oleObj spid="_x0000_s60464" name="Equation" r:id="rId55" imgW="304560" imgH="317160" progId="Equation.DSMT4">
                  <p:embed/>
                </p:oleObj>
              </mc:Choice>
              <mc:Fallback>
                <p:oleObj name="Equation" r:id="rId55" imgW="304560" imgH="317160" progId="Equation.DSMT4">
                  <p:embed/>
                  <p:pic>
                    <p:nvPicPr>
                      <p:cNvPr id="234" name="对象 233">
                        <a:extLst>
                          <a:ext uri="{FF2B5EF4-FFF2-40B4-BE49-F238E27FC236}">
                            <a16:creationId xmlns="" xmlns:a16="http://schemas.microsoft.com/office/drawing/2014/main" id="{C40EE757-F809-48CB-874C-4C942548AF2A}"/>
                          </a:ext>
                        </a:extLst>
                      </p:cNvPr>
                      <p:cNvPicPr/>
                      <p:nvPr/>
                    </p:nvPicPr>
                    <p:blipFill>
                      <a:blip r:embed="rId56"/>
                      <a:stretch>
                        <a:fillRect/>
                      </a:stretch>
                    </p:blipFill>
                    <p:spPr>
                      <a:xfrm>
                        <a:off x="2512185" y="2236760"/>
                        <a:ext cx="304800" cy="317500"/>
                      </a:xfrm>
                      <a:prstGeom prst="rect">
                        <a:avLst/>
                      </a:prstGeom>
                    </p:spPr>
                  </p:pic>
                </p:oleObj>
              </mc:Fallback>
            </mc:AlternateContent>
          </a:graphicData>
        </a:graphic>
      </p:graphicFrame>
      <p:sp>
        <p:nvSpPr>
          <p:cNvPr id="114" name="流程图: 接点 113">
            <a:extLst>
              <a:ext uri="{FF2B5EF4-FFF2-40B4-BE49-F238E27FC236}">
                <a16:creationId xmlns="" xmlns:a16="http://schemas.microsoft.com/office/drawing/2014/main" id="{514B87A2-454D-40DD-B116-003B8D064E56}"/>
              </a:ext>
            </a:extLst>
          </p:cNvPr>
          <p:cNvSpPr/>
          <p:nvPr/>
        </p:nvSpPr>
        <p:spPr>
          <a:xfrm>
            <a:off x="5689002" y="3408818"/>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15" name="流程图: 接点 114">
            <a:extLst>
              <a:ext uri="{FF2B5EF4-FFF2-40B4-BE49-F238E27FC236}">
                <a16:creationId xmlns="" xmlns:a16="http://schemas.microsoft.com/office/drawing/2014/main" id="{8703099E-852E-4775-9AB6-E11719CF1057}"/>
              </a:ext>
            </a:extLst>
          </p:cNvPr>
          <p:cNvSpPr/>
          <p:nvPr/>
        </p:nvSpPr>
        <p:spPr>
          <a:xfrm>
            <a:off x="6810030" y="2881650"/>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16" name="流程图: 接点 115">
            <a:extLst>
              <a:ext uri="{FF2B5EF4-FFF2-40B4-BE49-F238E27FC236}">
                <a16:creationId xmlns="" xmlns:a16="http://schemas.microsoft.com/office/drawing/2014/main" id="{D63734B2-DAC6-447E-93E8-2BA0572A4FCF}"/>
              </a:ext>
            </a:extLst>
          </p:cNvPr>
          <p:cNvSpPr/>
          <p:nvPr/>
        </p:nvSpPr>
        <p:spPr>
          <a:xfrm>
            <a:off x="6796492" y="3927542"/>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17" name="流程图: 接点 116">
            <a:extLst>
              <a:ext uri="{FF2B5EF4-FFF2-40B4-BE49-F238E27FC236}">
                <a16:creationId xmlns="" xmlns:a16="http://schemas.microsoft.com/office/drawing/2014/main" id="{E748FD19-1296-4169-AFC6-C18DEC0CEC02}"/>
              </a:ext>
            </a:extLst>
          </p:cNvPr>
          <p:cNvSpPr/>
          <p:nvPr/>
        </p:nvSpPr>
        <p:spPr>
          <a:xfrm>
            <a:off x="6253336" y="2369405"/>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18" name="流程图: 接点 117">
            <a:extLst>
              <a:ext uri="{FF2B5EF4-FFF2-40B4-BE49-F238E27FC236}">
                <a16:creationId xmlns="" xmlns:a16="http://schemas.microsoft.com/office/drawing/2014/main" id="{B262F3EA-99AA-492E-896D-D5D77E7BD908}"/>
              </a:ext>
            </a:extLst>
          </p:cNvPr>
          <p:cNvSpPr/>
          <p:nvPr/>
        </p:nvSpPr>
        <p:spPr>
          <a:xfrm>
            <a:off x="6274693" y="3397182"/>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19" name="流程图: 接点 118">
            <a:extLst>
              <a:ext uri="{FF2B5EF4-FFF2-40B4-BE49-F238E27FC236}">
                <a16:creationId xmlns="" xmlns:a16="http://schemas.microsoft.com/office/drawing/2014/main" id="{23913263-79DB-4405-98B6-A5FDAF0330B5}"/>
              </a:ext>
            </a:extLst>
          </p:cNvPr>
          <p:cNvSpPr/>
          <p:nvPr/>
        </p:nvSpPr>
        <p:spPr>
          <a:xfrm>
            <a:off x="5119942" y="2372646"/>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0" name="流程图: 接点 119">
            <a:extLst>
              <a:ext uri="{FF2B5EF4-FFF2-40B4-BE49-F238E27FC236}">
                <a16:creationId xmlns="" xmlns:a16="http://schemas.microsoft.com/office/drawing/2014/main" id="{6A6EA314-53E1-4652-B8D9-14921A73B2FD}"/>
              </a:ext>
            </a:extLst>
          </p:cNvPr>
          <p:cNvSpPr/>
          <p:nvPr/>
        </p:nvSpPr>
        <p:spPr>
          <a:xfrm>
            <a:off x="5143204" y="2891399"/>
            <a:ext cx="72000" cy="72000"/>
          </a:xfrm>
          <a:prstGeom prst="flowChartConnector">
            <a:avLst/>
          </a:prstGeom>
          <a:solidFill>
            <a:schemeClr val="tx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1" name="流程图: 接点 120">
            <a:extLst>
              <a:ext uri="{FF2B5EF4-FFF2-40B4-BE49-F238E27FC236}">
                <a16:creationId xmlns="" xmlns:a16="http://schemas.microsoft.com/office/drawing/2014/main" id="{7C752ECD-DAEF-4819-928E-2762AB16F543}"/>
              </a:ext>
            </a:extLst>
          </p:cNvPr>
          <p:cNvSpPr/>
          <p:nvPr/>
        </p:nvSpPr>
        <p:spPr>
          <a:xfrm>
            <a:off x="5129666" y="3920513"/>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2" name="流程图: 接点 121">
            <a:extLst>
              <a:ext uri="{FF2B5EF4-FFF2-40B4-BE49-F238E27FC236}">
                <a16:creationId xmlns="" xmlns:a16="http://schemas.microsoft.com/office/drawing/2014/main" id="{F95FE1EE-7E53-4537-8D6F-FA95A1EDCFD6}"/>
              </a:ext>
            </a:extLst>
          </p:cNvPr>
          <p:cNvSpPr/>
          <p:nvPr/>
        </p:nvSpPr>
        <p:spPr>
          <a:xfrm>
            <a:off x="5681145" y="3923766"/>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3" name="流程图: 接点 122">
            <a:extLst>
              <a:ext uri="{FF2B5EF4-FFF2-40B4-BE49-F238E27FC236}">
                <a16:creationId xmlns="" xmlns:a16="http://schemas.microsoft.com/office/drawing/2014/main" id="{A681E74F-A69F-4070-8146-C495D151F44D}"/>
              </a:ext>
            </a:extLst>
          </p:cNvPr>
          <p:cNvSpPr/>
          <p:nvPr/>
        </p:nvSpPr>
        <p:spPr>
          <a:xfrm>
            <a:off x="5137421" y="3400961"/>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4" name="流程图: 接点 123">
            <a:extLst>
              <a:ext uri="{FF2B5EF4-FFF2-40B4-BE49-F238E27FC236}">
                <a16:creationId xmlns="" xmlns:a16="http://schemas.microsoft.com/office/drawing/2014/main" id="{6D2FA00E-51E4-499A-99CC-AD0C2C16A38D}"/>
              </a:ext>
            </a:extLst>
          </p:cNvPr>
          <p:cNvSpPr/>
          <p:nvPr/>
        </p:nvSpPr>
        <p:spPr>
          <a:xfrm>
            <a:off x="6261644" y="2889536"/>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5" name="流程图: 接点 124">
            <a:extLst>
              <a:ext uri="{FF2B5EF4-FFF2-40B4-BE49-F238E27FC236}">
                <a16:creationId xmlns="" xmlns:a16="http://schemas.microsoft.com/office/drawing/2014/main" id="{55E6BBE4-1BAC-450D-AF5F-0606AE29CF9F}"/>
              </a:ext>
            </a:extLst>
          </p:cNvPr>
          <p:cNvSpPr/>
          <p:nvPr/>
        </p:nvSpPr>
        <p:spPr>
          <a:xfrm>
            <a:off x="6836263" y="2373496"/>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6" name="流程图: 接点 125">
            <a:extLst>
              <a:ext uri="{FF2B5EF4-FFF2-40B4-BE49-F238E27FC236}">
                <a16:creationId xmlns="" xmlns:a16="http://schemas.microsoft.com/office/drawing/2014/main" id="{1FA9A622-8632-45CD-A0ED-2B6A124F1E7E}"/>
              </a:ext>
            </a:extLst>
          </p:cNvPr>
          <p:cNvSpPr/>
          <p:nvPr/>
        </p:nvSpPr>
        <p:spPr>
          <a:xfrm>
            <a:off x="6820600" y="3400920"/>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7" name="流程图: 接点 126">
            <a:extLst>
              <a:ext uri="{FF2B5EF4-FFF2-40B4-BE49-F238E27FC236}">
                <a16:creationId xmlns="" xmlns:a16="http://schemas.microsoft.com/office/drawing/2014/main" id="{D561454A-CC76-4264-8B87-B164AE865458}"/>
              </a:ext>
            </a:extLst>
          </p:cNvPr>
          <p:cNvSpPr/>
          <p:nvPr/>
        </p:nvSpPr>
        <p:spPr>
          <a:xfrm>
            <a:off x="6251612" y="3924296"/>
            <a:ext cx="72000" cy="72000"/>
          </a:xfrm>
          <a:prstGeom prst="flowChartConnector">
            <a:avLst/>
          </a:prstGeom>
          <a:solidFill>
            <a:schemeClr val="tx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8" name="流程图: 接点 127">
            <a:extLst>
              <a:ext uri="{FF2B5EF4-FFF2-40B4-BE49-F238E27FC236}">
                <a16:creationId xmlns="" xmlns:a16="http://schemas.microsoft.com/office/drawing/2014/main" id="{D5FB9B6C-57F6-49E2-9EDF-E12AC9884708}"/>
              </a:ext>
            </a:extLst>
          </p:cNvPr>
          <p:cNvSpPr/>
          <p:nvPr/>
        </p:nvSpPr>
        <p:spPr>
          <a:xfrm>
            <a:off x="5701065" y="2893848"/>
            <a:ext cx="72000" cy="72000"/>
          </a:xfrm>
          <a:prstGeom prst="flowChartConnector">
            <a:avLst/>
          </a:prstGeom>
          <a:solidFill>
            <a:schemeClr val="tx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9" name="流程图: 接点 128">
            <a:extLst>
              <a:ext uri="{FF2B5EF4-FFF2-40B4-BE49-F238E27FC236}">
                <a16:creationId xmlns="" xmlns:a16="http://schemas.microsoft.com/office/drawing/2014/main" id="{E5A6FE24-6E34-4A7C-AA16-5AE0858519C0}"/>
              </a:ext>
            </a:extLst>
          </p:cNvPr>
          <p:cNvSpPr/>
          <p:nvPr/>
        </p:nvSpPr>
        <p:spPr>
          <a:xfrm>
            <a:off x="5694247" y="2366305"/>
            <a:ext cx="72000" cy="72000"/>
          </a:xfrm>
          <a:prstGeom prst="flowChartConnector">
            <a:avLst/>
          </a:prstGeom>
          <a:solidFill>
            <a:schemeClr val="tx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aphicFrame>
        <p:nvGraphicFramePr>
          <p:cNvPr id="138" name="对象 137">
            <a:extLst>
              <a:ext uri="{FF2B5EF4-FFF2-40B4-BE49-F238E27FC236}">
                <a16:creationId xmlns="" xmlns:a16="http://schemas.microsoft.com/office/drawing/2014/main" id="{B908777E-9CD4-446E-9766-23E303BDA074}"/>
              </a:ext>
            </a:extLst>
          </p:cNvPr>
          <p:cNvGraphicFramePr>
            <a:graphicFrameLocks noChangeAspect="1"/>
          </p:cNvGraphicFramePr>
          <p:nvPr>
            <p:extLst>
              <p:ext uri="{D42A27DB-BD31-4B8C-83A1-F6EECF244321}">
                <p14:modId xmlns:p14="http://schemas.microsoft.com/office/powerpoint/2010/main" val="2537319893"/>
              </p:ext>
            </p:extLst>
          </p:nvPr>
        </p:nvGraphicFramePr>
        <p:xfrm>
          <a:off x="5025480" y="4021595"/>
          <a:ext cx="279400" cy="317500"/>
        </p:xfrm>
        <a:graphic>
          <a:graphicData uri="http://schemas.openxmlformats.org/presentationml/2006/ole">
            <mc:AlternateContent xmlns:mc="http://schemas.openxmlformats.org/markup-compatibility/2006">
              <mc:Choice xmlns:v="urn:schemas-microsoft-com:vml" Requires="v">
                <p:oleObj spid="_x0000_s60465" name="Equation" r:id="rId57" imgW="279360" imgH="317160" progId="Equation.DSMT4">
                  <p:embed/>
                </p:oleObj>
              </mc:Choice>
              <mc:Fallback>
                <p:oleObj name="Equation" r:id="rId57" imgW="279360" imgH="317160" progId="Equation.DSMT4">
                  <p:embed/>
                  <p:pic>
                    <p:nvPicPr>
                      <p:cNvPr id="98" name="对象 97">
                        <a:extLst>
                          <a:ext uri="{FF2B5EF4-FFF2-40B4-BE49-F238E27FC236}">
                            <a16:creationId xmlns="" xmlns:a16="http://schemas.microsoft.com/office/drawing/2014/main" id="{0C9AB3AE-3DFA-4EFC-A179-245BBEAFD548}"/>
                          </a:ext>
                        </a:extLst>
                      </p:cNvPr>
                      <p:cNvPicPr/>
                      <p:nvPr/>
                    </p:nvPicPr>
                    <p:blipFill>
                      <a:blip r:embed="rId26"/>
                      <a:stretch>
                        <a:fillRect/>
                      </a:stretch>
                    </p:blipFill>
                    <p:spPr>
                      <a:xfrm>
                        <a:off x="5025480" y="4021595"/>
                        <a:ext cx="279400" cy="317500"/>
                      </a:xfrm>
                      <a:prstGeom prst="rect">
                        <a:avLst/>
                      </a:prstGeom>
                    </p:spPr>
                  </p:pic>
                </p:oleObj>
              </mc:Fallback>
            </mc:AlternateContent>
          </a:graphicData>
        </a:graphic>
      </p:graphicFrame>
      <p:graphicFrame>
        <p:nvGraphicFramePr>
          <p:cNvPr id="139" name="对象 138">
            <a:extLst>
              <a:ext uri="{FF2B5EF4-FFF2-40B4-BE49-F238E27FC236}">
                <a16:creationId xmlns="" xmlns:a16="http://schemas.microsoft.com/office/drawing/2014/main" id="{430C0141-D2B1-4CD1-9A3B-AD7C3B113E3E}"/>
              </a:ext>
            </a:extLst>
          </p:cNvPr>
          <p:cNvGraphicFramePr>
            <a:graphicFrameLocks noChangeAspect="1"/>
          </p:cNvGraphicFramePr>
          <p:nvPr>
            <p:extLst>
              <p:ext uri="{D42A27DB-BD31-4B8C-83A1-F6EECF244321}">
                <p14:modId xmlns:p14="http://schemas.microsoft.com/office/powerpoint/2010/main" val="3914116165"/>
              </p:ext>
            </p:extLst>
          </p:nvPr>
        </p:nvGraphicFramePr>
        <p:xfrm>
          <a:off x="6740061" y="4015019"/>
          <a:ext cx="292100" cy="317500"/>
        </p:xfrm>
        <a:graphic>
          <a:graphicData uri="http://schemas.openxmlformats.org/presentationml/2006/ole">
            <mc:AlternateContent xmlns:mc="http://schemas.openxmlformats.org/markup-compatibility/2006">
              <mc:Choice xmlns:v="urn:schemas-microsoft-com:vml" Requires="v">
                <p:oleObj spid="_x0000_s60466" name="Equation" r:id="rId58" imgW="291960" imgH="317160" progId="Equation.DSMT4">
                  <p:embed/>
                </p:oleObj>
              </mc:Choice>
              <mc:Fallback>
                <p:oleObj name="Equation" r:id="rId58" imgW="291960" imgH="317160" progId="Equation.DSMT4">
                  <p:embed/>
                  <p:pic>
                    <p:nvPicPr>
                      <p:cNvPr id="99" name="对象 98">
                        <a:extLst>
                          <a:ext uri="{FF2B5EF4-FFF2-40B4-BE49-F238E27FC236}">
                            <a16:creationId xmlns="" xmlns:a16="http://schemas.microsoft.com/office/drawing/2014/main" id="{F21E4220-8318-415F-A654-6D38C60DE79E}"/>
                          </a:ext>
                        </a:extLst>
                      </p:cNvPr>
                      <p:cNvPicPr/>
                      <p:nvPr/>
                    </p:nvPicPr>
                    <p:blipFill>
                      <a:blip r:embed="rId28"/>
                      <a:stretch>
                        <a:fillRect/>
                      </a:stretch>
                    </p:blipFill>
                    <p:spPr>
                      <a:xfrm>
                        <a:off x="6740061" y="4015019"/>
                        <a:ext cx="292100" cy="317500"/>
                      </a:xfrm>
                      <a:prstGeom prst="rect">
                        <a:avLst/>
                      </a:prstGeom>
                    </p:spPr>
                  </p:pic>
                </p:oleObj>
              </mc:Fallback>
            </mc:AlternateContent>
          </a:graphicData>
        </a:graphic>
      </p:graphicFrame>
      <p:graphicFrame>
        <p:nvGraphicFramePr>
          <p:cNvPr id="140" name="对象 139">
            <a:extLst>
              <a:ext uri="{FF2B5EF4-FFF2-40B4-BE49-F238E27FC236}">
                <a16:creationId xmlns="" xmlns:a16="http://schemas.microsoft.com/office/drawing/2014/main" id="{1198D180-4C7E-4669-99BF-F63493BF05DD}"/>
              </a:ext>
            </a:extLst>
          </p:cNvPr>
          <p:cNvGraphicFramePr>
            <a:graphicFrameLocks noChangeAspect="1"/>
          </p:cNvGraphicFramePr>
          <p:nvPr>
            <p:extLst>
              <p:ext uri="{D42A27DB-BD31-4B8C-83A1-F6EECF244321}">
                <p14:modId xmlns:p14="http://schemas.microsoft.com/office/powerpoint/2010/main" val="3156143973"/>
              </p:ext>
            </p:extLst>
          </p:nvPr>
        </p:nvGraphicFramePr>
        <p:xfrm>
          <a:off x="5590010" y="3488570"/>
          <a:ext cx="304800" cy="317500"/>
        </p:xfrm>
        <a:graphic>
          <a:graphicData uri="http://schemas.openxmlformats.org/presentationml/2006/ole">
            <mc:AlternateContent xmlns:mc="http://schemas.openxmlformats.org/markup-compatibility/2006">
              <mc:Choice xmlns:v="urn:schemas-microsoft-com:vml" Requires="v">
                <p:oleObj spid="_x0000_s60467" name="Equation" r:id="rId59" imgW="304560" imgH="317160" progId="Equation.DSMT4">
                  <p:embed/>
                </p:oleObj>
              </mc:Choice>
              <mc:Fallback>
                <p:oleObj name="Equation" r:id="rId59" imgW="304560" imgH="317160" progId="Equation.DSMT4">
                  <p:embed/>
                  <p:pic>
                    <p:nvPicPr>
                      <p:cNvPr id="100" name="对象 99">
                        <a:extLst>
                          <a:ext uri="{FF2B5EF4-FFF2-40B4-BE49-F238E27FC236}">
                            <a16:creationId xmlns="" xmlns:a16="http://schemas.microsoft.com/office/drawing/2014/main" id="{8D778AD6-9298-4444-8402-D96CA4A57D97}"/>
                          </a:ext>
                        </a:extLst>
                      </p:cNvPr>
                      <p:cNvPicPr/>
                      <p:nvPr/>
                    </p:nvPicPr>
                    <p:blipFill>
                      <a:blip r:embed="rId30"/>
                      <a:stretch>
                        <a:fillRect/>
                      </a:stretch>
                    </p:blipFill>
                    <p:spPr>
                      <a:xfrm>
                        <a:off x="5590010" y="3488570"/>
                        <a:ext cx="304800" cy="317500"/>
                      </a:xfrm>
                      <a:prstGeom prst="rect">
                        <a:avLst/>
                      </a:prstGeom>
                    </p:spPr>
                  </p:pic>
                </p:oleObj>
              </mc:Fallback>
            </mc:AlternateContent>
          </a:graphicData>
        </a:graphic>
      </p:graphicFrame>
      <p:graphicFrame>
        <p:nvGraphicFramePr>
          <p:cNvPr id="141" name="对象 140">
            <a:extLst>
              <a:ext uri="{FF2B5EF4-FFF2-40B4-BE49-F238E27FC236}">
                <a16:creationId xmlns="" xmlns:a16="http://schemas.microsoft.com/office/drawing/2014/main" id="{9E484B65-D655-4983-9881-2B6687D2405F}"/>
              </a:ext>
            </a:extLst>
          </p:cNvPr>
          <p:cNvGraphicFramePr>
            <a:graphicFrameLocks noChangeAspect="1"/>
          </p:cNvGraphicFramePr>
          <p:nvPr>
            <p:extLst>
              <p:ext uri="{D42A27DB-BD31-4B8C-83A1-F6EECF244321}">
                <p14:modId xmlns:p14="http://schemas.microsoft.com/office/powerpoint/2010/main" val="2845160536"/>
              </p:ext>
            </p:extLst>
          </p:nvPr>
        </p:nvGraphicFramePr>
        <p:xfrm>
          <a:off x="6142593" y="3478502"/>
          <a:ext cx="304800" cy="317500"/>
        </p:xfrm>
        <a:graphic>
          <a:graphicData uri="http://schemas.openxmlformats.org/presentationml/2006/ole">
            <mc:AlternateContent xmlns:mc="http://schemas.openxmlformats.org/markup-compatibility/2006">
              <mc:Choice xmlns:v="urn:schemas-microsoft-com:vml" Requires="v">
                <p:oleObj spid="_x0000_s60468" name="Equation" r:id="rId60" imgW="304560" imgH="317160" progId="Equation.DSMT4">
                  <p:embed/>
                </p:oleObj>
              </mc:Choice>
              <mc:Fallback>
                <p:oleObj name="Equation" r:id="rId60" imgW="304560" imgH="317160" progId="Equation.DSMT4">
                  <p:embed/>
                  <p:pic>
                    <p:nvPicPr>
                      <p:cNvPr id="101" name="对象 100">
                        <a:extLst>
                          <a:ext uri="{FF2B5EF4-FFF2-40B4-BE49-F238E27FC236}">
                            <a16:creationId xmlns="" xmlns:a16="http://schemas.microsoft.com/office/drawing/2014/main" id="{DECD0DCC-69E9-4F08-865E-940CD543C508}"/>
                          </a:ext>
                        </a:extLst>
                      </p:cNvPr>
                      <p:cNvPicPr/>
                      <p:nvPr/>
                    </p:nvPicPr>
                    <p:blipFill>
                      <a:blip r:embed="rId32"/>
                      <a:stretch>
                        <a:fillRect/>
                      </a:stretch>
                    </p:blipFill>
                    <p:spPr>
                      <a:xfrm>
                        <a:off x="6142593" y="3478502"/>
                        <a:ext cx="304800" cy="317500"/>
                      </a:xfrm>
                      <a:prstGeom prst="rect">
                        <a:avLst/>
                      </a:prstGeom>
                    </p:spPr>
                  </p:pic>
                </p:oleObj>
              </mc:Fallback>
            </mc:AlternateContent>
          </a:graphicData>
        </a:graphic>
      </p:graphicFrame>
      <p:graphicFrame>
        <p:nvGraphicFramePr>
          <p:cNvPr id="142" name="对象 141">
            <a:extLst>
              <a:ext uri="{FF2B5EF4-FFF2-40B4-BE49-F238E27FC236}">
                <a16:creationId xmlns="" xmlns:a16="http://schemas.microsoft.com/office/drawing/2014/main" id="{0C3AF532-4463-46AC-A560-BEC64FB1C341}"/>
              </a:ext>
            </a:extLst>
          </p:cNvPr>
          <p:cNvGraphicFramePr>
            <a:graphicFrameLocks noChangeAspect="1"/>
          </p:cNvGraphicFramePr>
          <p:nvPr>
            <p:extLst>
              <p:ext uri="{D42A27DB-BD31-4B8C-83A1-F6EECF244321}">
                <p14:modId xmlns:p14="http://schemas.microsoft.com/office/powerpoint/2010/main" val="3344864976"/>
              </p:ext>
            </p:extLst>
          </p:nvPr>
        </p:nvGraphicFramePr>
        <p:xfrm>
          <a:off x="5047202" y="2992351"/>
          <a:ext cx="279400" cy="317500"/>
        </p:xfrm>
        <a:graphic>
          <a:graphicData uri="http://schemas.openxmlformats.org/presentationml/2006/ole">
            <mc:AlternateContent xmlns:mc="http://schemas.openxmlformats.org/markup-compatibility/2006">
              <mc:Choice xmlns:v="urn:schemas-microsoft-com:vml" Requires="v">
                <p:oleObj spid="_x0000_s60469" name="Equation" r:id="rId61" imgW="279360" imgH="317160" progId="Equation.DSMT4">
                  <p:embed/>
                </p:oleObj>
              </mc:Choice>
              <mc:Fallback>
                <p:oleObj name="Equation" r:id="rId61" imgW="279360" imgH="317160" progId="Equation.DSMT4">
                  <p:embed/>
                  <p:pic>
                    <p:nvPicPr>
                      <p:cNvPr id="102" name="对象 101">
                        <a:extLst>
                          <a:ext uri="{FF2B5EF4-FFF2-40B4-BE49-F238E27FC236}">
                            <a16:creationId xmlns="" xmlns:a16="http://schemas.microsoft.com/office/drawing/2014/main" id="{C9A414F4-710C-42CA-9670-08173167110F}"/>
                          </a:ext>
                        </a:extLst>
                      </p:cNvPr>
                      <p:cNvPicPr/>
                      <p:nvPr/>
                    </p:nvPicPr>
                    <p:blipFill>
                      <a:blip r:embed="rId34"/>
                      <a:stretch>
                        <a:fillRect/>
                      </a:stretch>
                    </p:blipFill>
                    <p:spPr>
                      <a:xfrm>
                        <a:off x="5047202" y="2992351"/>
                        <a:ext cx="279400" cy="317500"/>
                      </a:xfrm>
                      <a:prstGeom prst="rect">
                        <a:avLst/>
                      </a:prstGeom>
                    </p:spPr>
                  </p:pic>
                </p:oleObj>
              </mc:Fallback>
            </mc:AlternateContent>
          </a:graphicData>
        </a:graphic>
      </p:graphicFrame>
      <p:graphicFrame>
        <p:nvGraphicFramePr>
          <p:cNvPr id="143" name="对象 142">
            <a:extLst>
              <a:ext uri="{FF2B5EF4-FFF2-40B4-BE49-F238E27FC236}">
                <a16:creationId xmlns="" xmlns:a16="http://schemas.microsoft.com/office/drawing/2014/main" id="{90B3F9C3-EEF8-47AC-AC39-A5AB0E96B0F8}"/>
              </a:ext>
            </a:extLst>
          </p:cNvPr>
          <p:cNvGraphicFramePr>
            <a:graphicFrameLocks noChangeAspect="1"/>
          </p:cNvGraphicFramePr>
          <p:nvPr>
            <p:extLst>
              <p:ext uri="{D42A27DB-BD31-4B8C-83A1-F6EECF244321}">
                <p14:modId xmlns:p14="http://schemas.microsoft.com/office/powerpoint/2010/main" val="976913793"/>
              </p:ext>
            </p:extLst>
          </p:nvPr>
        </p:nvGraphicFramePr>
        <p:xfrm>
          <a:off x="6717276" y="2973331"/>
          <a:ext cx="304800" cy="317500"/>
        </p:xfrm>
        <a:graphic>
          <a:graphicData uri="http://schemas.openxmlformats.org/presentationml/2006/ole">
            <mc:AlternateContent xmlns:mc="http://schemas.openxmlformats.org/markup-compatibility/2006">
              <mc:Choice xmlns:v="urn:schemas-microsoft-com:vml" Requires="v">
                <p:oleObj spid="_x0000_s60470" name="Equation" r:id="rId62" imgW="304560" imgH="317160" progId="Equation.DSMT4">
                  <p:embed/>
                </p:oleObj>
              </mc:Choice>
              <mc:Fallback>
                <p:oleObj name="Equation" r:id="rId62" imgW="304560" imgH="317160" progId="Equation.DSMT4">
                  <p:embed/>
                  <p:pic>
                    <p:nvPicPr>
                      <p:cNvPr id="103" name="对象 102">
                        <a:extLst>
                          <a:ext uri="{FF2B5EF4-FFF2-40B4-BE49-F238E27FC236}">
                            <a16:creationId xmlns="" xmlns:a16="http://schemas.microsoft.com/office/drawing/2014/main" id="{3990D1CB-D451-4C7A-B66D-3A1B4FC2D8E0}"/>
                          </a:ext>
                        </a:extLst>
                      </p:cNvPr>
                      <p:cNvPicPr/>
                      <p:nvPr/>
                    </p:nvPicPr>
                    <p:blipFill>
                      <a:blip r:embed="rId36"/>
                      <a:stretch>
                        <a:fillRect/>
                      </a:stretch>
                    </p:blipFill>
                    <p:spPr>
                      <a:xfrm>
                        <a:off x="6717276" y="2973331"/>
                        <a:ext cx="304800" cy="317500"/>
                      </a:xfrm>
                      <a:prstGeom prst="rect">
                        <a:avLst/>
                      </a:prstGeom>
                    </p:spPr>
                  </p:pic>
                </p:oleObj>
              </mc:Fallback>
            </mc:AlternateContent>
          </a:graphicData>
        </a:graphic>
      </p:graphicFrame>
      <p:graphicFrame>
        <p:nvGraphicFramePr>
          <p:cNvPr id="144" name="对象 143">
            <a:extLst>
              <a:ext uri="{FF2B5EF4-FFF2-40B4-BE49-F238E27FC236}">
                <a16:creationId xmlns="" xmlns:a16="http://schemas.microsoft.com/office/drawing/2014/main" id="{F7953397-1D1A-4601-B20C-C9D137316C98}"/>
              </a:ext>
            </a:extLst>
          </p:cNvPr>
          <p:cNvGraphicFramePr>
            <a:graphicFrameLocks noChangeAspect="1"/>
          </p:cNvGraphicFramePr>
          <p:nvPr>
            <p:extLst>
              <p:ext uri="{D42A27DB-BD31-4B8C-83A1-F6EECF244321}">
                <p14:modId xmlns:p14="http://schemas.microsoft.com/office/powerpoint/2010/main" val="4242497044"/>
              </p:ext>
            </p:extLst>
          </p:nvPr>
        </p:nvGraphicFramePr>
        <p:xfrm>
          <a:off x="5059193" y="2485750"/>
          <a:ext cx="292100" cy="317500"/>
        </p:xfrm>
        <a:graphic>
          <a:graphicData uri="http://schemas.openxmlformats.org/presentationml/2006/ole">
            <mc:AlternateContent xmlns:mc="http://schemas.openxmlformats.org/markup-compatibility/2006">
              <mc:Choice xmlns:v="urn:schemas-microsoft-com:vml" Requires="v">
                <p:oleObj spid="_x0000_s60471" name="Equation" r:id="rId63" imgW="291960" imgH="317160" progId="Equation.DSMT4">
                  <p:embed/>
                </p:oleObj>
              </mc:Choice>
              <mc:Fallback>
                <p:oleObj name="Equation" r:id="rId63" imgW="291960" imgH="317160" progId="Equation.DSMT4">
                  <p:embed/>
                  <p:pic>
                    <p:nvPicPr>
                      <p:cNvPr id="104" name="对象 103">
                        <a:extLst>
                          <a:ext uri="{FF2B5EF4-FFF2-40B4-BE49-F238E27FC236}">
                            <a16:creationId xmlns="" xmlns:a16="http://schemas.microsoft.com/office/drawing/2014/main" id="{E9E943A8-1EF1-4194-AB3F-89FF16FA3A19}"/>
                          </a:ext>
                        </a:extLst>
                      </p:cNvPr>
                      <p:cNvPicPr/>
                      <p:nvPr/>
                    </p:nvPicPr>
                    <p:blipFill>
                      <a:blip r:embed="rId38"/>
                      <a:stretch>
                        <a:fillRect/>
                      </a:stretch>
                    </p:blipFill>
                    <p:spPr>
                      <a:xfrm>
                        <a:off x="5059193" y="2485750"/>
                        <a:ext cx="292100" cy="317500"/>
                      </a:xfrm>
                      <a:prstGeom prst="rect">
                        <a:avLst/>
                      </a:prstGeom>
                    </p:spPr>
                  </p:pic>
                </p:oleObj>
              </mc:Fallback>
            </mc:AlternateContent>
          </a:graphicData>
        </a:graphic>
      </p:graphicFrame>
      <p:graphicFrame>
        <p:nvGraphicFramePr>
          <p:cNvPr id="145" name="对象 144">
            <a:extLst>
              <a:ext uri="{FF2B5EF4-FFF2-40B4-BE49-F238E27FC236}">
                <a16:creationId xmlns="" xmlns:a16="http://schemas.microsoft.com/office/drawing/2014/main" id="{514E44F9-8F54-4DE3-B86F-9410BDAE9F3F}"/>
              </a:ext>
            </a:extLst>
          </p:cNvPr>
          <p:cNvGraphicFramePr>
            <a:graphicFrameLocks noChangeAspect="1"/>
          </p:cNvGraphicFramePr>
          <p:nvPr>
            <p:extLst>
              <p:ext uri="{D42A27DB-BD31-4B8C-83A1-F6EECF244321}">
                <p14:modId xmlns:p14="http://schemas.microsoft.com/office/powerpoint/2010/main" val="998911398"/>
              </p:ext>
            </p:extLst>
          </p:nvPr>
        </p:nvGraphicFramePr>
        <p:xfrm>
          <a:off x="6154976" y="2466700"/>
          <a:ext cx="304800" cy="317500"/>
        </p:xfrm>
        <a:graphic>
          <a:graphicData uri="http://schemas.openxmlformats.org/presentationml/2006/ole">
            <mc:AlternateContent xmlns:mc="http://schemas.openxmlformats.org/markup-compatibility/2006">
              <mc:Choice xmlns:v="urn:schemas-microsoft-com:vml" Requires="v">
                <p:oleObj spid="_x0000_s60472" name="Equation" r:id="rId64" imgW="304560" imgH="317160" progId="Equation.DSMT4">
                  <p:embed/>
                </p:oleObj>
              </mc:Choice>
              <mc:Fallback>
                <p:oleObj name="Equation" r:id="rId64" imgW="304560" imgH="317160" progId="Equation.DSMT4">
                  <p:embed/>
                  <p:pic>
                    <p:nvPicPr>
                      <p:cNvPr id="105" name="对象 104">
                        <a:extLst>
                          <a:ext uri="{FF2B5EF4-FFF2-40B4-BE49-F238E27FC236}">
                            <a16:creationId xmlns="" xmlns:a16="http://schemas.microsoft.com/office/drawing/2014/main" id="{F0B6D44D-148A-4303-8CC6-52C5B595FD02}"/>
                          </a:ext>
                        </a:extLst>
                      </p:cNvPr>
                      <p:cNvPicPr/>
                      <p:nvPr/>
                    </p:nvPicPr>
                    <p:blipFill>
                      <a:blip r:embed="rId40"/>
                      <a:stretch>
                        <a:fillRect/>
                      </a:stretch>
                    </p:blipFill>
                    <p:spPr>
                      <a:xfrm>
                        <a:off x="6154976" y="2466700"/>
                        <a:ext cx="304800" cy="317500"/>
                      </a:xfrm>
                      <a:prstGeom prst="rect">
                        <a:avLst/>
                      </a:prstGeom>
                    </p:spPr>
                  </p:pic>
                </p:oleObj>
              </mc:Fallback>
            </mc:AlternateContent>
          </a:graphicData>
        </a:graphic>
      </p:graphicFrame>
      <p:graphicFrame>
        <p:nvGraphicFramePr>
          <p:cNvPr id="146" name="对象 145">
            <a:extLst>
              <a:ext uri="{FF2B5EF4-FFF2-40B4-BE49-F238E27FC236}">
                <a16:creationId xmlns="" xmlns:a16="http://schemas.microsoft.com/office/drawing/2014/main" id="{B36D0459-25BC-442D-A776-70663E7CE1BA}"/>
              </a:ext>
            </a:extLst>
          </p:cNvPr>
          <p:cNvGraphicFramePr>
            <a:graphicFrameLocks noChangeAspect="1"/>
          </p:cNvGraphicFramePr>
          <p:nvPr>
            <p:extLst>
              <p:ext uri="{D42A27DB-BD31-4B8C-83A1-F6EECF244321}">
                <p14:modId xmlns:p14="http://schemas.microsoft.com/office/powerpoint/2010/main" val="397132496"/>
              </p:ext>
            </p:extLst>
          </p:nvPr>
        </p:nvGraphicFramePr>
        <p:xfrm>
          <a:off x="5602855" y="4023985"/>
          <a:ext cx="292100" cy="317500"/>
        </p:xfrm>
        <a:graphic>
          <a:graphicData uri="http://schemas.openxmlformats.org/presentationml/2006/ole">
            <mc:AlternateContent xmlns:mc="http://schemas.openxmlformats.org/markup-compatibility/2006">
              <mc:Choice xmlns:v="urn:schemas-microsoft-com:vml" Requires="v">
                <p:oleObj spid="_x0000_s60473" name="Equation" r:id="rId65" imgW="291960" imgH="317160" progId="Equation.DSMT4">
                  <p:embed/>
                </p:oleObj>
              </mc:Choice>
              <mc:Fallback>
                <p:oleObj name="Equation" r:id="rId65" imgW="291960" imgH="317160" progId="Equation.DSMT4">
                  <p:embed/>
                  <p:pic>
                    <p:nvPicPr>
                      <p:cNvPr id="106" name="对象 105">
                        <a:extLst>
                          <a:ext uri="{FF2B5EF4-FFF2-40B4-BE49-F238E27FC236}">
                            <a16:creationId xmlns="" xmlns:a16="http://schemas.microsoft.com/office/drawing/2014/main" id="{21FC5B0C-4ED2-47FD-B44B-BAF817B8FB47}"/>
                          </a:ext>
                        </a:extLst>
                      </p:cNvPr>
                      <p:cNvPicPr/>
                      <p:nvPr/>
                    </p:nvPicPr>
                    <p:blipFill>
                      <a:blip r:embed="rId42"/>
                      <a:stretch>
                        <a:fillRect/>
                      </a:stretch>
                    </p:blipFill>
                    <p:spPr>
                      <a:xfrm>
                        <a:off x="5602855" y="4023985"/>
                        <a:ext cx="292100" cy="317500"/>
                      </a:xfrm>
                      <a:prstGeom prst="rect">
                        <a:avLst/>
                      </a:prstGeom>
                    </p:spPr>
                  </p:pic>
                </p:oleObj>
              </mc:Fallback>
            </mc:AlternateContent>
          </a:graphicData>
        </a:graphic>
      </p:graphicFrame>
      <p:graphicFrame>
        <p:nvGraphicFramePr>
          <p:cNvPr id="147" name="对象 146">
            <a:extLst>
              <a:ext uri="{FF2B5EF4-FFF2-40B4-BE49-F238E27FC236}">
                <a16:creationId xmlns="" xmlns:a16="http://schemas.microsoft.com/office/drawing/2014/main" id="{5313FC6D-BB04-4384-A990-F1253E35FD45}"/>
              </a:ext>
            </a:extLst>
          </p:cNvPr>
          <p:cNvGraphicFramePr>
            <a:graphicFrameLocks noChangeAspect="1"/>
          </p:cNvGraphicFramePr>
          <p:nvPr>
            <p:extLst>
              <p:ext uri="{D42A27DB-BD31-4B8C-83A1-F6EECF244321}">
                <p14:modId xmlns:p14="http://schemas.microsoft.com/office/powerpoint/2010/main" val="3151144679"/>
              </p:ext>
            </p:extLst>
          </p:nvPr>
        </p:nvGraphicFramePr>
        <p:xfrm>
          <a:off x="5024055" y="3489334"/>
          <a:ext cx="292100" cy="317500"/>
        </p:xfrm>
        <a:graphic>
          <a:graphicData uri="http://schemas.openxmlformats.org/presentationml/2006/ole">
            <mc:AlternateContent xmlns:mc="http://schemas.openxmlformats.org/markup-compatibility/2006">
              <mc:Choice xmlns:v="urn:schemas-microsoft-com:vml" Requires="v">
                <p:oleObj spid="_x0000_s60474" name="Equation" r:id="rId66" imgW="291960" imgH="317160" progId="Equation.DSMT4">
                  <p:embed/>
                </p:oleObj>
              </mc:Choice>
              <mc:Fallback>
                <p:oleObj name="Equation" r:id="rId66" imgW="291960" imgH="317160" progId="Equation.DSMT4">
                  <p:embed/>
                  <p:pic>
                    <p:nvPicPr>
                      <p:cNvPr id="107" name="对象 106">
                        <a:extLst>
                          <a:ext uri="{FF2B5EF4-FFF2-40B4-BE49-F238E27FC236}">
                            <a16:creationId xmlns="" xmlns:a16="http://schemas.microsoft.com/office/drawing/2014/main" id="{41928E6F-83BB-4E59-9FBF-0BEC348F62F3}"/>
                          </a:ext>
                        </a:extLst>
                      </p:cNvPr>
                      <p:cNvPicPr/>
                      <p:nvPr/>
                    </p:nvPicPr>
                    <p:blipFill>
                      <a:blip r:embed="rId44"/>
                      <a:stretch>
                        <a:fillRect/>
                      </a:stretch>
                    </p:blipFill>
                    <p:spPr>
                      <a:xfrm>
                        <a:off x="5024055" y="3489334"/>
                        <a:ext cx="292100" cy="317500"/>
                      </a:xfrm>
                      <a:prstGeom prst="rect">
                        <a:avLst/>
                      </a:prstGeom>
                    </p:spPr>
                  </p:pic>
                </p:oleObj>
              </mc:Fallback>
            </mc:AlternateContent>
          </a:graphicData>
        </a:graphic>
      </p:graphicFrame>
      <p:graphicFrame>
        <p:nvGraphicFramePr>
          <p:cNvPr id="148" name="对象 147">
            <a:extLst>
              <a:ext uri="{FF2B5EF4-FFF2-40B4-BE49-F238E27FC236}">
                <a16:creationId xmlns="" xmlns:a16="http://schemas.microsoft.com/office/drawing/2014/main" id="{34668A6A-8BF9-411A-8125-C75D039868AA}"/>
              </a:ext>
            </a:extLst>
          </p:cNvPr>
          <p:cNvGraphicFramePr>
            <a:graphicFrameLocks noChangeAspect="1"/>
          </p:cNvGraphicFramePr>
          <p:nvPr>
            <p:extLst>
              <p:ext uri="{D42A27DB-BD31-4B8C-83A1-F6EECF244321}">
                <p14:modId xmlns:p14="http://schemas.microsoft.com/office/powerpoint/2010/main" val="2900501509"/>
              </p:ext>
            </p:extLst>
          </p:nvPr>
        </p:nvGraphicFramePr>
        <p:xfrm>
          <a:off x="6151478" y="2974071"/>
          <a:ext cx="292100" cy="317500"/>
        </p:xfrm>
        <a:graphic>
          <a:graphicData uri="http://schemas.openxmlformats.org/presentationml/2006/ole">
            <mc:AlternateContent xmlns:mc="http://schemas.openxmlformats.org/markup-compatibility/2006">
              <mc:Choice xmlns:v="urn:schemas-microsoft-com:vml" Requires="v">
                <p:oleObj spid="_x0000_s60475" name="Equation" r:id="rId67" imgW="291960" imgH="317160" progId="Equation.DSMT4">
                  <p:embed/>
                </p:oleObj>
              </mc:Choice>
              <mc:Fallback>
                <p:oleObj name="Equation" r:id="rId67" imgW="291960" imgH="317160" progId="Equation.DSMT4">
                  <p:embed/>
                  <p:pic>
                    <p:nvPicPr>
                      <p:cNvPr id="108" name="对象 107">
                        <a:extLst>
                          <a:ext uri="{FF2B5EF4-FFF2-40B4-BE49-F238E27FC236}">
                            <a16:creationId xmlns="" xmlns:a16="http://schemas.microsoft.com/office/drawing/2014/main" id="{62769E7E-4986-4B6E-97E2-725F90A6795E}"/>
                          </a:ext>
                        </a:extLst>
                      </p:cNvPr>
                      <p:cNvPicPr/>
                      <p:nvPr/>
                    </p:nvPicPr>
                    <p:blipFill>
                      <a:blip r:embed="rId46"/>
                      <a:stretch>
                        <a:fillRect/>
                      </a:stretch>
                    </p:blipFill>
                    <p:spPr>
                      <a:xfrm>
                        <a:off x="6151478" y="2974071"/>
                        <a:ext cx="292100" cy="317500"/>
                      </a:xfrm>
                      <a:prstGeom prst="rect">
                        <a:avLst/>
                      </a:prstGeom>
                    </p:spPr>
                  </p:pic>
                </p:oleObj>
              </mc:Fallback>
            </mc:AlternateContent>
          </a:graphicData>
        </a:graphic>
      </p:graphicFrame>
      <p:graphicFrame>
        <p:nvGraphicFramePr>
          <p:cNvPr id="149" name="对象 148">
            <a:extLst>
              <a:ext uri="{FF2B5EF4-FFF2-40B4-BE49-F238E27FC236}">
                <a16:creationId xmlns="" xmlns:a16="http://schemas.microsoft.com/office/drawing/2014/main" id="{C70BA32F-DD17-41CC-A55E-847744209ED4}"/>
              </a:ext>
            </a:extLst>
          </p:cNvPr>
          <p:cNvGraphicFramePr>
            <a:graphicFrameLocks noChangeAspect="1"/>
          </p:cNvGraphicFramePr>
          <p:nvPr>
            <p:extLst>
              <p:ext uri="{D42A27DB-BD31-4B8C-83A1-F6EECF244321}">
                <p14:modId xmlns:p14="http://schemas.microsoft.com/office/powerpoint/2010/main" val="1886069557"/>
              </p:ext>
            </p:extLst>
          </p:nvPr>
        </p:nvGraphicFramePr>
        <p:xfrm>
          <a:off x="6735069" y="2482575"/>
          <a:ext cx="304800" cy="317500"/>
        </p:xfrm>
        <a:graphic>
          <a:graphicData uri="http://schemas.openxmlformats.org/presentationml/2006/ole">
            <mc:AlternateContent xmlns:mc="http://schemas.openxmlformats.org/markup-compatibility/2006">
              <mc:Choice xmlns:v="urn:schemas-microsoft-com:vml" Requires="v">
                <p:oleObj spid="_x0000_s60476" name="Equation" r:id="rId68" imgW="304560" imgH="317160" progId="Equation.DSMT4">
                  <p:embed/>
                </p:oleObj>
              </mc:Choice>
              <mc:Fallback>
                <p:oleObj name="Equation" r:id="rId68" imgW="304560" imgH="317160" progId="Equation.DSMT4">
                  <p:embed/>
                  <p:pic>
                    <p:nvPicPr>
                      <p:cNvPr id="109" name="对象 108">
                        <a:extLst>
                          <a:ext uri="{FF2B5EF4-FFF2-40B4-BE49-F238E27FC236}">
                            <a16:creationId xmlns="" xmlns:a16="http://schemas.microsoft.com/office/drawing/2014/main" id="{55C1F5DF-BBF9-458C-AE50-111D3EE0C674}"/>
                          </a:ext>
                        </a:extLst>
                      </p:cNvPr>
                      <p:cNvPicPr/>
                      <p:nvPr/>
                    </p:nvPicPr>
                    <p:blipFill>
                      <a:blip r:embed="rId48"/>
                      <a:stretch>
                        <a:fillRect/>
                      </a:stretch>
                    </p:blipFill>
                    <p:spPr>
                      <a:xfrm>
                        <a:off x="6735069" y="2482575"/>
                        <a:ext cx="304800" cy="317500"/>
                      </a:xfrm>
                      <a:prstGeom prst="rect">
                        <a:avLst/>
                      </a:prstGeom>
                    </p:spPr>
                  </p:pic>
                </p:oleObj>
              </mc:Fallback>
            </mc:AlternateContent>
          </a:graphicData>
        </a:graphic>
      </p:graphicFrame>
      <p:graphicFrame>
        <p:nvGraphicFramePr>
          <p:cNvPr id="150" name="对象 149">
            <a:extLst>
              <a:ext uri="{FF2B5EF4-FFF2-40B4-BE49-F238E27FC236}">
                <a16:creationId xmlns="" xmlns:a16="http://schemas.microsoft.com/office/drawing/2014/main" id="{06526E89-743F-4015-8F9B-15725AD13AB9}"/>
              </a:ext>
            </a:extLst>
          </p:cNvPr>
          <p:cNvGraphicFramePr>
            <a:graphicFrameLocks noChangeAspect="1"/>
          </p:cNvGraphicFramePr>
          <p:nvPr>
            <p:extLst>
              <p:ext uri="{D42A27DB-BD31-4B8C-83A1-F6EECF244321}">
                <p14:modId xmlns:p14="http://schemas.microsoft.com/office/powerpoint/2010/main" val="3362973618"/>
              </p:ext>
            </p:extLst>
          </p:nvPr>
        </p:nvGraphicFramePr>
        <p:xfrm>
          <a:off x="6710735" y="3487663"/>
          <a:ext cx="304800" cy="317500"/>
        </p:xfrm>
        <a:graphic>
          <a:graphicData uri="http://schemas.openxmlformats.org/presentationml/2006/ole">
            <mc:AlternateContent xmlns:mc="http://schemas.openxmlformats.org/markup-compatibility/2006">
              <mc:Choice xmlns:v="urn:schemas-microsoft-com:vml" Requires="v">
                <p:oleObj spid="_x0000_s60477" name="Equation" r:id="rId69" imgW="304560" imgH="317160" progId="Equation.DSMT4">
                  <p:embed/>
                </p:oleObj>
              </mc:Choice>
              <mc:Fallback>
                <p:oleObj name="Equation" r:id="rId69" imgW="304560" imgH="317160" progId="Equation.DSMT4">
                  <p:embed/>
                  <p:pic>
                    <p:nvPicPr>
                      <p:cNvPr id="110" name="对象 109">
                        <a:extLst>
                          <a:ext uri="{FF2B5EF4-FFF2-40B4-BE49-F238E27FC236}">
                            <a16:creationId xmlns="" xmlns:a16="http://schemas.microsoft.com/office/drawing/2014/main" id="{1D3A1823-4D11-4979-B189-8ECDBF7236C7}"/>
                          </a:ext>
                        </a:extLst>
                      </p:cNvPr>
                      <p:cNvPicPr/>
                      <p:nvPr/>
                    </p:nvPicPr>
                    <p:blipFill>
                      <a:blip r:embed="rId50"/>
                      <a:stretch>
                        <a:fillRect/>
                      </a:stretch>
                    </p:blipFill>
                    <p:spPr>
                      <a:xfrm>
                        <a:off x="6710735" y="3487663"/>
                        <a:ext cx="304800" cy="317500"/>
                      </a:xfrm>
                      <a:prstGeom prst="rect">
                        <a:avLst/>
                      </a:prstGeom>
                    </p:spPr>
                  </p:pic>
                </p:oleObj>
              </mc:Fallback>
            </mc:AlternateContent>
          </a:graphicData>
        </a:graphic>
      </p:graphicFrame>
      <p:graphicFrame>
        <p:nvGraphicFramePr>
          <p:cNvPr id="151" name="对象 150">
            <a:extLst>
              <a:ext uri="{FF2B5EF4-FFF2-40B4-BE49-F238E27FC236}">
                <a16:creationId xmlns="" xmlns:a16="http://schemas.microsoft.com/office/drawing/2014/main" id="{79379CF8-9021-4F8B-B765-8F22557CE132}"/>
              </a:ext>
            </a:extLst>
          </p:cNvPr>
          <p:cNvGraphicFramePr>
            <a:graphicFrameLocks noChangeAspect="1"/>
          </p:cNvGraphicFramePr>
          <p:nvPr>
            <p:extLst>
              <p:ext uri="{D42A27DB-BD31-4B8C-83A1-F6EECF244321}">
                <p14:modId xmlns:p14="http://schemas.microsoft.com/office/powerpoint/2010/main" val="2467337413"/>
              </p:ext>
            </p:extLst>
          </p:nvPr>
        </p:nvGraphicFramePr>
        <p:xfrm>
          <a:off x="6149456" y="4020121"/>
          <a:ext cx="292100" cy="317500"/>
        </p:xfrm>
        <a:graphic>
          <a:graphicData uri="http://schemas.openxmlformats.org/presentationml/2006/ole">
            <mc:AlternateContent xmlns:mc="http://schemas.openxmlformats.org/markup-compatibility/2006">
              <mc:Choice xmlns:v="urn:schemas-microsoft-com:vml" Requires="v">
                <p:oleObj spid="_x0000_s60478" name="Equation" r:id="rId70" imgW="291960" imgH="317160" progId="Equation.DSMT4">
                  <p:embed/>
                </p:oleObj>
              </mc:Choice>
              <mc:Fallback>
                <p:oleObj name="Equation" r:id="rId70" imgW="291960" imgH="317160" progId="Equation.DSMT4">
                  <p:embed/>
                  <p:pic>
                    <p:nvPicPr>
                      <p:cNvPr id="111" name="对象 110">
                        <a:extLst>
                          <a:ext uri="{FF2B5EF4-FFF2-40B4-BE49-F238E27FC236}">
                            <a16:creationId xmlns="" xmlns:a16="http://schemas.microsoft.com/office/drawing/2014/main" id="{850DE77C-CFFF-469B-B37A-C2767F36FC72}"/>
                          </a:ext>
                        </a:extLst>
                      </p:cNvPr>
                      <p:cNvPicPr/>
                      <p:nvPr/>
                    </p:nvPicPr>
                    <p:blipFill>
                      <a:blip r:embed="rId52"/>
                      <a:stretch>
                        <a:fillRect/>
                      </a:stretch>
                    </p:blipFill>
                    <p:spPr>
                      <a:xfrm>
                        <a:off x="6149456" y="4020121"/>
                        <a:ext cx="292100" cy="317500"/>
                      </a:xfrm>
                      <a:prstGeom prst="rect">
                        <a:avLst/>
                      </a:prstGeom>
                    </p:spPr>
                  </p:pic>
                </p:oleObj>
              </mc:Fallback>
            </mc:AlternateContent>
          </a:graphicData>
        </a:graphic>
      </p:graphicFrame>
      <p:graphicFrame>
        <p:nvGraphicFramePr>
          <p:cNvPr id="152" name="对象 151">
            <a:extLst>
              <a:ext uri="{FF2B5EF4-FFF2-40B4-BE49-F238E27FC236}">
                <a16:creationId xmlns="" xmlns:a16="http://schemas.microsoft.com/office/drawing/2014/main" id="{CE0C7F90-308C-43B2-A5E8-1464D2C633B0}"/>
              </a:ext>
            </a:extLst>
          </p:cNvPr>
          <p:cNvGraphicFramePr>
            <a:graphicFrameLocks noChangeAspect="1"/>
          </p:cNvGraphicFramePr>
          <p:nvPr>
            <p:extLst>
              <p:ext uri="{D42A27DB-BD31-4B8C-83A1-F6EECF244321}">
                <p14:modId xmlns:p14="http://schemas.microsoft.com/office/powerpoint/2010/main" val="1012476253"/>
              </p:ext>
            </p:extLst>
          </p:nvPr>
        </p:nvGraphicFramePr>
        <p:xfrm>
          <a:off x="5574511" y="2966305"/>
          <a:ext cx="304800" cy="317500"/>
        </p:xfrm>
        <a:graphic>
          <a:graphicData uri="http://schemas.openxmlformats.org/presentationml/2006/ole">
            <mc:AlternateContent xmlns:mc="http://schemas.openxmlformats.org/markup-compatibility/2006">
              <mc:Choice xmlns:v="urn:schemas-microsoft-com:vml" Requires="v">
                <p:oleObj spid="_x0000_s60479" name="Equation" r:id="rId71" imgW="304560" imgH="317160" progId="Equation.DSMT4">
                  <p:embed/>
                </p:oleObj>
              </mc:Choice>
              <mc:Fallback>
                <p:oleObj name="Equation" r:id="rId71" imgW="304560" imgH="317160" progId="Equation.DSMT4">
                  <p:embed/>
                  <p:pic>
                    <p:nvPicPr>
                      <p:cNvPr id="112" name="对象 111">
                        <a:extLst>
                          <a:ext uri="{FF2B5EF4-FFF2-40B4-BE49-F238E27FC236}">
                            <a16:creationId xmlns="" xmlns:a16="http://schemas.microsoft.com/office/drawing/2014/main" id="{CB747BB2-8937-4323-97F7-A4F05887F80F}"/>
                          </a:ext>
                        </a:extLst>
                      </p:cNvPr>
                      <p:cNvPicPr/>
                      <p:nvPr/>
                    </p:nvPicPr>
                    <p:blipFill>
                      <a:blip r:embed="rId54"/>
                      <a:stretch>
                        <a:fillRect/>
                      </a:stretch>
                    </p:blipFill>
                    <p:spPr>
                      <a:xfrm>
                        <a:off x="5574511" y="2966305"/>
                        <a:ext cx="304800" cy="317500"/>
                      </a:xfrm>
                      <a:prstGeom prst="rect">
                        <a:avLst/>
                      </a:prstGeom>
                    </p:spPr>
                  </p:pic>
                </p:oleObj>
              </mc:Fallback>
            </mc:AlternateContent>
          </a:graphicData>
        </a:graphic>
      </p:graphicFrame>
      <p:graphicFrame>
        <p:nvGraphicFramePr>
          <p:cNvPr id="153" name="对象 152">
            <a:extLst>
              <a:ext uri="{FF2B5EF4-FFF2-40B4-BE49-F238E27FC236}">
                <a16:creationId xmlns="" xmlns:a16="http://schemas.microsoft.com/office/drawing/2014/main" id="{D6CFAE46-24A0-4359-AFBD-65A04D40CF7D}"/>
              </a:ext>
            </a:extLst>
          </p:cNvPr>
          <p:cNvGraphicFramePr>
            <a:graphicFrameLocks noChangeAspect="1"/>
          </p:cNvGraphicFramePr>
          <p:nvPr>
            <p:extLst>
              <p:ext uri="{D42A27DB-BD31-4B8C-83A1-F6EECF244321}">
                <p14:modId xmlns:p14="http://schemas.microsoft.com/office/powerpoint/2010/main" val="3814882595"/>
              </p:ext>
            </p:extLst>
          </p:nvPr>
        </p:nvGraphicFramePr>
        <p:xfrm>
          <a:off x="5609124" y="2473050"/>
          <a:ext cx="304800" cy="317500"/>
        </p:xfrm>
        <a:graphic>
          <a:graphicData uri="http://schemas.openxmlformats.org/presentationml/2006/ole">
            <mc:AlternateContent xmlns:mc="http://schemas.openxmlformats.org/markup-compatibility/2006">
              <mc:Choice xmlns:v="urn:schemas-microsoft-com:vml" Requires="v">
                <p:oleObj spid="_x0000_s60480" name="Equation" r:id="rId72" imgW="304560" imgH="317160" progId="Equation.DSMT4">
                  <p:embed/>
                </p:oleObj>
              </mc:Choice>
              <mc:Fallback>
                <p:oleObj name="Equation" r:id="rId72" imgW="304560" imgH="317160" progId="Equation.DSMT4">
                  <p:embed/>
                  <p:pic>
                    <p:nvPicPr>
                      <p:cNvPr id="113" name="对象 112">
                        <a:extLst>
                          <a:ext uri="{FF2B5EF4-FFF2-40B4-BE49-F238E27FC236}">
                            <a16:creationId xmlns="" xmlns:a16="http://schemas.microsoft.com/office/drawing/2014/main" id="{DFCB9064-4073-4B5D-9C73-A863348E5D05}"/>
                          </a:ext>
                        </a:extLst>
                      </p:cNvPr>
                      <p:cNvPicPr/>
                      <p:nvPr/>
                    </p:nvPicPr>
                    <p:blipFill>
                      <a:blip r:embed="rId56"/>
                      <a:stretch>
                        <a:fillRect/>
                      </a:stretch>
                    </p:blipFill>
                    <p:spPr>
                      <a:xfrm>
                        <a:off x="5609124" y="2473050"/>
                        <a:ext cx="304800" cy="317500"/>
                      </a:xfrm>
                      <a:prstGeom prst="rect">
                        <a:avLst/>
                      </a:prstGeom>
                    </p:spPr>
                  </p:pic>
                </p:oleObj>
              </mc:Fallback>
            </mc:AlternateContent>
          </a:graphicData>
        </a:graphic>
      </p:graphicFrame>
      <p:cxnSp>
        <p:nvCxnSpPr>
          <p:cNvPr id="154" name="直接连接符 153">
            <a:extLst>
              <a:ext uri="{FF2B5EF4-FFF2-40B4-BE49-F238E27FC236}">
                <a16:creationId xmlns="" xmlns:a16="http://schemas.microsoft.com/office/drawing/2014/main" id="{62A5CBFA-3BB6-45BC-840A-13A08A1279FF}"/>
              </a:ext>
            </a:extLst>
          </p:cNvPr>
          <p:cNvCxnSpPr>
            <a:cxnSpLocks/>
          </p:cNvCxnSpPr>
          <p:nvPr/>
        </p:nvCxnSpPr>
        <p:spPr>
          <a:xfrm>
            <a:off x="5143588" y="2148455"/>
            <a:ext cx="18404" cy="223949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直接连接符 154">
            <a:extLst>
              <a:ext uri="{FF2B5EF4-FFF2-40B4-BE49-F238E27FC236}">
                <a16:creationId xmlns="" xmlns:a16="http://schemas.microsoft.com/office/drawing/2014/main" id="{F9219B52-1365-41C5-92DE-031CC00122B6}"/>
              </a:ext>
            </a:extLst>
          </p:cNvPr>
          <p:cNvCxnSpPr>
            <a:cxnSpLocks/>
          </p:cNvCxnSpPr>
          <p:nvPr/>
        </p:nvCxnSpPr>
        <p:spPr>
          <a:xfrm>
            <a:off x="5715138" y="2159386"/>
            <a:ext cx="18404" cy="223949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6" name="直接连接符 155">
            <a:extLst>
              <a:ext uri="{FF2B5EF4-FFF2-40B4-BE49-F238E27FC236}">
                <a16:creationId xmlns="" xmlns:a16="http://schemas.microsoft.com/office/drawing/2014/main" id="{407329CB-3399-4248-BC34-B87D6DEC6E12}"/>
              </a:ext>
            </a:extLst>
          </p:cNvPr>
          <p:cNvCxnSpPr>
            <a:cxnSpLocks/>
          </p:cNvCxnSpPr>
          <p:nvPr/>
        </p:nvCxnSpPr>
        <p:spPr>
          <a:xfrm>
            <a:off x="6286689" y="2148406"/>
            <a:ext cx="18404" cy="223949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8" name="直接连接符 167">
            <a:extLst>
              <a:ext uri="{FF2B5EF4-FFF2-40B4-BE49-F238E27FC236}">
                <a16:creationId xmlns="" xmlns:a16="http://schemas.microsoft.com/office/drawing/2014/main" id="{C4B202AD-BA21-4FD2-A795-81366A4AA9EC}"/>
              </a:ext>
            </a:extLst>
          </p:cNvPr>
          <p:cNvCxnSpPr>
            <a:cxnSpLocks/>
          </p:cNvCxnSpPr>
          <p:nvPr/>
        </p:nvCxnSpPr>
        <p:spPr>
          <a:xfrm>
            <a:off x="6851272" y="2143278"/>
            <a:ext cx="18404" cy="223949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37" name="图片 136">
            <a:extLst>
              <a:ext uri="{FF2B5EF4-FFF2-40B4-BE49-F238E27FC236}">
                <a16:creationId xmlns="" xmlns:a16="http://schemas.microsoft.com/office/drawing/2014/main" id="{28E7F97F-11EB-4535-8BA0-C96B4D4485C4}"/>
              </a:ext>
            </a:extLst>
          </p:cNvPr>
          <p:cNvPicPr>
            <a:picLocks noChangeAspect="1"/>
          </p:cNvPicPr>
          <p:nvPr/>
        </p:nvPicPr>
        <p:blipFill>
          <a:blip r:embed="rId73"/>
          <a:stretch>
            <a:fillRect/>
          </a:stretch>
        </p:blipFill>
        <p:spPr>
          <a:xfrm>
            <a:off x="5030089" y="1980564"/>
            <a:ext cx="258853" cy="321605"/>
          </a:xfrm>
          <a:prstGeom prst="rect">
            <a:avLst/>
          </a:prstGeom>
        </p:spPr>
      </p:pic>
      <p:pic>
        <p:nvPicPr>
          <p:cNvPr id="177" name="图片 176">
            <a:extLst>
              <a:ext uri="{FF2B5EF4-FFF2-40B4-BE49-F238E27FC236}">
                <a16:creationId xmlns="" xmlns:a16="http://schemas.microsoft.com/office/drawing/2014/main" id="{38A7E1A3-3909-439E-97DB-86C99BA21003}"/>
              </a:ext>
            </a:extLst>
          </p:cNvPr>
          <p:cNvPicPr>
            <a:picLocks noChangeAspect="1"/>
          </p:cNvPicPr>
          <p:nvPr/>
        </p:nvPicPr>
        <p:blipFill>
          <a:blip r:embed="rId73"/>
          <a:stretch>
            <a:fillRect/>
          </a:stretch>
        </p:blipFill>
        <p:spPr>
          <a:xfrm>
            <a:off x="5593250" y="1972031"/>
            <a:ext cx="258853" cy="321605"/>
          </a:xfrm>
          <a:prstGeom prst="rect">
            <a:avLst/>
          </a:prstGeom>
        </p:spPr>
      </p:pic>
      <p:pic>
        <p:nvPicPr>
          <p:cNvPr id="178" name="图片 177">
            <a:extLst>
              <a:ext uri="{FF2B5EF4-FFF2-40B4-BE49-F238E27FC236}">
                <a16:creationId xmlns="" xmlns:a16="http://schemas.microsoft.com/office/drawing/2014/main" id="{5622A804-23E7-4441-B4C1-F430C3B058AC}"/>
              </a:ext>
            </a:extLst>
          </p:cNvPr>
          <p:cNvPicPr>
            <a:picLocks noChangeAspect="1"/>
          </p:cNvPicPr>
          <p:nvPr/>
        </p:nvPicPr>
        <p:blipFill>
          <a:blip r:embed="rId73"/>
          <a:stretch>
            <a:fillRect/>
          </a:stretch>
        </p:blipFill>
        <p:spPr>
          <a:xfrm>
            <a:off x="6157453" y="1971116"/>
            <a:ext cx="258853" cy="321605"/>
          </a:xfrm>
          <a:prstGeom prst="rect">
            <a:avLst/>
          </a:prstGeom>
        </p:spPr>
      </p:pic>
      <p:pic>
        <p:nvPicPr>
          <p:cNvPr id="179" name="图片 178">
            <a:extLst>
              <a:ext uri="{FF2B5EF4-FFF2-40B4-BE49-F238E27FC236}">
                <a16:creationId xmlns="" xmlns:a16="http://schemas.microsoft.com/office/drawing/2014/main" id="{D45957D3-7CB4-4B0C-AB93-0669BBBFAFDC}"/>
              </a:ext>
            </a:extLst>
          </p:cNvPr>
          <p:cNvPicPr>
            <a:picLocks noChangeAspect="1"/>
          </p:cNvPicPr>
          <p:nvPr/>
        </p:nvPicPr>
        <p:blipFill>
          <a:blip r:embed="rId73"/>
          <a:stretch>
            <a:fillRect/>
          </a:stretch>
        </p:blipFill>
        <p:spPr>
          <a:xfrm>
            <a:off x="6721920" y="1972032"/>
            <a:ext cx="258853" cy="321605"/>
          </a:xfrm>
          <a:prstGeom prst="rect">
            <a:avLst/>
          </a:prstGeom>
        </p:spPr>
      </p:pic>
      <p:pic>
        <p:nvPicPr>
          <p:cNvPr id="180" name="图片 179">
            <a:extLst>
              <a:ext uri="{FF2B5EF4-FFF2-40B4-BE49-F238E27FC236}">
                <a16:creationId xmlns="" xmlns:a16="http://schemas.microsoft.com/office/drawing/2014/main" id="{558DEDA1-7944-4E50-AA09-12D810D5BBD6}"/>
              </a:ext>
            </a:extLst>
          </p:cNvPr>
          <p:cNvPicPr>
            <a:picLocks noChangeAspect="1"/>
          </p:cNvPicPr>
          <p:nvPr/>
        </p:nvPicPr>
        <p:blipFill>
          <a:blip r:embed="rId73"/>
          <a:stretch>
            <a:fillRect/>
          </a:stretch>
        </p:blipFill>
        <p:spPr>
          <a:xfrm>
            <a:off x="7034528" y="2240375"/>
            <a:ext cx="258853" cy="321605"/>
          </a:xfrm>
          <a:prstGeom prst="rect">
            <a:avLst/>
          </a:prstGeom>
        </p:spPr>
      </p:pic>
      <p:pic>
        <p:nvPicPr>
          <p:cNvPr id="181" name="图片 180">
            <a:extLst>
              <a:ext uri="{FF2B5EF4-FFF2-40B4-BE49-F238E27FC236}">
                <a16:creationId xmlns="" xmlns:a16="http://schemas.microsoft.com/office/drawing/2014/main" id="{85004F7D-A020-4ADF-9E99-5C16D1469506}"/>
              </a:ext>
            </a:extLst>
          </p:cNvPr>
          <p:cNvPicPr>
            <a:picLocks noChangeAspect="1"/>
          </p:cNvPicPr>
          <p:nvPr/>
        </p:nvPicPr>
        <p:blipFill>
          <a:blip r:embed="rId73"/>
          <a:stretch>
            <a:fillRect/>
          </a:stretch>
        </p:blipFill>
        <p:spPr>
          <a:xfrm>
            <a:off x="7040135" y="2753271"/>
            <a:ext cx="258853" cy="321605"/>
          </a:xfrm>
          <a:prstGeom prst="rect">
            <a:avLst/>
          </a:prstGeom>
        </p:spPr>
      </p:pic>
      <p:pic>
        <p:nvPicPr>
          <p:cNvPr id="182" name="图片 181">
            <a:extLst>
              <a:ext uri="{FF2B5EF4-FFF2-40B4-BE49-F238E27FC236}">
                <a16:creationId xmlns="" xmlns:a16="http://schemas.microsoft.com/office/drawing/2014/main" id="{718B9A10-ED98-400B-8762-477FC9A75A71}"/>
              </a:ext>
            </a:extLst>
          </p:cNvPr>
          <p:cNvPicPr>
            <a:picLocks noChangeAspect="1"/>
          </p:cNvPicPr>
          <p:nvPr/>
        </p:nvPicPr>
        <p:blipFill>
          <a:blip r:embed="rId73"/>
          <a:stretch>
            <a:fillRect/>
          </a:stretch>
        </p:blipFill>
        <p:spPr>
          <a:xfrm>
            <a:off x="7039738" y="3290047"/>
            <a:ext cx="258853" cy="321605"/>
          </a:xfrm>
          <a:prstGeom prst="rect">
            <a:avLst/>
          </a:prstGeom>
        </p:spPr>
      </p:pic>
      <p:pic>
        <p:nvPicPr>
          <p:cNvPr id="183" name="图片 182">
            <a:extLst>
              <a:ext uri="{FF2B5EF4-FFF2-40B4-BE49-F238E27FC236}">
                <a16:creationId xmlns="" xmlns:a16="http://schemas.microsoft.com/office/drawing/2014/main" id="{0FD8C624-42B8-419D-9B9C-A226A9007B92}"/>
              </a:ext>
            </a:extLst>
          </p:cNvPr>
          <p:cNvPicPr>
            <a:picLocks noChangeAspect="1"/>
          </p:cNvPicPr>
          <p:nvPr/>
        </p:nvPicPr>
        <p:blipFill>
          <a:blip r:embed="rId73"/>
          <a:stretch>
            <a:fillRect/>
          </a:stretch>
        </p:blipFill>
        <p:spPr>
          <a:xfrm>
            <a:off x="7046675" y="3755243"/>
            <a:ext cx="258853" cy="321605"/>
          </a:xfrm>
          <a:prstGeom prst="rect">
            <a:avLst/>
          </a:prstGeom>
        </p:spPr>
      </p:pic>
      <p:cxnSp>
        <p:nvCxnSpPr>
          <p:cNvPr id="4" name="Straight Arrow Connector 3"/>
          <p:cNvCxnSpPr/>
          <p:nvPr/>
        </p:nvCxnSpPr>
        <p:spPr>
          <a:xfrm flipV="1">
            <a:off x="5209421" y="3487663"/>
            <a:ext cx="0" cy="4328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209421" y="3920513"/>
            <a:ext cx="49164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9177391" y="2717360"/>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866258"/>
      </p:ext>
    </p:extLst>
  </p:cSld>
  <p:clrMapOvr>
    <a:masterClrMapping/>
  </p:clrMapOvr>
  <p:transition spd="med" advTm="58582"/>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 xmlns:a16="http://schemas.microsoft.com/office/drawing/2014/main" id="{CC2677BD-4400-4A51-A11F-456591E4DD3D}"/>
              </a:ext>
            </a:extLst>
          </p:cNvPr>
          <p:cNvSpPr>
            <a:spLocks noGrp="1" noChangeArrowheads="1"/>
          </p:cNvSpPr>
          <p:nvPr>
            <p:ph type="title" idx="4294967295"/>
          </p:nvPr>
        </p:nvSpPr>
        <p:spPr>
          <a:xfrm>
            <a:off x="457200" y="274638"/>
            <a:ext cx="82296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4000" dirty="0">
                <a:latin typeface="Comic Sans MS" panose="030F0702030302020204" pitchFamily="66" charset="0"/>
              </a:rPr>
              <a:t>Example of MD Top-K Query</a:t>
            </a:r>
            <a:endParaRPr lang="en-GB" altLang="zh-CN" sz="4000" dirty="0">
              <a:latin typeface="Comic Sans MS" panose="030F0702030302020204" pitchFamily="66" charset="0"/>
              <a:ea typeface="宋体" panose="02010600030101010101" pitchFamily="2" charset="-122"/>
            </a:endParaRPr>
          </a:p>
        </p:txBody>
      </p:sp>
      <p:sp>
        <p:nvSpPr>
          <p:cNvPr id="3" name="文本框 2">
            <a:extLst>
              <a:ext uri="{FF2B5EF4-FFF2-40B4-BE49-F238E27FC236}">
                <a16:creationId xmlns="" xmlns:a16="http://schemas.microsoft.com/office/drawing/2014/main" id="{47F8C5FE-0335-4D97-8BA9-D70163170AA0}"/>
              </a:ext>
            </a:extLst>
          </p:cNvPr>
          <p:cNvSpPr txBox="1"/>
          <p:nvPr/>
        </p:nvSpPr>
        <p:spPr>
          <a:xfrm>
            <a:off x="1121788" y="6042581"/>
            <a:ext cx="7692272" cy="384721"/>
          </a:xfrm>
          <a:prstGeom prst="rect">
            <a:avLst/>
          </a:prstGeom>
          <a:noFill/>
        </p:spPr>
        <p:txBody>
          <a:bodyPr wrap="square" rtlCol="0">
            <a:spAutoFit/>
          </a:bodyPr>
          <a:lstStyle/>
          <a:p>
            <a:r>
              <a:rPr lang="en-US" altLang="zh-CN" sz="1900" dirty="0">
                <a:solidFill>
                  <a:schemeClr val="tx1"/>
                </a:solidFill>
                <a:latin typeface="Comic Sans MS" panose="030F0702030302020204" pitchFamily="66" charset="0"/>
              </a:rPr>
              <a:t>Find top-3 student ranking by Score= 5GPA+3Award+2Paper</a:t>
            </a:r>
            <a:r>
              <a:rPr lang="en-US" altLang="zh-CN" sz="1900" baseline="30000" dirty="0">
                <a:solidFill>
                  <a:schemeClr val="tx1"/>
                </a:solidFill>
                <a:latin typeface="Comic Sans MS" panose="030F0702030302020204" pitchFamily="66" charset="0"/>
              </a:rPr>
              <a:t>2</a:t>
            </a:r>
            <a:r>
              <a:rPr lang="en-US" altLang="zh-CN" sz="1900" dirty="0">
                <a:solidFill>
                  <a:schemeClr val="tx1"/>
                </a:solidFill>
                <a:latin typeface="Comic Sans MS" panose="030F0702030302020204" pitchFamily="66" charset="0"/>
              </a:rPr>
              <a:t> </a:t>
            </a:r>
            <a:endParaRPr lang="zh-CN" altLang="en-US" sz="1900" dirty="0">
              <a:solidFill>
                <a:schemeClr val="tx1"/>
              </a:solidFill>
              <a:latin typeface="Comic Sans MS" panose="030F0702030302020204" pitchFamily="66" charset="0"/>
            </a:endParaRPr>
          </a:p>
        </p:txBody>
      </p:sp>
      <p:pic>
        <p:nvPicPr>
          <p:cNvPr id="4" name="图片 3">
            <a:extLst>
              <a:ext uri="{FF2B5EF4-FFF2-40B4-BE49-F238E27FC236}">
                <a16:creationId xmlns="" xmlns:a16="http://schemas.microsoft.com/office/drawing/2014/main" id="{ACF4718B-E78B-46D3-B648-3EA622E1934E}"/>
              </a:ext>
            </a:extLst>
          </p:cNvPr>
          <p:cNvPicPr>
            <a:picLocks noChangeAspect="1"/>
          </p:cNvPicPr>
          <p:nvPr/>
        </p:nvPicPr>
        <p:blipFill>
          <a:blip r:embed="rId3"/>
          <a:stretch>
            <a:fillRect/>
          </a:stretch>
        </p:blipFill>
        <p:spPr>
          <a:xfrm>
            <a:off x="942681" y="1673714"/>
            <a:ext cx="7579151" cy="4112791"/>
          </a:xfrm>
          <a:prstGeom prst="rect">
            <a:avLst/>
          </a:prstGeom>
        </p:spPr>
      </p:pic>
    </p:spTree>
    <p:extLst>
      <p:ext uri="{BB962C8B-B14F-4D97-AF65-F5344CB8AC3E}">
        <p14:creationId xmlns:p14="http://schemas.microsoft.com/office/powerpoint/2010/main" val="2368848802"/>
      </p:ext>
    </p:extLst>
  </p:cSld>
  <p:clrMapOvr>
    <a:masterClrMapping/>
  </p:clrMapOvr>
  <p:transition spd="med" advTm="56588"/>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 xmlns:a16="http://schemas.microsoft.com/office/drawing/2014/main" id="{CC2677BD-4400-4A51-A11F-456591E4DD3D}"/>
              </a:ext>
            </a:extLst>
          </p:cNvPr>
          <p:cNvSpPr>
            <a:spLocks noGrp="1" noChangeArrowheads="1"/>
          </p:cNvSpPr>
          <p:nvPr>
            <p:ph type="title" idx="4294967295"/>
          </p:nvPr>
        </p:nvSpPr>
        <p:spPr>
          <a:xfrm>
            <a:off x="457200" y="274638"/>
            <a:ext cx="82296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4000" dirty="0">
                <a:solidFill>
                  <a:schemeClr val="dk1"/>
                </a:solidFill>
                <a:latin typeface="Comic Sans MS"/>
              </a:rPr>
              <a:t>Query and VO </a:t>
            </a:r>
            <a:endParaRPr lang="en-GB" altLang="zh-CN" sz="4000" dirty="0">
              <a:solidFill>
                <a:schemeClr val="dk1"/>
              </a:solidFill>
              <a:latin typeface="Comic Sans MS"/>
            </a:endParaRPr>
          </a:p>
        </p:txBody>
      </p:sp>
      <p:sp>
        <p:nvSpPr>
          <p:cNvPr id="7171" name="Rectangle 2">
            <a:extLst>
              <a:ext uri="{FF2B5EF4-FFF2-40B4-BE49-F238E27FC236}">
                <a16:creationId xmlns="" xmlns:a16="http://schemas.microsoft.com/office/drawing/2014/main" id="{FC57673A-1D80-4562-A21D-BF360E8DCB39}"/>
              </a:ext>
            </a:extLst>
          </p:cNvPr>
          <p:cNvSpPr>
            <a:spLocks noGrp="1" noChangeArrowheads="1"/>
          </p:cNvSpPr>
          <p:nvPr>
            <p:ph type="body" idx="4294967295"/>
          </p:nvPr>
        </p:nvSpPr>
        <p:spPr>
          <a:xfrm>
            <a:off x="487363" y="1149350"/>
            <a:ext cx="8430394" cy="5715000"/>
          </a:xfrm>
        </p:spPr>
        <p:txBody>
          <a:bodyPr/>
          <a:lstStyle/>
          <a:p>
            <a:pPr marL="608013" indent="-608013" eaLnBrk="1" hangingPunct="1">
              <a:lnSpc>
                <a:spcPct val="80000"/>
              </a:lnSpc>
              <a:spcBef>
                <a:spcPts val="5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zh-CN" altLang="en-GB" sz="2000" dirty="0">
              <a:latin typeface="Comic Sans MS" panose="030F0702030302020204" pitchFamily="66" charset="0"/>
              <a:ea typeface="宋体" panose="02010600030101010101" pitchFamily="2" charset="-122"/>
            </a:endParaRPr>
          </a:p>
          <a:p>
            <a:pPr marL="608013" indent="-608013"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608013" indent="-608013"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608013" indent="-608013"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608013" indent="-608013"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solidFill>
                <a:schemeClr val="tx1"/>
              </a:solidFill>
              <a:latin typeface="Comic Sans MS" panose="030F0702030302020204" pitchFamily="66" charset="0"/>
              <a:ea typeface="宋体" panose="02010600030101010101" pitchFamily="2" charset="-122"/>
            </a:endParaRPr>
          </a:p>
          <a:p>
            <a:pPr marL="608013" indent="-608013"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0" indent="0" eaLnBrk="1" hangingPunct="1">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0" indent="0" eaLnBrk="1" hangingPunct="1">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608013" indent="-608013"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608013" indent="-608013"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lvl="1" indent="0">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000" dirty="0">
              <a:latin typeface="Comic Sans MS" panose="030F0702030302020204" pitchFamily="66" charset="0"/>
              <a:ea typeface="宋体" panose="02010600030101010101" pitchFamily="2" charset="-122"/>
            </a:endParaRPr>
          </a:p>
          <a:p>
            <a:pPr lvl="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000" dirty="0">
              <a:latin typeface="Comic Sans MS" panose="030F0702030302020204" pitchFamily="66" charset="0"/>
              <a:ea typeface="宋体" panose="02010600030101010101" pitchFamily="2" charset="-122"/>
            </a:endParaRPr>
          </a:p>
          <a:p>
            <a:pPr lvl="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000" dirty="0">
              <a:latin typeface="Comic Sans MS" panose="030F0702030302020204" pitchFamily="66" charset="0"/>
              <a:ea typeface="宋体" panose="02010600030101010101" pitchFamily="2" charset="-122"/>
            </a:endParaRPr>
          </a:p>
          <a:p>
            <a:pPr lvl="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000" dirty="0">
              <a:latin typeface="Comic Sans MS"/>
              <a:ea typeface="Comic Sans MS"/>
              <a:cs typeface="Comic Sans MS"/>
              <a:sym typeface="Comic Sans MS"/>
            </a:endParaRPr>
          </a:p>
          <a:p>
            <a:pPr marL="0" indent="0" eaLnBrk="1" hangingPunct="1">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0" indent="0" eaLnBrk="1" hangingPunct="1">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608013" indent="-608013"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457200" lvl="1" indent="0" eaLnBrk="1" hangingPunct="1">
              <a:lnSpc>
                <a:spcPct val="105000"/>
              </a:lnSpc>
              <a:spcBef>
                <a:spcPts val="6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9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p:txBody>
      </p:sp>
      <p:pic>
        <p:nvPicPr>
          <p:cNvPr id="3" name="图片 2">
            <a:extLst>
              <a:ext uri="{FF2B5EF4-FFF2-40B4-BE49-F238E27FC236}">
                <a16:creationId xmlns="" xmlns:a16="http://schemas.microsoft.com/office/drawing/2014/main" id="{4F64A04B-5A0D-413E-A1EF-5760C5DBD742}"/>
              </a:ext>
            </a:extLst>
          </p:cNvPr>
          <p:cNvPicPr>
            <a:picLocks noChangeAspect="1"/>
          </p:cNvPicPr>
          <p:nvPr/>
        </p:nvPicPr>
        <p:blipFill>
          <a:blip r:embed="rId3"/>
          <a:stretch>
            <a:fillRect/>
          </a:stretch>
        </p:blipFill>
        <p:spPr>
          <a:xfrm>
            <a:off x="209372" y="1480350"/>
            <a:ext cx="6102878" cy="4866242"/>
          </a:xfrm>
          <a:prstGeom prst="rect">
            <a:avLst/>
          </a:prstGeom>
        </p:spPr>
      </p:pic>
      <p:pic>
        <p:nvPicPr>
          <p:cNvPr id="5" name="图片 1">
            <a:extLst>
              <a:ext uri="{FF2B5EF4-FFF2-40B4-BE49-F238E27FC236}">
                <a16:creationId xmlns="" xmlns:a16="http://schemas.microsoft.com/office/drawing/2014/main" id="{1BA9418F-68E7-4D79-80E1-7950F77DCBC5}"/>
              </a:ext>
            </a:extLst>
          </p:cNvPr>
          <p:cNvPicPr>
            <a:picLocks noChangeAspect="1"/>
          </p:cNvPicPr>
          <p:nvPr/>
        </p:nvPicPr>
        <p:blipFill>
          <a:blip r:embed="rId4"/>
          <a:stretch>
            <a:fillRect/>
          </a:stretch>
        </p:blipFill>
        <p:spPr>
          <a:xfrm>
            <a:off x="6258220" y="3519189"/>
            <a:ext cx="2937528" cy="2527510"/>
          </a:xfrm>
          <a:prstGeom prst="rect">
            <a:avLst/>
          </a:prstGeom>
        </p:spPr>
      </p:pic>
    </p:spTree>
    <p:extLst>
      <p:ext uri="{BB962C8B-B14F-4D97-AF65-F5344CB8AC3E}">
        <p14:creationId xmlns:p14="http://schemas.microsoft.com/office/powerpoint/2010/main" val="1429550814"/>
      </p:ext>
    </p:extLst>
  </p:cSld>
  <p:clrMapOvr>
    <a:masterClrMapping/>
  </p:clrMapOvr>
  <p:transition spd="med" advTm="126709"/>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 xmlns:a16="http://schemas.microsoft.com/office/drawing/2014/main" id="{CC2677BD-4400-4A51-A11F-456591E4DD3D}"/>
              </a:ext>
            </a:extLst>
          </p:cNvPr>
          <p:cNvSpPr>
            <a:spLocks noGrp="1" noChangeArrowheads="1"/>
          </p:cNvSpPr>
          <p:nvPr>
            <p:ph type="title" idx="4294967295"/>
          </p:nvPr>
        </p:nvSpPr>
        <p:spPr>
          <a:xfrm>
            <a:off x="457200" y="274638"/>
            <a:ext cx="82296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4000" dirty="0">
                <a:solidFill>
                  <a:schemeClr val="dk1"/>
                </a:solidFill>
                <a:latin typeface="Comic Sans MS"/>
              </a:rPr>
              <a:t>Data Insert</a:t>
            </a:r>
            <a:endParaRPr lang="en-GB" altLang="zh-CN" sz="4000" dirty="0">
              <a:solidFill>
                <a:schemeClr val="dk1"/>
              </a:solidFill>
              <a:latin typeface="Comic Sans MS"/>
            </a:endParaRPr>
          </a:p>
        </p:txBody>
      </p:sp>
      <p:sp>
        <p:nvSpPr>
          <p:cNvPr id="7171" name="Rectangle 2">
            <a:extLst>
              <a:ext uri="{FF2B5EF4-FFF2-40B4-BE49-F238E27FC236}">
                <a16:creationId xmlns="" xmlns:a16="http://schemas.microsoft.com/office/drawing/2014/main" id="{FC57673A-1D80-4562-A21D-BF360E8DCB39}"/>
              </a:ext>
            </a:extLst>
          </p:cNvPr>
          <p:cNvSpPr>
            <a:spLocks noGrp="1" noChangeArrowheads="1"/>
          </p:cNvSpPr>
          <p:nvPr>
            <p:ph type="body" idx="4294967295"/>
          </p:nvPr>
        </p:nvSpPr>
        <p:spPr>
          <a:xfrm>
            <a:off x="487363" y="1149350"/>
            <a:ext cx="8430394" cy="5715000"/>
          </a:xfrm>
        </p:spPr>
        <p:txBody>
          <a:bodyPr/>
          <a:lstStyle/>
          <a:p>
            <a:pPr marL="608013" indent="-608013" eaLnBrk="1" hangingPunct="1">
              <a:lnSpc>
                <a:spcPct val="80000"/>
              </a:lnSpc>
              <a:spcBef>
                <a:spcPts val="5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zh-CN" altLang="en-GB" sz="2000" dirty="0">
              <a:latin typeface="Comic Sans MS" panose="030F0702030302020204" pitchFamily="66" charset="0"/>
              <a:ea typeface="宋体" panose="02010600030101010101" pitchFamily="2" charset="-122"/>
            </a:endParaRPr>
          </a:p>
          <a:p>
            <a:pPr marL="608013" indent="-608013"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608013" indent="-608013"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608013" indent="-608013"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608013" indent="-608013"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solidFill>
                <a:schemeClr val="tx1"/>
              </a:solidFill>
              <a:latin typeface="Comic Sans MS" panose="030F0702030302020204" pitchFamily="66" charset="0"/>
              <a:ea typeface="宋体" panose="02010600030101010101" pitchFamily="2" charset="-122"/>
            </a:endParaRPr>
          </a:p>
          <a:p>
            <a:pPr marL="608013" indent="-608013"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0" indent="0" eaLnBrk="1" hangingPunct="1">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0" indent="0" eaLnBrk="1" hangingPunct="1">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0" indent="0" eaLnBrk="1" hangingPunct="1">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608013" indent="-608013"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US" altLang="zh-CN" sz="2400" dirty="0">
                <a:latin typeface="Comic Sans MS" panose="030F0702030302020204" pitchFamily="66" charset="0"/>
                <a:ea typeface="宋体" panose="02010600030101010101" pitchFamily="2" charset="-122"/>
              </a:rPr>
              <a:t>Sparse: dummy data in a grid</a:t>
            </a:r>
          </a:p>
          <a:p>
            <a:pPr marL="608013" indent="-608013"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US" altLang="zh-CN" sz="2400" dirty="0">
                <a:latin typeface="Comic Sans MS" panose="030F0702030302020204" pitchFamily="66" charset="0"/>
                <a:ea typeface="宋体" panose="02010600030101010101" pitchFamily="2" charset="-122"/>
              </a:rPr>
              <a:t>Dense:  multiple data in a grid</a:t>
            </a:r>
          </a:p>
          <a:p>
            <a:pPr marL="0" indent="0" eaLnBrk="1" hangingPunct="1">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lvl="1" indent="0">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000" dirty="0">
              <a:latin typeface="Comic Sans MS" panose="030F0702030302020204" pitchFamily="66" charset="0"/>
              <a:ea typeface="宋体" panose="02010600030101010101" pitchFamily="2" charset="-122"/>
            </a:endParaRPr>
          </a:p>
          <a:p>
            <a:pPr lvl="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000" dirty="0">
              <a:latin typeface="Comic Sans MS" panose="030F0702030302020204" pitchFamily="66" charset="0"/>
              <a:ea typeface="宋体" panose="02010600030101010101" pitchFamily="2" charset="-122"/>
            </a:endParaRPr>
          </a:p>
          <a:p>
            <a:pPr lvl="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000" dirty="0">
              <a:latin typeface="Comic Sans MS" panose="030F0702030302020204" pitchFamily="66" charset="0"/>
              <a:ea typeface="宋体" panose="02010600030101010101" pitchFamily="2" charset="-122"/>
            </a:endParaRPr>
          </a:p>
          <a:p>
            <a:pPr lvl="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000" dirty="0">
              <a:latin typeface="Comic Sans MS"/>
              <a:ea typeface="Comic Sans MS"/>
              <a:cs typeface="Comic Sans MS"/>
              <a:sym typeface="Comic Sans MS"/>
            </a:endParaRPr>
          </a:p>
          <a:p>
            <a:pPr marL="0" indent="0" eaLnBrk="1" hangingPunct="1">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0" indent="0" eaLnBrk="1" hangingPunct="1">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608013" indent="-608013"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457200" lvl="1" indent="0" eaLnBrk="1" hangingPunct="1">
              <a:lnSpc>
                <a:spcPct val="105000"/>
              </a:lnSpc>
              <a:spcBef>
                <a:spcPts val="6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9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p:txBody>
      </p:sp>
      <p:pic>
        <p:nvPicPr>
          <p:cNvPr id="4" name="图片 3">
            <a:extLst>
              <a:ext uri="{FF2B5EF4-FFF2-40B4-BE49-F238E27FC236}">
                <a16:creationId xmlns="" xmlns:a16="http://schemas.microsoft.com/office/drawing/2014/main" id="{99009C42-7426-4E19-B651-A58C5AADB629}"/>
              </a:ext>
            </a:extLst>
          </p:cNvPr>
          <p:cNvPicPr>
            <a:picLocks noChangeAspect="1"/>
          </p:cNvPicPr>
          <p:nvPr/>
        </p:nvPicPr>
        <p:blipFill>
          <a:blip r:embed="rId3"/>
          <a:stretch>
            <a:fillRect/>
          </a:stretch>
        </p:blipFill>
        <p:spPr>
          <a:xfrm>
            <a:off x="1145713" y="1576121"/>
            <a:ext cx="3298468" cy="3298468"/>
          </a:xfrm>
          <a:prstGeom prst="rect">
            <a:avLst/>
          </a:prstGeom>
        </p:spPr>
      </p:pic>
      <p:pic>
        <p:nvPicPr>
          <p:cNvPr id="6" name="图片 5">
            <a:extLst>
              <a:ext uri="{FF2B5EF4-FFF2-40B4-BE49-F238E27FC236}">
                <a16:creationId xmlns="" xmlns:a16="http://schemas.microsoft.com/office/drawing/2014/main" id="{94669889-4D2C-45FE-9098-1AC5A078D3D7}"/>
              </a:ext>
            </a:extLst>
          </p:cNvPr>
          <p:cNvPicPr>
            <a:picLocks noChangeAspect="1"/>
          </p:cNvPicPr>
          <p:nvPr/>
        </p:nvPicPr>
        <p:blipFill>
          <a:blip r:embed="rId4"/>
          <a:stretch>
            <a:fillRect/>
          </a:stretch>
        </p:blipFill>
        <p:spPr>
          <a:xfrm>
            <a:off x="4892297" y="2051542"/>
            <a:ext cx="3223548" cy="2823047"/>
          </a:xfrm>
          <a:prstGeom prst="rect">
            <a:avLst/>
          </a:prstGeom>
        </p:spPr>
      </p:pic>
    </p:spTree>
    <p:extLst>
      <p:ext uri="{BB962C8B-B14F-4D97-AF65-F5344CB8AC3E}">
        <p14:creationId xmlns:p14="http://schemas.microsoft.com/office/powerpoint/2010/main" val="2576541700"/>
      </p:ext>
    </p:extLst>
  </p:cSld>
  <p:clrMapOvr>
    <a:masterClrMapping/>
  </p:clrMapOvr>
  <p:transition spd="med" advTm="1551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 xmlns:a16="http://schemas.microsoft.com/office/drawing/2014/main" id="{CC2677BD-4400-4A51-A11F-456591E4DD3D}"/>
              </a:ext>
            </a:extLst>
          </p:cNvPr>
          <p:cNvSpPr>
            <a:spLocks noGrp="1" noChangeArrowheads="1"/>
          </p:cNvSpPr>
          <p:nvPr>
            <p:ph type="title" idx="4294967295"/>
          </p:nvPr>
        </p:nvSpPr>
        <p:spPr>
          <a:xfrm>
            <a:off x="457200" y="274638"/>
            <a:ext cx="82296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4000" dirty="0">
                <a:solidFill>
                  <a:schemeClr val="dk1"/>
                </a:solidFill>
                <a:latin typeface="Comic Sans MS"/>
              </a:rPr>
              <a:t>Data Update</a:t>
            </a:r>
            <a:endParaRPr lang="en-GB" altLang="zh-CN" sz="4000" dirty="0">
              <a:solidFill>
                <a:schemeClr val="dk1"/>
              </a:solidFill>
              <a:latin typeface="Comic Sans MS"/>
            </a:endParaRPr>
          </a:p>
        </p:txBody>
      </p:sp>
      <mc:AlternateContent xmlns:mc="http://schemas.openxmlformats.org/markup-compatibility/2006" xmlns:a14="http://schemas.microsoft.com/office/drawing/2010/main">
        <mc:Choice Requires="a14">
          <p:sp>
            <p:nvSpPr>
              <p:cNvPr id="7171" name="Rectangle 2">
                <a:extLst>
                  <a:ext uri="{FF2B5EF4-FFF2-40B4-BE49-F238E27FC236}">
                    <a16:creationId xmlns="" xmlns:a16="http://schemas.microsoft.com/office/drawing/2014/main" id="{FC57673A-1D80-4562-A21D-BF360E8DCB39}"/>
                  </a:ext>
                </a:extLst>
              </p:cNvPr>
              <p:cNvSpPr>
                <a:spLocks noGrp="1" noChangeArrowheads="1"/>
              </p:cNvSpPr>
              <p:nvPr>
                <p:ph type="body" idx="4294967295"/>
              </p:nvPr>
            </p:nvSpPr>
            <p:spPr>
              <a:xfrm>
                <a:off x="348792" y="1239080"/>
                <a:ext cx="8446416" cy="5002693"/>
              </a:xfrm>
            </p:spPr>
            <p:txBody>
              <a:bodyPr/>
              <a:lstStyle/>
              <a:p>
                <a:pPr marL="0" indent="0" eaLnBrk="1" hangingPunct="1">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608013" indent="-608013"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608013" indent="-608013"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608013" indent="-608013"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608013" indent="-608013"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608013" indent="-608013"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608013" indent="-608013"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0" indent="0" eaLnBrk="1" hangingPunct="1">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608013" indent="-608013"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US" altLang="zh-CN" sz="2400" dirty="0">
                    <a:latin typeface="Comic Sans MS" panose="030F0702030302020204" pitchFamily="66" charset="0"/>
                    <a:ea typeface="宋体" panose="02010600030101010101" pitchFamily="2" charset="-122"/>
                  </a:rPr>
                  <a:t>If the owner wants to add a new record </a:t>
                </a:r>
                <a:r>
                  <a:rPr lang="en-US" altLang="zh-CN" sz="2400" dirty="0">
                    <a:solidFill>
                      <a:schemeClr val="tx1"/>
                    </a:solidFill>
                    <a:latin typeface="Comic Sans MS" panose="030F0702030302020204" pitchFamily="66" charset="0"/>
                    <a:ea typeface="宋体" panose="02010600030101010101" pitchFamily="2" charset="-122"/>
                  </a:rPr>
                  <a:t>r</a:t>
                </a:r>
                <a:r>
                  <a:rPr lang="en-US" altLang="zh-CN" sz="2400" baseline="-25000" dirty="0">
                    <a:solidFill>
                      <a:schemeClr val="tx1"/>
                    </a:solidFill>
                    <a:latin typeface="Comic Sans MS" panose="030F0702030302020204" pitchFamily="66" charset="0"/>
                    <a:ea typeface="宋体" panose="02010600030101010101" pitchFamily="2" charset="-122"/>
                  </a:rPr>
                  <a:t>a</a:t>
                </a:r>
                <a:r>
                  <a:rPr lang="en-US" altLang="zh-CN" sz="2400" dirty="0">
                    <a:latin typeface="Comic Sans MS" panose="030F0702030302020204" pitchFamily="66" charset="0"/>
                    <a:ea typeface="宋体" panose="02010600030101010101" pitchFamily="2" charset="-122"/>
                  </a:rPr>
                  <a:t>, it should construct </a:t>
                </a:r>
                <a:r>
                  <a:rPr lang="en-US" altLang="zh-CN" sz="2400" dirty="0">
                    <a:solidFill>
                      <a:srgbClr val="0070C0"/>
                    </a:solidFill>
                    <a:latin typeface="Comic Sans MS" panose="030F0702030302020204" pitchFamily="66" charset="0"/>
                    <a:ea typeface="宋体" panose="02010600030101010101" pitchFamily="2" charset="-122"/>
                  </a:rPr>
                  <a:t>O(</a:t>
                </a:r>
                <a14:m>
                  <m:oMath xmlns:m="http://schemas.openxmlformats.org/officeDocument/2006/math">
                    <m:rad>
                      <m:radPr>
                        <m:ctrlPr>
                          <a:rPr lang="en-US" altLang="zh-CN" sz="2400" i="1" dirty="0">
                            <a:solidFill>
                              <a:srgbClr val="0070C0"/>
                            </a:solidFill>
                            <a:latin typeface="Cambria Math" panose="02040503050406030204" pitchFamily="18" charset="0"/>
                            <a:ea typeface="宋体" panose="02010600030101010101" pitchFamily="2" charset="-122"/>
                          </a:rPr>
                        </m:ctrlPr>
                      </m:radPr>
                      <m:deg>
                        <m:r>
                          <m:rPr>
                            <m:sty m:val="p"/>
                          </m:rPr>
                          <a:rPr lang="en-US" altLang="zh-CN" sz="2400">
                            <a:solidFill>
                              <a:srgbClr val="0070C0"/>
                            </a:solidFill>
                            <a:latin typeface="Cambria Math" panose="02040503050406030204" pitchFamily="18" charset="0"/>
                            <a:ea typeface="宋体" panose="02010600030101010101" pitchFamily="2" charset="-122"/>
                          </a:rPr>
                          <m:t>d</m:t>
                        </m:r>
                      </m:deg>
                      <m:e>
                        <m:r>
                          <a:rPr lang="en-US" altLang="zh-CN" sz="2400">
                            <a:solidFill>
                              <a:srgbClr val="0070C0"/>
                            </a:solidFill>
                            <a:latin typeface="Cambria Math" panose="02040503050406030204" pitchFamily="18" charset="0"/>
                            <a:ea typeface="宋体" panose="02010600030101010101" pitchFamily="2" charset="-122"/>
                          </a:rPr>
                          <m:t>𝑛</m:t>
                        </m:r>
                      </m:e>
                    </m:rad>
                  </m:oMath>
                </a14:m>
                <a:r>
                  <a:rPr lang="en-US" altLang="zh-CN" sz="2400" dirty="0">
                    <a:solidFill>
                      <a:srgbClr val="0070C0"/>
                    </a:solidFill>
                    <a:latin typeface="Comic Sans MS" panose="030F0702030302020204" pitchFamily="66" charset="0"/>
                    <a:ea typeface="宋体" panose="02010600030101010101" pitchFamily="2" charset="-122"/>
                  </a:rPr>
                  <a:t>) </a:t>
                </a:r>
                <a:r>
                  <a:rPr lang="en-US" altLang="zh-CN" sz="2400" dirty="0">
                    <a:latin typeface="Comic Sans MS" panose="030F0702030302020204" pitchFamily="66" charset="0"/>
                    <a:ea typeface="宋体" panose="02010600030101010101" pitchFamily="2" charset="-122"/>
                  </a:rPr>
                  <a:t>new signatures.</a:t>
                </a:r>
              </a:p>
              <a:p>
                <a:pPr marL="608013" indent="-608013"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000" dirty="0">
                  <a:latin typeface="Comic Sans MS"/>
                  <a:ea typeface="Comic Sans MS"/>
                  <a:cs typeface="Comic Sans MS"/>
                  <a:sym typeface="Comic Sans MS"/>
                </a:endParaRPr>
              </a:p>
            </p:txBody>
          </p:sp>
        </mc:Choice>
        <mc:Fallback xmlns="">
          <p:sp>
            <p:nvSpPr>
              <p:cNvPr id="7171" name="Rectangle 2">
                <a:extLst>
                  <a:ext uri="{FF2B5EF4-FFF2-40B4-BE49-F238E27FC236}">
                    <a16:creationId xmlns:a16="http://schemas.microsoft.com/office/drawing/2014/main" xmlns:a14="http://schemas.microsoft.com/office/drawing/2010/main" xmlns="" id="{FC57673A-1D80-4562-A21D-BF360E8DCB39}"/>
                  </a:ext>
                </a:extLst>
              </p:cNvPr>
              <p:cNvSpPr>
                <a:spLocks noGrp="1" noRot="1" noChangeAspect="1" noMove="1" noResize="1" noEditPoints="1" noAdjustHandles="1" noChangeArrowheads="1" noChangeShapeType="1" noTextEdit="1"/>
              </p:cNvSpPr>
              <p:nvPr>
                <p:ph type="body" idx="4294967295"/>
              </p:nvPr>
            </p:nvSpPr>
            <p:spPr>
              <a:xfrm>
                <a:off x="348792" y="1239080"/>
                <a:ext cx="8446416" cy="5002693"/>
              </a:xfrm>
              <a:blipFill rotWithShape="0">
                <a:blip r:embed="rId4"/>
                <a:stretch>
                  <a:fillRect l="-505"/>
                </a:stretch>
              </a:blipFill>
            </p:spPr>
            <p:txBody>
              <a:bodyPr/>
              <a:lstStyle/>
              <a:p>
                <a:r>
                  <a:rPr lang="en-US">
                    <a:noFill/>
                  </a:rPr>
                  <a:t> </a:t>
                </a:r>
              </a:p>
            </p:txBody>
          </p:sp>
        </mc:Fallback>
      </mc:AlternateContent>
      <p:cxnSp>
        <p:nvCxnSpPr>
          <p:cNvPr id="5" name="直接连接符 4">
            <a:extLst>
              <a:ext uri="{FF2B5EF4-FFF2-40B4-BE49-F238E27FC236}">
                <a16:creationId xmlns="" xmlns:a16="http://schemas.microsoft.com/office/drawing/2014/main" id="{02FDDC1D-3050-45A4-8162-401D9A1DCA89}"/>
              </a:ext>
            </a:extLst>
          </p:cNvPr>
          <p:cNvCxnSpPr>
            <a:cxnSpLocks/>
          </p:cNvCxnSpPr>
          <p:nvPr/>
        </p:nvCxnSpPr>
        <p:spPr>
          <a:xfrm flipV="1">
            <a:off x="5135770" y="2603813"/>
            <a:ext cx="2337847" cy="1384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 xmlns:a16="http://schemas.microsoft.com/office/drawing/2014/main" id="{817D642B-39E6-480B-B4FA-8EE6437305D1}"/>
              </a:ext>
            </a:extLst>
          </p:cNvPr>
          <p:cNvCxnSpPr>
            <a:cxnSpLocks/>
          </p:cNvCxnSpPr>
          <p:nvPr/>
        </p:nvCxnSpPr>
        <p:spPr>
          <a:xfrm>
            <a:off x="5076120" y="3104384"/>
            <a:ext cx="2403836" cy="2897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 xmlns:a16="http://schemas.microsoft.com/office/drawing/2014/main" id="{CBAC66F7-66F1-4B13-9C1B-312907A731FE}"/>
              </a:ext>
            </a:extLst>
          </p:cNvPr>
          <p:cNvCxnSpPr>
            <a:cxnSpLocks/>
          </p:cNvCxnSpPr>
          <p:nvPr/>
        </p:nvCxnSpPr>
        <p:spPr>
          <a:xfrm>
            <a:off x="5096413" y="3618711"/>
            <a:ext cx="2386271" cy="1999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 xmlns:a16="http://schemas.microsoft.com/office/drawing/2014/main" id="{8D6DFA93-96B1-4553-91D3-120656BB5767}"/>
              </a:ext>
            </a:extLst>
          </p:cNvPr>
          <p:cNvCxnSpPr>
            <a:cxnSpLocks/>
          </p:cNvCxnSpPr>
          <p:nvPr/>
        </p:nvCxnSpPr>
        <p:spPr>
          <a:xfrm>
            <a:off x="5102206" y="4139368"/>
            <a:ext cx="2352542" cy="1662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 name="流程图: 接点 13">
            <a:extLst>
              <a:ext uri="{FF2B5EF4-FFF2-40B4-BE49-F238E27FC236}">
                <a16:creationId xmlns="" xmlns:a16="http://schemas.microsoft.com/office/drawing/2014/main" id="{E56C243A-19B8-47E0-9B42-0D88B058111E}"/>
              </a:ext>
            </a:extLst>
          </p:cNvPr>
          <p:cNvSpPr/>
          <p:nvPr/>
        </p:nvSpPr>
        <p:spPr>
          <a:xfrm>
            <a:off x="5984277" y="3608843"/>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a:defRPr/>
            </a:pPr>
            <a:endParaRPr lang="zh-CN" altLang="en-US">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5" name="流程图: 接点 14">
            <a:extLst>
              <a:ext uri="{FF2B5EF4-FFF2-40B4-BE49-F238E27FC236}">
                <a16:creationId xmlns="" xmlns:a16="http://schemas.microsoft.com/office/drawing/2014/main" id="{1777B0E7-C66C-4F1F-AD6A-3FFEAE66EFE3}"/>
              </a:ext>
            </a:extLst>
          </p:cNvPr>
          <p:cNvSpPr/>
          <p:nvPr/>
        </p:nvSpPr>
        <p:spPr>
          <a:xfrm>
            <a:off x="7105305" y="3081675"/>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a:defRPr/>
            </a:pPr>
            <a:endParaRPr lang="zh-CN" altLang="en-US">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6" name="流程图: 接点 15">
            <a:extLst>
              <a:ext uri="{FF2B5EF4-FFF2-40B4-BE49-F238E27FC236}">
                <a16:creationId xmlns="" xmlns:a16="http://schemas.microsoft.com/office/drawing/2014/main" id="{14D95BE6-A492-431F-937D-6CF9B42EA78A}"/>
              </a:ext>
            </a:extLst>
          </p:cNvPr>
          <p:cNvSpPr/>
          <p:nvPr/>
        </p:nvSpPr>
        <p:spPr>
          <a:xfrm>
            <a:off x="7163205" y="4127567"/>
            <a:ext cx="72000" cy="72000"/>
          </a:xfrm>
          <a:prstGeom prst="flowChartConnector">
            <a:avLst/>
          </a:prstGeom>
          <a:solidFill>
            <a:srgbClr val="FF0000"/>
          </a:solidFill>
          <a:ln w="12700" cap="flat" cmpd="sng" algn="ctr">
            <a:solidFill>
              <a:srgbClr val="FF0000"/>
            </a:solidFill>
            <a:prstDash val="solid"/>
            <a:miter lim="800000"/>
          </a:ln>
          <a:effectLst/>
        </p:spPr>
        <p:txBody>
          <a:bodyPr rtlCol="0" anchor="ctr"/>
          <a:lstStyle/>
          <a:p>
            <a:pPr algn="ctr">
              <a:defRPr/>
            </a:pPr>
            <a:endParaRPr lang="zh-CN" altLang="en-US">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7" name="流程图: 接点 16">
            <a:extLst>
              <a:ext uri="{FF2B5EF4-FFF2-40B4-BE49-F238E27FC236}">
                <a16:creationId xmlns="" xmlns:a16="http://schemas.microsoft.com/office/drawing/2014/main" id="{0A9A5AF6-8A1D-447A-8F16-C0F8860312AC}"/>
              </a:ext>
            </a:extLst>
          </p:cNvPr>
          <p:cNvSpPr/>
          <p:nvPr/>
        </p:nvSpPr>
        <p:spPr>
          <a:xfrm>
            <a:off x="6548611" y="2569430"/>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a:defRPr/>
            </a:pPr>
            <a:endParaRPr lang="zh-CN" altLang="en-US">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8" name="流程图: 接点 17">
            <a:extLst>
              <a:ext uri="{FF2B5EF4-FFF2-40B4-BE49-F238E27FC236}">
                <a16:creationId xmlns="" xmlns:a16="http://schemas.microsoft.com/office/drawing/2014/main" id="{2A4B1D3E-67AE-476D-A061-CF4145B265A1}"/>
              </a:ext>
            </a:extLst>
          </p:cNvPr>
          <p:cNvSpPr/>
          <p:nvPr/>
        </p:nvSpPr>
        <p:spPr>
          <a:xfrm>
            <a:off x="6569968" y="3597207"/>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a:defRPr/>
            </a:pPr>
            <a:endParaRPr lang="zh-CN" altLang="en-US">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9" name="流程图: 接点 18">
            <a:extLst>
              <a:ext uri="{FF2B5EF4-FFF2-40B4-BE49-F238E27FC236}">
                <a16:creationId xmlns="" xmlns:a16="http://schemas.microsoft.com/office/drawing/2014/main" id="{97C84298-02C6-4645-82F9-3F79B4AA62B8}"/>
              </a:ext>
            </a:extLst>
          </p:cNvPr>
          <p:cNvSpPr/>
          <p:nvPr/>
        </p:nvSpPr>
        <p:spPr>
          <a:xfrm>
            <a:off x="5415217" y="2572671"/>
            <a:ext cx="72000" cy="72000"/>
          </a:xfrm>
          <a:prstGeom prst="flowChartConnector">
            <a:avLst/>
          </a:prstGeom>
          <a:solidFill>
            <a:srgbClr val="FF0000"/>
          </a:solidFill>
          <a:ln w="12700" cap="flat" cmpd="sng" algn="ctr">
            <a:solidFill>
              <a:srgbClr val="FF0000"/>
            </a:solidFill>
            <a:prstDash val="solid"/>
            <a:miter lim="800000"/>
          </a:ln>
          <a:effectLst/>
        </p:spPr>
        <p:txBody>
          <a:bodyPr rtlCol="0" anchor="ctr"/>
          <a:lstStyle/>
          <a:p>
            <a:pPr algn="ctr">
              <a:defRPr/>
            </a:pPr>
            <a:endParaRPr lang="zh-CN" altLang="en-US">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0" name="流程图: 接点 19">
            <a:extLst>
              <a:ext uri="{FF2B5EF4-FFF2-40B4-BE49-F238E27FC236}">
                <a16:creationId xmlns="" xmlns:a16="http://schemas.microsoft.com/office/drawing/2014/main" id="{41915F51-FC9D-4293-BB67-F6361A147E69}"/>
              </a:ext>
            </a:extLst>
          </p:cNvPr>
          <p:cNvSpPr/>
          <p:nvPr/>
        </p:nvSpPr>
        <p:spPr>
          <a:xfrm>
            <a:off x="5438479" y="3091424"/>
            <a:ext cx="72000" cy="72000"/>
          </a:xfrm>
          <a:prstGeom prst="flowChartConnector">
            <a:avLst/>
          </a:prstGeom>
          <a:solidFill>
            <a:srgbClr val="FF0000"/>
          </a:solidFill>
          <a:ln w="12700" cap="flat" cmpd="sng" algn="ctr">
            <a:solidFill>
              <a:srgbClr val="FF0000"/>
            </a:solidFill>
            <a:prstDash val="solid"/>
            <a:miter lim="800000"/>
          </a:ln>
          <a:effectLst/>
        </p:spPr>
        <p:txBody>
          <a:bodyPr rtlCol="0" anchor="ctr"/>
          <a:lstStyle/>
          <a:p>
            <a:pPr algn="ctr">
              <a:defRPr/>
            </a:pPr>
            <a:endParaRPr lang="zh-CN" altLang="en-US">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1" name="流程图: 接点 20">
            <a:extLst>
              <a:ext uri="{FF2B5EF4-FFF2-40B4-BE49-F238E27FC236}">
                <a16:creationId xmlns="" xmlns:a16="http://schemas.microsoft.com/office/drawing/2014/main" id="{3694FB71-24FF-49A4-8078-0300525EE8D4}"/>
              </a:ext>
            </a:extLst>
          </p:cNvPr>
          <p:cNvSpPr/>
          <p:nvPr/>
        </p:nvSpPr>
        <p:spPr>
          <a:xfrm>
            <a:off x="5424941" y="4120538"/>
            <a:ext cx="72000" cy="72000"/>
          </a:xfrm>
          <a:prstGeom prst="flowChartConnector">
            <a:avLst/>
          </a:prstGeom>
          <a:solidFill>
            <a:srgbClr val="FF0000"/>
          </a:solidFill>
          <a:ln w="12700" cap="flat" cmpd="sng" algn="ctr">
            <a:solidFill>
              <a:srgbClr val="FF0000"/>
            </a:solidFill>
            <a:prstDash val="solid"/>
            <a:miter lim="800000"/>
          </a:ln>
          <a:effectLst/>
        </p:spPr>
        <p:txBody>
          <a:bodyPr rtlCol="0" anchor="ctr"/>
          <a:lstStyle/>
          <a:p>
            <a:pPr algn="ctr">
              <a:defRPr/>
            </a:pPr>
            <a:endParaRPr lang="zh-CN" altLang="en-US">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2" name="流程图: 接点 21">
            <a:extLst>
              <a:ext uri="{FF2B5EF4-FFF2-40B4-BE49-F238E27FC236}">
                <a16:creationId xmlns="" xmlns:a16="http://schemas.microsoft.com/office/drawing/2014/main" id="{62788000-088B-49BA-9D67-438CC6AF76CF}"/>
              </a:ext>
            </a:extLst>
          </p:cNvPr>
          <p:cNvSpPr/>
          <p:nvPr/>
        </p:nvSpPr>
        <p:spPr>
          <a:xfrm>
            <a:off x="6012346" y="4123791"/>
            <a:ext cx="72000" cy="72000"/>
          </a:xfrm>
          <a:prstGeom prst="flowChartConnector">
            <a:avLst/>
          </a:prstGeom>
          <a:solidFill>
            <a:srgbClr val="FF0000"/>
          </a:solidFill>
          <a:ln w="12700" cap="flat" cmpd="sng" algn="ctr">
            <a:solidFill>
              <a:srgbClr val="FF0000"/>
            </a:solidFill>
            <a:prstDash val="solid"/>
            <a:miter lim="800000"/>
          </a:ln>
          <a:effectLst/>
        </p:spPr>
        <p:txBody>
          <a:bodyPr rtlCol="0" anchor="ctr"/>
          <a:lstStyle/>
          <a:p>
            <a:pPr algn="ctr">
              <a:defRPr/>
            </a:pPr>
            <a:endParaRPr lang="zh-CN" altLang="en-US">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3" name="流程图: 接点 22">
            <a:extLst>
              <a:ext uri="{FF2B5EF4-FFF2-40B4-BE49-F238E27FC236}">
                <a16:creationId xmlns="" xmlns:a16="http://schemas.microsoft.com/office/drawing/2014/main" id="{4BD75D45-1C90-46D5-91CE-64B8B544613C}"/>
              </a:ext>
            </a:extLst>
          </p:cNvPr>
          <p:cNvSpPr/>
          <p:nvPr/>
        </p:nvSpPr>
        <p:spPr>
          <a:xfrm>
            <a:off x="5432696" y="3600986"/>
            <a:ext cx="72000" cy="72000"/>
          </a:xfrm>
          <a:prstGeom prst="flowChartConnector">
            <a:avLst/>
          </a:prstGeom>
          <a:solidFill>
            <a:srgbClr val="FF0000"/>
          </a:solidFill>
          <a:ln w="12700" cap="flat" cmpd="sng" algn="ctr">
            <a:solidFill>
              <a:srgbClr val="FF0000"/>
            </a:solidFill>
            <a:prstDash val="solid"/>
            <a:miter lim="800000"/>
          </a:ln>
          <a:effectLst/>
        </p:spPr>
        <p:txBody>
          <a:bodyPr rtlCol="0" anchor="ctr"/>
          <a:lstStyle/>
          <a:p>
            <a:pPr algn="ctr">
              <a:defRPr/>
            </a:pPr>
            <a:endParaRPr lang="zh-CN" altLang="en-US">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4" name="流程图: 接点 23">
            <a:extLst>
              <a:ext uri="{FF2B5EF4-FFF2-40B4-BE49-F238E27FC236}">
                <a16:creationId xmlns="" xmlns:a16="http://schemas.microsoft.com/office/drawing/2014/main" id="{C088B1AB-3E7D-4EE2-99D7-85D93F9006A2}"/>
              </a:ext>
            </a:extLst>
          </p:cNvPr>
          <p:cNvSpPr/>
          <p:nvPr/>
        </p:nvSpPr>
        <p:spPr>
          <a:xfrm>
            <a:off x="6556919" y="3089561"/>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a:defRPr/>
            </a:pPr>
            <a:endParaRPr lang="zh-CN" altLang="en-US">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5" name="流程图: 接点 24">
            <a:extLst>
              <a:ext uri="{FF2B5EF4-FFF2-40B4-BE49-F238E27FC236}">
                <a16:creationId xmlns="" xmlns:a16="http://schemas.microsoft.com/office/drawing/2014/main" id="{18AB6340-F83B-4C6A-9B9E-AFE115D44D5F}"/>
              </a:ext>
            </a:extLst>
          </p:cNvPr>
          <p:cNvSpPr/>
          <p:nvPr/>
        </p:nvSpPr>
        <p:spPr>
          <a:xfrm>
            <a:off x="7131538" y="2573521"/>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a:defRPr/>
            </a:pPr>
            <a:endParaRPr lang="zh-CN" altLang="en-US">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6" name="流程图: 接点 25">
            <a:extLst>
              <a:ext uri="{FF2B5EF4-FFF2-40B4-BE49-F238E27FC236}">
                <a16:creationId xmlns="" xmlns:a16="http://schemas.microsoft.com/office/drawing/2014/main" id="{4FC027FB-BFE0-4981-971F-FFB0FCC21A33}"/>
              </a:ext>
            </a:extLst>
          </p:cNvPr>
          <p:cNvSpPr/>
          <p:nvPr/>
        </p:nvSpPr>
        <p:spPr>
          <a:xfrm>
            <a:off x="7115875" y="3600945"/>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a:defRPr/>
            </a:pPr>
            <a:endParaRPr lang="zh-CN" altLang="en-US">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7" name="流程图: 接点 26">
            <a:extLst>
              <a:ext uri="{FF2B5EF4-FFF2-40B4-BE49-F238E27FC236}">
                <a16:creationId xmlns="" xmlns:a16="http://schemas.microsoft.com/office/drawing/2014/main" id="{AEED184F-CCD2-4BAB-8E9A-DAAB345B0969}"/>
              </a:ext>
            </a:extLst>
          </p:cNvPr>
          <p:cNvSpPr/>
          <p:nvPr/>
        </p:nvSpPr>
        <p:spPr>
          <a:xfrm>
            <a:off x="6582813" y="4124321"/>
            <a:ext cx="72000" cy="72000"/>
          </a:xfrm>
          <a:prstGeom prst="flowChartConnector">
            <a:avLst/>
          </a:prstGeom>
          <a:solidFill>
            <a:srgbClr val="FF0000"/>
          </a:solidFill>
          <a:ln w="12700" cap="flat" cmpd="sng" algn="ctr">
            <a:solidFill>
              <a:srgbClr val="FF0000"/>
            </a:solidFill>
            <a:prstDash val="solid"/>
            <a:miter lim="800000"/>
          </a:ln>
          <a:effectLst/>
        </p:spPr>
        <p:txBody>
          <a:bodyPr rtlCol="0" anchor="ctr"/>
          <a:lstStyle/>
          <a:p>
            <a:pPr algn="ctr">
              <a:defRPr/>
            </a:pPr>
            <a:endParaRPr lang="zh-CN" altLang="en-US">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8" name="流程图: 接点 27">
            <a:extLst>
              <a:ext uri="{FF2B5EF4-FFF2-40B4-BE49-F238E27FC236}">
                <a16:creationId xmlns="" xmlns:a16="http://schemas.microsoft.com/office/drawing/2014/main" id="{E75DBC52-BF32-4C3E-A502-00BB111E8FCC}"/>
              </a:ext>
            </a:extLst>
          </p:cNvPr>
          <p:cNvSpPr/>
          <p:nvPr/>
        </p:nvSpPr>
        <p:spPr>
          <a:xfrm>
            <a:off x="5996340" y="3093873"/>
            <a:ext cx="72000" cy="72000"/>
          </a:xfrm>
          <a:prstGeom prst="flowChartConnector">
            <a:avLst/>
          </a:prstGeom>
          <a:solidFill>
            <a:schemeClr val="tx1"/>
          </a:solidFill>
          <a:ln w="12700" cap="flat" cmpd="sng" algn="ctr">
            <a:solidFill>
              <a:sysClr val="windowText" lastClr="000000"/>
            </a:solidFill>
            <a:prstDash val="solid"/>
            <a:miter lim="800000"/>
          </a:ln>
          <a:effectLst/>
        </p:spPr>
        <p:txBody>
          <a:bodyPr rtlCol="0" anchor="ctr"/>
          <a:lstStyle/>
          <a:p>
            <a:pPr algn="ctr">
              <a:defRPr/>
            </a:pPr>
            <a:endParaRPr lang="zh-CN" altLang="en-US">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9" name="流程图: 接点 28">
            <a:extLst>
              <a:ext uri="{FF2B5EF4-FFF2-40B4-BE49-F238E27FC236}">
                <a16:creationId xmlns="" xmlns:a16="http://schemas.microsoft.com/office/drawing/2014/main" id="{0EF54427-2B0C-4DBC-BF57-904D8F5381E5}"/>
              </a:ext>
            </a:extLst>
          </p:cNvPr>
          <p:cNvSpPr/>
          <p:nvPr/>
        </p:nvSpPr>
        <p:spPr>
          <a:xfrm>
            <a:off x="5989522" y="2566330"/>
            <a:ext cx="72000" cy="72000"/>
          </a:xfrm>
          <a:prstGeom prst="flowChartConnector">
            <a:avLst/>
          </a:prstGeom>
          <a:solidFill>
            <a:schemeClr val="tx1"/>
          </a:solidFill>
          <a:ln w="12700" cap="flat" cmpd="sng" algn="ctr">
            <a:solidFill>
              <a:sysClr val="windowText" lastClr="000000"/>
            </a:solidFill>
            <a:prstDash val="solid"/>
            <a:miter lim="800000"/>
          </a:ln>
          <a:effectLst/>
        </p:spPr>
        <p:txBody>
          <a:bodyPr rtlCol="0" anchor="ctr"/>
          <a:lstStyle/>
          <a:p>
            <a:pPr algn="ctr">
              <a:defRPr/>
            </a:pPr>
            <a:endParaRPr lang="zh-CN" altLang="en-US">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graphicFrame>
        <p:nvGraphicFramePr>
          <p:cNvPr id="30" name="对象 29">
            <a:extLst>
              <a:ext uri="{FF2B5EF4-FFF2-40B4-BE49-F238E27FC236}">
                <a16:creationId xmlns="" xmlns:a16="http://schemas.microsoft.com/office/drawing/2014/main" id="{C93F2411-C310-48A5-AF35-31203A27289B}"/>
              </a:ext>
            </a:extLst>
          </p:cNvPr>
          <p:cNvGraphicFramePr>
            <a:graphicFrameLocks noChangeAspect="1"/>
          </p:cNvGraphicFramePr>
          <p:nvPr>
            <p:extLst>
              <p:ext uri="{D42A27DB-BD31-4B8C-83A1-F6EECF244321}">
                <p14:modId xmlns:p14="http://schemas.microsoft.com/office/powerpoint/2010/main" val="4251705289"/>
              </p:ext>
            </p:extLst>
          </p:nvPr>
        </p:nvGraphicFramePr>
        <p:xfrm>
          <a:off x="5320755" y="4221620"/>
          <a:ext cx="279400" cy="317500"/>
        </p:xfrm>
        <a:graphic>
          <a:graphicData uri="http://schemas.openxmlformats.org/presentationml/2006/ole">
            <mc:AlternateContent xmlns:mc="http://schemas.openxmlformats.org/markup-compatibility/2006">
              <mc:Choice xmlns:v="urn:schemas-microsoft-com:vml" Requires="v">
                <p:oleObj spid="_x0000_s59363" name="Equation" r:id="rId5" imgW="279360" imgH="317160" progId="Equation.DSMT4">
                  <p:embed/>
                </p:oleObj>
              </mc:Choice>
              <mc:Fallback>
                <p:oleObj name="Equation" r:id="rId5" imgW="279360" imgH="317160" progId="Equation.DSMT4">
                  <p:embed/>
                  <p:pic>
                    <p:nvPicPr>
                      <p:cNvPr id="169" name="对象 168">
                        <a:extLst>
                          <a:ext uri="{FF2B5EF4-FFF2-40B4-BE49-F238E27FC236}">
                            <a16:creationId xmlns="" xmlns:a16="http://schemas.microsoft.com/office/drawing/2014/main" id="{0AD5BADF-CB07-4738-8827-025CC71A5CC4}"/>
                          </a:ext>
                        </a:extLst>
                      </p:cNvPr>
                      <p:cNvPicPr/>
                      <p:nvPr/>
                    </p:nvPicPr>
                    <p:blipFill>
                      <a:blip r:embed="rId6"/>
                      <a:stretch>
                        <a:fillRect/>
                      </a:stretch>
                    </p:blipFill>
                    <p:spPr>
                      <a:xfrm>
                        <a:off x="5320755" y="4221620"/>
                        <a:ext cx="279400" cy="317500"/>
                      </a:xfrm>
                      <a:prstGeom prst="rect">
                        <a:avLst/>
                      </a:prstGeom>
                    </p:spPr>
                  </p:pic>
                </p:oleObj>
              </mc:Fallback>
            </mc:AlternateContent>
          </a:graphicData>
        </a:graphic>
      </p:graphicFrame>
      <p:graphicFrame>
        <p:nvGraphicFramePr>
          <p:cNvPr id="31" name="对象 30">
            <a:extLst>
              <a:ext uri="{FF2B5EF4-FFF2-40B4-BE49-F238E27FC236}">
                <a16:creationId xmlns="" xmlns:a16="http://schemas.microsoft.com/office/drawing/2014/main" id="{8A14BDE6-5AE3-4CB6-9E44-4075C13A00C5}"/>
              </a:ext>
            </a:extLst>
          </p:cNvPr>
          <p:cNvGraphicFramePr>
            <a:graphicFrameLocks noChangeAspect="1"/>
          </p:cNvGraphicFramePr>
          <p:nvPr>
            <p:extLst>
              <p:ext uri="{D42A27DB-BD31-4B8C-83A1-F6EECF244321}">
                <p14:modId xmlns:p14="http://schemas.microsoft.com/office/powerpoint/2010/main" val="2441707193"/>
              </p:ext>
            </p:extLst>
          </p:nvPr>
        </p:nvGraphicFramePr>
        <p:xfrm>
          <a:off x="7035336" y="4215044"/>
          <a:ext cx="292100" cy="317500"/>
        </p:xfrm>
        <a:graphic>
          <a:graphicData uri="http://schemas.openxmlformats.org/presentationml/2006/ole">
            <mc:AlternateContent xmlns:mc="http://schemas.openxmlformats.org/markup-compatibility/2006">
              <mc:Choice xmlns:v="urn:schemas-microsoft-com:vml" Requires="v">
                <p:oleObj spid="_x0000_s59364" name="Equation" r:id="rId7" imgW="291960" imgH="317160" progId="Equation.DSMT4">
                  <p:embed/>
                </p:oleObj>
              </mc:Choice>
              <mc:Fallback>
                <p:oleObj name="Equation" r:id="rId7" imgW="291960" imgH="317160" progId="Equation.DSMT4">
                  <p:embed/>
                  <p:pic>
                    <p:nvPicPr>
                      <p:cNvPr id="170" name="对象 169">
                        <a:extLst>
                          <a:ext uri="{FF2B5EF4-FFF2-40B4-BE49-F238E27FC236}">
                            <a16:creationId xmlns="" xmlns:a16="http://schemas.microsoft.com/office/drawing/2014/main" id="{E4EF9C67-C004-4A5D-AEB2-DFD6F091CC30}"/>
                          </a:ext>
                        </a:extLst>
                      </p:cNvPr>
                      <p:cNvPicPr/>
                      <p:nvPr/>
                    </p:nvPicPr>
                    <p:blipFill>
                      <a:blip r:embed="rId8"/>
                      <a:stretch>
                        <a:fillRect/>
                      </a:stretch>
                    </p:blipFill>
                    <p:spPr>
                      <a:xfrm>
                        <a:off x="7035336" y="4215044"/>
                        <a:ext cx="292100" cy="317500"/>
                      </a:xfrm>
                      <a:prstGeom prst="rect">
                        <a:avLst/>
                      </a:prstGeom>
                    </p:spPr>
                  </p:pic>
                </p:oleObj>
              </mc:Fallback>
            </mc:AlternateContent>
          </a:graphicData>
        </a:graphic>
      </p:graphicFrame>
      <p:graphicFrame>
        <p:nvGraphicFramePr>
          <p:cNvPr id="32" name="对象 31">
            <a:extLst>
              <a:ext uri="{FF2B5EF4-FFF2-40B4-BE49-F238E27FC236}">
                <a16:creationId xmlns="" xmlns:a16="http://schemas.microsoft.com/office/drawing/2014/main" id="{568F7ACD-EC52-4FA0-9019-4F1E29207F06}"/>
              </a:ext>
            </a:extLst>
          </p:cNvPr>
          <p:cNvGraphicFramePr>
            <a:graphicFrameLocks noChangeAspect="1"/>
          </p:cNvGraphicFramePr>
          <p:nvPr>
            <p:extLst>
              <p:ext uri="{D42A27DB-BD31-4B8C-83A1-F6EECF244321}">
                <p14:modId xmlns:p14="http://schemas.microsoft.com/office/powerpoint/2010/main" val="1296464852"/>
              </p:ext>
            </p:extLst>
          </p:nvPr>
        </p:nvGraphicFramePr>
        <p:xfrm>
          <a:off x="5885285" y="3688595"/>
          <a:ext cx="304800" cy="317500"/>
        </p:xfrm>
        <a:graphic>
          <a:graphicData uri="http://schemas.openxmlformats.org/presentationml/2006/ole">
            <mc:AlternateContent xmlns:mc="http://schemas.openxmlformats.org/markup-compatibility/2006">
              <mc:Choice xmlns:v="urn:schemas-microsoft-com:vml" Requires="v">
                <p:oleObj spid="_x0000_s59365" name="Equation" r:id="rId9" imgW="304560" imgH="317160" progId="Equation.DSMT4">
                  <p:embed/>
                </p:oleObj>
              </mc:Choice>
              <mc:Fallback>
                <p:oleObj name="Equation" r:id="rId9" imgW="304560" imgH="317160" progId="Equation.DSMT4">
                  <p:embed/>
                  <p:pic>
                    <p:nvPicPr>
                      <p:cNvPr id="171" name="对象 170">
                        <a:extLst>
                          <a:ext uri="{FF2B5EF4-FFF2-40B4-BE49-F238E27FC236}">
                            <a16:creationId xmlns="" xmlns:a16="http://schemas.microsoft.com/office/drawing/2014/main" id="{B5C15E94-7AFE-4569-AA7B-7D7E8C44BA33}"/>
                          </a:ext>
                        </a:extLst>
                      </p:cNvPr>
                      <p:cNvPicPr/>
                      <p:nvPr/>
                    </p:nvPicPr>
                    <p:blipFill>
                      <a:blip r:embed="rId10"/>
                      <a:stretch>
                        <a:fillRect/>
                      </a:stretch>
                    </p:blipFill>
                    <p:spPr>
                      <a:xfrm>
                        <a:off x="5885285" y="3688595"/>
                        <a:ext cx="304800" cy="317500"/>
                      </a:xfrm>
                      <a:prstGeom prst="rect">
                        <a:avLst/>
                      </a:prstGeom>
                    </p:spPr>
                  </p:pic>
                </p:oleObj>
              </mc:Fallback>
            </mc:AlternateContent>
          </a:graphicData>
        </a:graphic>
      </p:graphicFrame>
      <p:graphicFrame>
        <p:nvGraphicFramePr>
          <p:cNvPr id="33" name="对象 32">
            <a:extLst>
              <a:ext uri="{FF2B5EF4-FFF2-40B4-BE49-F238E27FC236}">
                <a16:creationId xmlns="" xmlns:a16="http://schemas.microsoft.com/office/drawing/2014/main" id="{88D0D3FC-908F-488E-9C0D-C1D6D2EBC70B}"/>
              </a:ext>
            </a:extLst>
          </p:cNvPr>
          <p:cNvGraphicFramePr>
            <a:graphicFrameLocks noChangeAspect="1"/>
          </p:cNvGraphicFramePr>
          <p:nvPr>
            <p:extLst>
              <p:ext uri="{D42A27DB-BD31-4B8C-83A1-F6EECF244321}">
                <p14:modId xmlns:p14="http://schemas.microsoft.com/office/powerpoint/2010/main" val="2096468524"/>
              </p:ext>
            </p:extLst>
          </p:nvPr>
        </p:nvGraphicFramePr>
        <p:xfrm>
          <a:off x="6437868" y="3722917"/>
          <a:ext cx="304800" cy="317500"/>
        </p:xfrm>
        <a:graphic>
          <a:graphicData uri="http://schemas.openxmlformats.org/presentationml/2006/ole">
            <mc:AlternateContent xmlns:mc="http://schemas.openxmlformats.org/markup-compatibility/2006">
              <mc:Choice xmlns:v="urn:schemas-microsoft-com:vml" Requires="v">
                <p:oleObj spid="_x0000_s59366" name="Equation" r:id="rId11" imgW="304560" imgH="317160" progId="Equation.DSMT4">
                  <p:embed/>
                </p:oleObj>
              </mc:Choice>
              <mc:Fallback>
                <p:oleObj name="Equation" r:id="rId11" imgW="304560" imgH="317160" progId="Equation.DSMT4">
                  <p:embed/>
                  <p:pic>
                    <p:nvPicPr>
                      <p:cNvPr id="172" name="对象 171">
                        <a:extLst>
                          <a:ext uri="{FF2B5EF4-FFF2-40B4-BE49-F238E27FC236}">
                            <a16:creationId xmlns="" xmlns:a16="http://schemas.microsoft.com/office/drawing/2014/main" id="{8E9E0783-C264-4AFD-B79D-72683AA6EB11}"/>
                          </a:ext>
                        </a:extLst>
                      </p:cNvPr>
                      <p:cNvPicPr/>
                      <p:nvPr/>
                    </p:nvPicPr>
                    <p:blipFill>
                      <a:blip r:embed="rId12"/>
                      <a:stretch>
                        <a:fillRect/>
                      </a:stretch>
                    </p:blipFill>
                    <p:spPr>
                      <a:xfrm>
                        <a:off x="6437868" y="3722917"/>
                        <a:ext cx="304800" cy="317500"/>
                      </a:xfrm>
                      <a:prstGeom prst="rect">
                        <a:avLst/>
                      </a:prstGeom>
                    </p:spPr>
                  </p:pic>
                </p:oleObj>
              </mc:Fallback>
            </mc:AlternateContent>
          </a:graphicData>
        </a:graphic>
      </p:graphicFrame>
      <p:graphicFrame>
        <p:nvGraphicFramePr>
          <p:cNvPr id="34" name="对象 33">
            <a:extLst>
              <a:ext uri="{FF2B5EF4-FFF2-40B4-BE49-F238E27FC236}">
                <a16:creationId xmlns="" xmlns:a16="http://schemas.microsoft.com/office/drawing/2014/main" id="{CBB8B18A-E870-46A9-ADAA-9651DD744E7E}"/>
              </a:ext>
            </a:extLst>
          </p:cNvPr>
          <p:cNvGraphicFramePr>
            <a:graphicFrameLocks noChangeAspect="1"/>
          </p:cNvGraphicFramePr>
          <p:nvPr>
            <p:extLst>
              <p:ext uri="{D42A27DB-BD31-4B8C-83A1-F6EECF244321}">
                <p14:modId xmlns:p14="http://schemas.microsoft.com/office/powerpoint/2010/main" val="1281642286"/>
              </p:ext>
            </p:extLst>
          </p:nvPr>
        </p:nvGraphicFramePr>
        <p:xfrm>
          <a:off x="5342477" y="3192376"/>
          <a:ext cx="279400" cy="317500"/>
        </p:xfrm>
        <a:graphic>
          <a:graphicData uri="http://schemas.openxmlformats.org/presentationml/2006/ole">
            <mc:AlternateContent xmlns:mc="http://schemas.openxmlformats.org/markup-compatibility/2006">
              <mc:Choice xmlns:v="urn:schemas-microsoft-com:vml" Requires="v">
                <p:oleObj spid="_x0000_s59367" name="Equation" r:id="rId13" imgW="279360" imgH="317160" progId="Equation.DSMT4">
                  <p:embed/>
                </p:oleObj>
              </mc:Choice>
              <mc:Fallback>
                <p:oleObj name="Equation" r:id="rId13" imgW="279360" imgH="317160" progId="Equation.DSMT4">
                  <p:embed/>
                  <p:pic>
                    <p:nvPicPr>
                      <p:cNvPr id="173" name="对象 172">
                        <a:extLst>
                          <a:ext uri="{FF2B5EF4-FFF2-40B4-BE49-F238E27FC236}">
                            <a16:creationId xmlns="" xmlns:a16="http://schemas.microsoft.com/office/drawing/2014/main" id="{280E959F-2915-4E04-A818-9AAAAC7CA3D4}"/>
                          </a:ext>
                        </a:extLst>
                      </p:cNvPr>
                      <p:cNvPicPr/>
                      <p:nvPr/>
                    </p:nvPicPr>
                    <p:blipFill>
                      <a:blip r:embed="rId14"/>
                      <a:stretch>
                        <a:fillRect/>
                      </a:stretch>
                    </p:blipFill>
                    <p:spPr>
                      <a:xfrm>
                        <a:off x="5342477" y="3192376"/>
                        <a:ext cx="279400" cy="317500"/>
                      </a:xfrm>
                      <a:prstGeom prst="rect">
                        <a:avLst/>
                      </a:prstGeom>
                    </p:spPr>
                  </p:pic>
                </p:oleObj>
              </mc:Fallback>
            </mc:AlternateContent>
          </a:graphicData>
        </a:graphic>
      </p:graphicFrame>
      <p:graphicFrame>
        <p:nvGraphicFramePr>
          <p:cNvPr id="35" name="对象 34">
            <a:extLst>
              <a:ext uri="{FF2B5EF4-FFF2-40B4-BE49-F238E27FC236}">
                <a16:creationId xmlns="" xmlns:a16="http://schemas.microsoft.com/office/drawing/2014/main" id="{B370399A-5853-48BE-B720-3CF2A152221D}"/>
              </a:ext>
            </a:extLst>
          </p:cNvPr>
          <p:cNvGraphicFramePr>
            <a:graphicFrameLocks noChangeAspect="1"/>
          </p:cNvGraphicFramePr>
          <p:nvPr>
            <p:extLst>
              <p:ext uri="{D42A27DB-BD31-4B8C-83A1-F6EECF244321}">
                <p14:modId xmlns:p14="http://schemas.microsoft.com/office/powerpoint/2010/main" val="1025533355"/>
              </p:ext>
            </p:extLst>
          </p:nvPr>
        </p:nvGraphicFramePr>
        <p:xfrm>
          <a:off x="7012551" y="3173356"/>
          <a:ext cx="304800" cy="317500"/>
        </p:xfrm>
        <a:graphic>
          <a:graphicData uri="http://schemas.openxmlformats.org/presentationml/2006/ole">
            <mc:AlternateContent xmlns:mc="http://schemas.openxmlformats.org/markup-compatibility/2006">
              <mc:Choice xmlns:v="urn:schemas-microsoft-com:vml" Requires="v">
                <p:oleObj spid="_x0000_s59368" name="Equation" r:id="rId15" imgW="304560" imgH="317160" progId="Equation.DSMT4">
                  <p:embed/>
                </p:oleObj>
              </mc:Choice>
              <mc:Fallback>
                <p:oleObj name="Equation" r:id="rId15" imgW="304560" imgH="317160" progId="Equation.DSMT4">
                  <p:embed/>
                  <p:pic>
                    <p:nvPicPr>
                      <p:cNvPr id="174" name="对象 173">
                        <a:extLst>
                          <a:ext uri="{FF2B5EF4-FFF2-40B4-BE49-F238E27FC236}">
                            <a16:creationId xmlns="" xmlns:a16="http://schemas.microsoft.com/office/drawing/2014/main" id="{09839932-7A97-4091-8BAF-35E96C766BDD}"/>
                          </a:ext>
                        </a:extLst>
                      </p:cNvPr>
                      <p:cNvPicPr/>
                      <p:nvPr/>
                    </p:nvPicPr>
                    <p:blipFill>
                      <a:blip r:embed="rId16"/>
                      <a:stretch>
                        <a:fillRect/>
                      </a:stretch>
                    </p:blipFill>
                    <p:spPr>
                      <a:xfrm>
                        <a:off x="7012551" y="3173356"/>
                        <a:ext cx="304800" cy="317500"/>
                      </a:xfrm>
                      <a:prstGeom prst="rect">
                        <a:avLst/>
                      </a:prstGeom>
                    </p:spPr>
                  </p:pic>
                </p:oleObj>
              </mc:Fallback>
            </mc:AlternateContent>
          </a:graphicData>
        </a:graphic>
      </p:graphicFrame>
      <p:graphicFrame>
        <p:nvGraphicFramePr>
          <p:cNvPr id="36" name="对象 35">
            <a:extLst>
              <a:ext uri="{FF2B5EF4-FFF2-40B4-BE49-F238E27FC236}">
                <a16:creationId xmlns="" xmlns:a16="http://schemas.microsoft.com/office/drawing/2014/main" id="{0ACCB645-7400-4E93-A259-9B1583C6561B}"/>
              </a:ext>
            </a:extLst>
          </p:cNvPr>
          <p:cNvGraphicFramePr>
            <a:graphicFrameLocks noChangeAspect="1"/>
          </p:cNvGraphicFramePr>
          <p:nvPr>
            <p:extLst>
              <p:ext uri="{D42A27DB-BD31-4B8C-83A1-F6EECF244321}">
                <p14:modId xmlns:p14="http://schemas.microsoft.com/office/powerpoint/2010/main" val="2221525304"/>
              </p:ext>
            </p:extLst>
          </p:nvPr>
        </p:nvGraphicFramePr>
        <p:xfrm>
          <a:off x="5354468" y="2685775"/>
          <a:ext cx="292100" cy="317500"/>
        </p:xfrm>
        <a:graphic>
          <a:graphicData uri="http://schemas.openxmlformats.org/presentationml/2006/ole">
            <mc:AlternateContent xmlns:mc="http://schemas.openxmlformats.org/markup-compatibility/2006">
              <mc:Choice xmlns:v="urn:schemas-microsoft-com:vml" Requires="v">
                <p:oleObj spid="_x0000_s59369" name="Equation" r:id="rId17" imgW="291960" imgH="317160" progId="Equation.DSMT4">
                  <p:embed/>
                </p:oleObj>
              </mc:Choice>
              <mc:Fallback>
                <p:oleObj name="Equation" r:id="rId17" imgW="291960" imgH="317160" progId="Equation.DSMT4">
                  <p:embed/>
                  <p:pic>
                    <p:nvPicPr>
                      <p:cNvPr id="175" name="对象 174">
                        <a:extLst>
                          <a:ext uri="{FF2B5EF4-FFF2-40B4-BE49-F238E27FC236}">
                            <a16:creationId xmlns="" xmlns:a16="http://schemas.microsoft.com/office/drawing/2014/main" id="{C658D63B-D6D2-431B-9340-39A2350AA439}"/>
                          </a:ext>
                        </a:extLst>
                      </p:cNvPr>
                      <p:cNvPicPr/>
                      <p:nvPr/>
                    </p:nvPicPr>
                    <p:blipFill>
                      <a:blip r:embed="rId18"/>
                      <a:stretch>
                        <a:fillRect/>
                      </a:stretch>
                    </p:blipFill>
                    <p:spPr>
                      <a:xfrm>
                        <a:off x="5354468" y="2685775"/>
                        <a:ext cx="292100" cy="317500"/>
                      </a:xfrm>
                      <a:prstGeom prst="rect">
                        <a:avLst/>
                      </a:prstGeom>
                    </p:spPr>
                  </p:pic>
                </p:oleObj>
              </mc:Fallback>
            </mc:AlternateContent>
          </a:graphicData>
        </a:graphic>
      </p:graphicFrame>
      <p:graphicFrame>
        <p:nvGraphicFramePr>
          <p:cNvPr id="37" name="对象 36">
            <a:extLst>
              <a:ext uri="{FF2B5EF4-FFF2-40B4-BE49-F238E27FC236}">
                <a16:creationId xmlns="" xmlns:a16="http://schemas.microsoft.com/office/drawing/2014/main" id="{40284FE8-3968-476B-A0A9-4065B39CC4CC}"/>
              </a:ext>
            </a:extLst>
          </p:cNvPr>
          <p:cNvGraphicFramePr>
            <a:graphicFrameLocks noChangeAspect="1"/>
          </p:cNvGraphicFramePr>
          <p:nvPr>
            <p:extLst>
              <p:ext uri="{D42A27DB-BD31-4B8C-83A1-F6EECF244321}">
                <p14:modId xmlns:p14="http://schemas.microsoft.com/office/powerpoint/2010/main" val="3891042354"/>
              </p:ext>
            </p:extLst>
          </p:nvPr>
        </p:nvGraphicFramePr>
        <p:xfrm>
          <a:off x="6450251" y="2666725"/>
          <a:ext cx="304800" cy="317500"/>
        </p:xfrm>
        <a:graphic>
          <a:graphicData uri="http://schemas.openxmlformats.org/presentationml/2006/ole">
            <mc:AlternateContent xmlns:mc="http://schemas.openxmlformats.org/markup-compatibility/2006">
              <mc:Choice xmlns:v="urn:schemas-microsoft-com:vml" Requires="v">
                <p:oleObj spid="_x0000_s59370" name="Equation" r:id="rId19" imgW="304560" imgH="317160" progId="Equation.DSMT4">
                  <p:embed/>
                </p:oleObj>
              </mc:Choice>
              <mc:Fallback>
                <p:oleObj name="Equation" r:id="rId19" imgW="304560" imgH="317160" progId="Equation.DSMT4">
                  <p:embed/>
                  <p:pic>
                    <p:nvPicPr>
                      <p:cNvPr id="176" name="对象 175">
                        <a:extLst>
                          <a:ext uri="{FF2B5EF4-FFF2-40B4-BE49-F238E27FC236}">
                            <a16:creationId xmlns="" xmlns:a16="http://schemas.microsoft.com/office/drawing/2014/main" id="{0E117D37-562A-400D-B51D-847E7DA6C777}"/>
                          </a:ext>
                        </a:extLst>
                      </p:cNvPr>
                      <p:cNvPicPr/>
                      <p:nvPr/>
                    </p:nvPicPr>
                    <p:blipFill>
                      <a:blip r:embed="rId20"/>
                      <a:stretch>
                        <a:fillRect/>
                      </a:stretch>
                    </p:blipFill>
                    <p:spPr>
                      <a:xfrm>
                        <a:off x="6450251" y="2666725"/>
                        <a:ext cx="304800" cy="317500"/>
                      </a:xfrm>
                      <a:prstGeom prst="rect">
                        <a:avLst/>
                      </a:prstGeom>
                    </p:spPr>
                  </p:pic>
                </p:oleObj>
              </mc:Fallback>
            </mc:AlternateContent>
          </a:graphicData>
        </a:graphic>
      </p:graphicFrame>
      <p:graphicFrame>
        <p:nvGraphicFramePr>
          <p:cNvPr id="38" name="对象 37">
            <a:extLst>
              <a:ext uri="{FF2B5EF4-FFF2-40B4-BE49-F238E27FC236}">
                <a16:creationId xmlns="" xmlns:a16="http://schemas.microsoft.com/office/drawing/2014/main" id="{05ACC56E-47D9-4993-B9AF-1D4088E9968A}"/>
              </a:ext>
            </a:extLst>
          </p:cNvPr>
          <p:cNvGraphicFramePr>
            <a:graphicFrameLocks noChangeAspect="1"/>
          </p:cNvGraphicFramePr>
          <p:nvPr>
            <p:extLst>
              <p:ext uri="{D42A27DB-BD31-4B8C-83A1-F6EECF244321}">
                <p14:modId xmlns:p14="http://schemas.microsoft.com/office/powerpoint/2010/main" val="2304805704"/>
              </p:ext>
            </p:extLst>
          </p:nvPr>
        </p:nvGraphicFramePr>
        <p:xfrm>
          <a:off x="5898130" y="4224010"/>
          <a:ext cx="292100" cy="317500"/>
        </p:xfrm>
        <a:graphic>
          <a:graphicData uri="http://schemas.openxmlformats.org/presentationml/2006/ole">
            <mc:AlternateContent xmlns:mc="http://schemas.openxmlformats.org/markup-compatibility/2006">
              <mc:Choice xmlns:v="urn:schemas-microsoft-com:vml" Requires="v">
                <p:oleObj spid="_x0000_s59371" name="Equation" r:id="rId21" imgW="291960" imgH="317160" progId="Equation.DSMT4">
                  <p:embed/>
                </p:oleObj>
              </mc:Choice>
              <mc:Fallback>
                <p:oleObj name="Equation" r:id="rId21" imgW="291960" imgH="317160" progId="Equation.DSMT4">
                  <p:embed/>
                  <p:pic>
                    <p:nvPicPr>
                      <p:cNvPr id="177" name="对象 176">
                        <a:extLst>
                          <a:ext uri="{FF2B5EF4-FFF2-40B4-BE49-F238E27FC236}">
                            <a16:creationId xmlns="" xmlns:a16="http://schemas.microsoft.com/office/drawing/2014/main" id="{8D42FF9E-CF65-4AED-8BB1-2C3F783616DE}"/>
                          </a:ext>
                        </a:extLst>
                      </p:cNvPr>
                      <p:cNvPicPr/>
                      <p:nvPr/>
                    </p:nvPicPr>
                    <p:blipFill>
                      <a:blip r:embed="rId22"/>
                      <a:stretch>
                        <a:fillRect/>
                      </a:stretch>
                    </p:blipFill>
                    <p:spPr>
                      <a:xfrm>
                        <a:off x="5898130" y="4224010"/>
                        <a:ext cx="292100" cy="317500"/>
                      </a:xfrm>
                      <a:prstGeom prst="rect">
                        <a:avLst/>
                      </a:prstGeom>
                    </p:spPr>
                  </p:pic>
                </p:oleObj>
              </mc:Fallback>
            </mc:AlternateContent>
          </a:graphicData>
        </a:graphic>
      </p:graphicFrame>
      <p:graphicFrame>
        <p:nvGraphicFramePr>
          <p:cNvPr id="39" name="对象 38">
            <a:extLst>
              <a:ext uri="{FF2B5EF4-FFF2-40B4-BE49-F238E27FC236}">
                <a16:creationId xmlns="" xmlns:a16="http://schemas.microsoft.com/office/drawing/2014/main" id="{BD098C28-499E-466A-A4E6-7DC4B9290E4D}"/>
              </a:ext>
            </a:extLst>
          </p:cNvPr>
          <p:cNvGraphicFramePr>
            <a:graphicFrameLocks noChangeAspect="1"/>
          </p:cNvGraphicFramePr>
          <p:nvPr>
            <p:extLst>
              <p:ext uri="{D42A27DB-BD31-4B8C-83A1-F6EECF244321}">
                <p14:modId xmlns:p14="http://schemas.microsoft.com/office/powerpoint/2010/main" val="1686120194"/>
              </p:ext>
            </p:extLst>
          </p:nvPr>
        </p:nvGraphicFramePr>
        <p:xfrm>
          <a:off x="5319330" y="3689359"/>
          <a:ext cx="292100" cy="317500"/>
        </p:xfrm>
        <a:graphic>
          <a:graphicData uri="http://schemas.openxmlformats.org/presentationml/2006/ole">
            <mc:AlternateContent xmlns:mc="http://schemas.openxmlformats.org/markup-compatibility/2006">
              <mc:Choice xmlns:v="urn:schemas-microsoft-com:vml" Requires="v">
                <p:oleObj spid="_x0000_s59372" name="Equation" r:id="rId23" imgW="291960" imgH="317160" progId="Equation.DSMT4">
                  <p:embed/>
                </p:oleObj>
              </mc:Choice>
              <mc:Fallback>
                <p:oleObj name="Equation" r:id="rId23" imgW="291960" imgH="317160" progId="Equation.DSMT4">
                  <p:embed/>
                  <p:pic>
                    <p:nvPicPr>
                      <p:cNvPr id="178" name="对象 177">
                        <a:extLst>
                          <a:ext uri="{FF2B5EF4-FFF2-40B4-BE49-F238E27FC236}">
                            <a16:creationId xmlns="" xmlns:a16="http://schemas.microsoft.com/office/drawing/2014/main" id="{C7BA1F8D-F8E3-4A9A-BF94-466E0AEEB6E8}"/>
                          </a:ext>
                        </a:extLst>
                      </p:cNvPr>
                      <p:cNvPicPr/>
                      <p:nvPr/>
                    </p:nvPicPr>
                    <p:blipFill>
                      <a:blip r:embed="rId24"/>
                      <a:stretch>
                        <a:fillRect/>
                      </a:stretch>
                    </p:blipFill>
                    <p:spPr>
                      <a:xfrm>
                        <a:off x="5319330" y="3689359"/>
                        <a:ext cx="292100" cy="317500"/>
                      </a:xfrm>
                      <a:prstGeom prst="rect">
                        <a:avLst/>
                      </a:prstGeom>
                    </p:spPr>
                  </p:pic>
                </p:oleObj>
              </mc:Fallback>
            </mc:AlternateContent>
          </a:graphicData>
        </a:graphic>
      </p:graphicFrame>
      <p:graphicFrame>
        <p:nvGraphicFramePr>
          <p:cNvPr id="40" name="对象 39">
            <a:extLst>
              <a:ext uri="{FF2B5EF4-FFF2-40B4-BE49-F238E27FC236}">
                <a16:creationId xmlns="" xmlns:a16="http://schemas.microsoft.com/office/drawing/2014/main" id="{D912ED95-594D-486D-ACB6-5BECA8C8A445}"/>
              </a:ext>
            </a:extLst>
          </p:cNvPr>
          <p:cNvGraphicFramePr>
            <a:graphicFrameLocks noChangeAspect="1"/>
          </p:cNvGraphicFramePr>
          <p:nvPr>
            <p:extLst>
              <p:ext uri="{D42A27DB-BD31-4B8C-83A1-F6EECF244321}">
                <p14:modId xmlns:p14="http://schemas.microsoft.com/office/powerpoint/2010/main" val="500508342"/>
              </p:ext>
            </p:extLst>
          </p:nvPr>
        </p:nvGraphicFramePr>
        <p:xfrm>
          <a:off x="6446753" y="3174096"/>
          <a:ext cx="292100" cy="317500"/>
        </p:xfrm>
        <a:graphic>
          <a:graphicData uri="http://schemas.openxmlformats.org/presentationml/2006/ole">
            <mc:AlternateContent xmlns:mc="http://schemas.openxmlformats.org/markup-compatibility/2006">
              <mc:Choice xmlns:v="urn:schemas-microsoft-com:vml" Requires="v">
                <p:oleObj spid="_x0000_s59373" name="Equation" r:id="rId25" imgW="291960" imgH="317160" progId="Equation.DSMT4">
                  <p:embed/>
                </p:oleObj>
              </mc:Choice>
              <mc:Fallback>
                <p:oleObj name="Equation" r:id="rId25" imgW="291960" imgH="317160" progId="Equation.DSMT4">
                  <p:embed/>
                  <p:pic>
                    <p:nvPicPr>
                      <p:cNvPr id="179" name="对象 178">
                        <a:extLst>
                          <a:ext uri="{FF2B5EF4-FFF2-40B4-BE49-F238E27FC236}">
                            <a16:creationId xmlns="" xmlns:a16="http://schemas.microsoft.com/office/drawing/2014/main" id="{3DB171D8-0EC0-4E01-BDE3-3880054898B6}"/>
                          </a:ext>
                        </a:extLst>
                      </p:cNvPr>
                      <p:cNvPicPr/>
                      <p:nvPr/>
                    </p:nvPicPr>
                    <p:blipFill>
                      <a:blip r:embed="rId26"/>
                      <a:stretch>
                        <a:fillRect/>
                      </a:stretch>
                    </p:blipFill>
                    <p:spPr>
                      <a:xfrm>
                        <a:off x="6446753" y="3174096"/>
                        <a:ext cx="292100" cy="317500"/>
                      </a:xfrm>
                      <a:prstGeom prst="rect">
                        <a:avLst/>
                      </a:prstGeom>
                    </p:spPr>
                  </p:pic>
                </p:oleObj>
              </mc:Fallback>
            </mc:AlternateContent>
          </a:graphicData>
        </a:graphic>
      </p:graphicFrame>
      <p:graphicFrame>
        <p:nvGraphicFramePr>
          <p:cNvPr id="41" name="对象 40">
            <a:extLst>
              <a:ext uri="{FF2B5EF4-FFF2-40B4-BE49-F238E27FC236}">
                <a16:creationId xmlns="" xmlns:a16="http://schemas.microsoft.com/office/drawing/2014/main" id="{37C27068-BC3F-47C5-AB57-7AD87EAB3DA9}"/>
              </a:ext>
            </a:extLst>
          </p:cNvPr>
          <p:cNvGraphicFramePr>
            <a:graphicFrameLocks noChangeAspect="1"/>
          </p:cNvGraphicFramePr>
          <p:nvPr>
            <p:extLst>
              <p:ext uri="{D42A27DB-BD31-4B8C-83A1-F6EECF244321}">
                <p14:modId xmlns:p14="http://schemas.microsoft.com/office/powerpoint/2010/main" val="2826253202"/>
              </p:ext>
            </p:extLst>
          </p:nvPr>
        </p:nvGraphicFramePr>
        <p:xfrm>
          <a:off x="7030344" y="2682600"/>
          <a:ext cx="304800" cy="317500"/>
        </p:xfrm>
        <a:graphic>
          <a:graphicData uri="http://schemas.openxmlformats.org/presentationml/2006/ole">
            <mc:AlternateContent xmlns:mc="http://schemas.openxmlformats.org/markup-compatibility/2006">
              <mc:Choice xmlns:v="urn:schemas-microsoft-com:vml" Requires="v">
                <p:oleObj spid="_x0000_s59374" name="Equation" r:id="rId27" imgW="304560" imgH="317160" progId="Equation.DSMT4">
                  <p:embed/>
                </p:oleObj>
              </mc:Choice>
              <mc:Fallback>
                <p:oleObj name="Equation" r:id="rId27" imgW="304560" imgH="317160" progId="Equation.DSMT4">
                  <p:embed/>
                  <p:pic>
                    <p:nvPicPr>
                      <p:cNvPr id="180" name="对象 179">
                        <a:extLst>
                          <a:ext uri="{FF2B5EF4-FFF2-40B4-BE49-F238E27FC236}">
                            <a16:creationId xmlns="" xmlns:a16="http://schemas.microsoft.com/office/drawing/2014/main" id="{7B936EC3-BCAC-4024-9929-225764E42BB8}"/>
                          </a:ext>
                        </a:extLst>
                      </p:cNvPr>
                      <p:cNvPicPr/>
                      <p:nvPr/>
                    </p:nvPicPr>
                    <p:blipFill>
                      <a:blip r:embed="rId28"/>
                      <a:stretch>
                        <a:fillRect/>
                      </a:stretch>
                    </p:blipFill>
                    <p:spPr>
                      <a:xfrm>
                        <a:off x="7030344" y="2682600"/>
                        <a:ext cx="304800" cy="317500"/>
                      </a:xfrm>
                      <a:prstGeom prst="rect">
                        <a:avLst/>
                      </a:prstGeom>
                    </p:spPr>
                  </p:pic>
                </p:oleObj>
              </mc:Fallback>
            </mc:AlternateContent>
          </a:graphicData>
        </a:graphic>
      </p:graphicFrame>
      <p:graphicFrame>
        <p:nvGraphicFramePr>
          <p:cNvPr id="42" name="对象 41">
            <a:extLst>
              <a:ext uri="{FF2B5EF4-FFF2-40B4-BE49-F238E27FC236}">
                <a16:creationId xmlns="" xmlns:a16="http://schemas.microsoft.com/office/drawing/2014/main" id="{9D65F7AC-50E6-4122-93E6-30195EDDC4E4}"/>
              </a:ext>
            </a:extLst>
          </p:cNvPr>
          <p:cNvGraphicFramePr>
            <a:graphicFrameLocks noChangeAspect="1"/>
          </p:cNvGraphicFramePr>
          <p:nvPr>
            <p:extLst>
              <p:ext uri="{D42A27DB-BD31-4B8C-83A1-F6EECF244321}">
                <p14:modId xmlns:p14="http://schemas.microsoft.com/office/powerpoint/2010/main" val="1784242091"/>
              </p:ext>
            </p:extLst>
          </p:nvPr>
        </p:nvGraphicFramePr>
        <p:xfrm>
          <a:off x="7006010" y="3687688"/>
          <a:ext cx="304800" cy="317500"/>
        </p:xfrm>
        <a:graphic>
          <a:graphicData uri="http://schemas.openxmlformats.org/presentationml/2006/ole">
            <mc:AlternateContent xmlns:mc="http://schemas.openxmlformats.org/markup-compatibility/2006">
              <mc:Choice xmlns:v="urn:schemas-microsoft-com:vml" Requires="v">
                <p:oleObj spid="_x0000_s59375" name="Equation" r:id="rId29" imgW="304560" imgH="317160" progId="Equation.DSMT4">
                  <p:embed/>
                </p:oleObj>
              </mc:Choice>
              <mc:Fallback>
                <p:oleObj name="Equation" r:id="rId29" imgW="304560" imgH="317160" progId="Equation.DSMT4">
                  <p:embed/>
                  <p:pic>
                    <p:nvPicPr>
                      <p:cNvPr id="181" name="对象 180">
                        <a:extLst>
                          <a:ext uri="{FF2B5EF4-FFF2-40B4-BE49-F238E27FC236}">
                            <a16:creationId xmlns="" xmlns:a16="http://schemas.microsoft.com/office/drawing/2014/main" id="{A842A5A6-D9D8-4083-92E6-6F9A8BE0CD6C}"/>
                          </a:ext>
                        </a:extLst>
                      </p:cNvPr>
                      <p:cNvPicPr/>
                      <p:nvPr/>
                    </p:nvPicPr>
                    <p:blipFill>
                      <a:blip r:embed="rId30"/>
                      <a:stretch>
                        <a:fillRect/>
                      </a:stretch>
                    </p:blipFill>
                    <p:spPr>
                      <a:xfrm>
                        <a:off x="7006010" y="3687688"/>
                        <a:ext cx="304800" cy="317500"/>
                      </a:xfrm>
                      <a:prstGeom prst="rect">
                        <a:avLst/>
                      </a:prstGeom>
                    </p:spPr>
                  </p:pic>
                </p:oleObj>
              </mc:Fallback>
            </mc:AlternateContent>
          </a:graphicData>
        </a:graphic>
      </p:graphicFrame>
      <p:graphicFrame>
        <p:nvGraphicFramePr>
          <p:cNvPr id="43" name="对象 42">
            <a:extLst>
              <a:ext uri="{FF2B5EF4-FFF2-40B4-BE49-F238E27FC236}">
                <a16:creationId xmlns="" xmlns:a16="http://schemas.microsoft.com/office/drawing/2014/main" id="{E9F10E49-0D40-42F7-A789-035BB73AE7AF}"/>
              </a:ext>
            </a:extLst>
          </p:cNvPr>
          <p:cNvGraphicFramePr>
            <a:graphicFrameLocks noChangeAspect="1"/>
          </p:cNvGraphicFramePr>
          <p:nvPr>
            <p:extLst>
              <p:ext uri="{D42A27DB-BD31-4B8C-83A1-F6EECF244321}">
                <p14:modId xmlns:p14="http://schemas.microsoft.com/office/powerpoint/2010/main" val="3767848307"/>
              </p:ext>
            </p:extLst>
          </p:nvPr>
        </p:nvGraphicFramePr>
        <p:xfrm>
          <a:off x="6444731" y="4220146"/>
          <a:ext cx="292100" cy="317500"/>
        </p:xfrm>
        <a:graphic>
          <a:graphicData uri="http://schemas.openxmlformats.org/presentationml/2006/ole">
            <mc:AlternateContent xmlns:mc="http://schemas.openxmlformats.org/markup-compatibility/2006">
              <mc:Choice xmlns:v="urn:schemas-microsoft-com:vml" Requires="v">
                <p:oleObj spid="_x0000_s59376" name="Equation" r:id="rId31" imgW="291960" imgH="317160" progId="Equation.DSMT4">
                  <p:embed/>
                </p:oleObj>
              </mc:Choice>
              <mc:Fallback>
                <p:oleObj name="Equation" r:id="rId31" imgW="291960" imgH="317160" progId="Equation.DSMT4">
                  <p:embed/>
                  <p:pic>
                    <p:nvPicPr>
                      <p:cNvPr id="182" name="对象 181">
                        <a:extLst>
                          <a:ext uri="{FF2B5EF4-FFF2-40B4-BE49-F238E27FC236}">
                            <a16:creationId xmlns="" xmlns:a16="http://schemas.microsoft.com/office/drawing/2014/main" id="{2FA44969-3EFD-4282-A11D-72101043EE70}"/>
                          </a:ext>
                        </a:extLst>
                      </p:cNvPr>
                      <p:cNvPicPr/>
                      <p:nvPr/>
                    </p:nvPicPr>
                    <p:blipFill>
                      <a:blip r:embed="rId32"/>
                      <a:stretch>
                        <a:fillRect/>
                      </a:stretch>
                    </p:blipFill>
                    <p:spPr>
                      <a:xfrm>
                        <a:off x="6444731" y="4220146"/>
                        <a:ext cx="292100" cy="317500"/>
                      </a:xfrm>
                      <a:prstGeom prst="rect">
                        <a:avLst/>
                      </a:prstGeom>
                    </p:spPr>
                  </p:pic>
                </p:oleObj>
              </mc:Fallback>
            </mc:AlternateContent>
          </a:graphicData>
        </a:graphic>
      </p:graphicFrame>
      <p:graphicFrame>
        <p:nvGraphicFramePr>
          <p:cNvPr id="44" name="对象 43">
            <a:extLst>
              <a:ext uri="{FF2B5EF4-FFF2-40B4-BE49-F238E27FC236}">
                <a16:creationId xmlns="" xmlns:a16="http://schemas.microsoft.com/office/drawing/2014/main" id="{40F31485-25FF-488A-B05D-C5D41F920DF3}"/>
              </a:ext>
            </a:extLst>
          </p:cNvPr>
          <p:cNvGraphicFramePr>
            <a:graphicFrameLocks noChangeAspect="1"/>
          </p:cNvGraphicFramePr>
          <p:nvPr>
            <p:extLst>
              <p:ext uri="{D42A27DB-BD31-4B8C-83A1-F6EECF244321}">
                <p14:modId xmlns:p14="http://schemas.microsoft.com/office/powerpoint/2010/main" val="1260353386"/>
              </p:ext>
            </p:extLst>
          </p:nvPr>
        </p:nvGraphicFramePr>
        <p:xfrm>
          <a:off x="5869786" y="3166330"/>
          <a:ext cx="304800" cy="317500"/>
        </p:xfrm>
        <a:graphic>
          <a:graphicData uri="http://schemas.openxmlformats.org/presentationml/2006/ole">
            <mc:AlternateContent xmlns:mc="http://schemas.openxmlformats.org/markup-compatibility/2006">
              <mc:Choice xmlns:v="urn:schemas-microsoft-com:vml" Requires="v">
                <p:oleObj spid="_x0000_s59377" name="Equation" r:id="rId33" imgW="304560" imgH="317160" progId="Equation.DSMT4">
                  <p:embed/>
                </p:oleObj>
              </mc:Choice>
              <mc:Fallback>
                <p:oleObj name="Equation" r:id="rId33" imgW="304560" imgH="317160" progId="Equation.DSMT4">
                  <p:embed/>
                  <p:pic>
                    <p:nvPicPr>
                      <p:cNvPr id="183" name="对象 182">
                        <a:extLst>
                          <a:ext uri="{FF2B5EF4-FFF2-40B4-BE49-F238E27FC236}">
                            <a16:creationId xmlns="" xmlns:a16="http://schemas.microsoft.com/office/drawing/2014/main" id="{7284A6CE-E3CC-42E2-BBFC-2332C4C0C891}"/>
                          </a:ext>
                        </a:extLst>
                      </p:cNvPr>
                      <p:cNvPicPr/>
                      <p:nvPr/>
                    </p:nvPicPr>
                    <p:blipFill>
                      <a:blip r:embed="rId34"/>
                      <a:stretch>
                        <a:fillRect/>
                      </a:stretch>
                    </p:blipFill>
                    <p:spPr>
                      <a:xfrm>
                        <a:off x="5869786" y="3166330"/>
                        <a:ext cx="304800" cy="317500"/>
                      </a:xfrm>
                      <a:prstGeom prst="rect">
                        <a:avLst/>
                      </a:prstGeom>
                    </p:spPr>
                  </p:pic>
                </p:oleObj>
              </mc:Fallback>
            </mc:AlternateContent>
          </a:graphicData>
        </a:graphic>
      </p:graphicFrame>
      <p:graphicFrame>
        <p:nvGraphicFramePr>
          <p:cNvPr id="45" name="对象 44">
            <a:extLst>
              <a:ext uri="{FF2B5EF4-FFF2-40B4-BE49-F238E27FC236}">
                <a16:creationId xmlns="" xmlns:a16="http://schemas.microsoft.com/office/drawing/2014/main" id="{E402285A-5C4C-4704-9DA1-3414A0D7CCA6}"/>
              </a:ext>
            </a:extLst>
          </p:cNvPr>
          <p:cNvGraphicFramePr>
            <a:graphicFrameLocks noChangeAspect="1"/>
          </p:cNvGraphicFramePr>
          <p:nvPr>
            <p:extLst>
              <p:ext uri="{D42A27DB-BD31-4B8C-83A1-F6EECF244321}">
                <p14:modId xmlns:p14="http://schemas.microsoft.com/office/powerpoint/2010/main" val="2879493494"/>
              </p:ext>
            </p:extLst>
          </p:nvPr>
        </p:nvGraphicFramePr>
        <p:xfrm>
          <a:off x="5904399" y="2673075"/>
          <a:ext cx="304800" cy="317500"/>
        </p:xfrm>
        <a:graphic>
          <a:graphicData uri="http://schemas.openxmlformats.org/presentationml/2006/ole">
            <mc:AlternateContent xmlns:mc="http://schemas.openxmlformats.org/markup-compatibility/2006">
              <mc:Choice xmlns:v="urn:schemas-microsoft-com:vml" Requires="v">
                <p:oleObj spid="_x0000_s59378" name="Equation" r:id="rId35" imgW="304560" imgH="317160" progId="Equation.DSMT4">
                  <p:embed/>
                </p:oleObj>
              </mc:Choice>
              <mc:Fallback>
                <p:oleObj name="Equation" r:id="rId35" imgW="304560" imgH="317160" progId="Equation.DSMT4">
                  <p:embed/>
                  <p:pic>
                    <p:nvPicPr>
                      <p:cNvPr id="184" name="对象 183">
                        <a:extLst>
                          <a:ext uri="{FF2B5EF4-FFF2-40B4-BE49-F238E27FC236}">
                            <a16:creationId xmlns="" xmlns:a16="http://schemas.microsoft.com/office/drawing/2014/main" id="{0A2DA6FC-6816-44C7-8264-FA1FD4134394}"/>
                          </a:ext>
                        </a:extLst>
                      </p:cNvPr>
                      <p:cNvPicPr/>
                      <p:nvPr/>
                    </p:nvPicPr>
                    <p:blipFill>
                      <a:blip r:embed="rId36"/>
                      <a:stretch>
                        <a:fillRect/>
                      </a:stretch>
                    </p:blipFill>
                    <p:spPr>
                      <a:xfrm>
                        <a:off x="5904399" y="2673075"/>
                        <a:ext cx="304800" cy="317500"/>
                      </a:xfrm>
                      <a:prstGeom prst="rect">
                        <a:avLst/>
                      </a:prstGeom>
                    </p:spPr>
                  </p:pic>
                </p:oleObj>
              </mc:Fallback>
            </mc:AlternateContent>
          </a:graphicData>
        </a:graphic>
      </p:graphicFrame>
      <p:cxnSp>
        <p:nvCxnSpPr>
          <p:cNvPr id="46" name="直接连接符 45">
            <a:extLst>
              <a:ext uri="{FF2B5EF4-FFF2-40B4-BE49-F238E27FC236}">
                <a16:creationId xmlns="" xmlns:a16="http://schemas.microsoft.com/office/drawing/2014/main" id="{913DC5E2-5C31-4B11-9909-9AF98CA67173}"/>
              </a:ext>
            </a:extLst>
          </p:cNvPr>
          <p:cNvCxnSpPr>
            <a:cxnSpLocks/>
          </p:cNvCxnSpPr>
          <p:nvPr/>
        </p:nvCxnSpPr>
        <p:spPr>
          <a:xfrm>
            <a:off x="5465858" y="2436332"/>
            <a:ext cx="18404" cy="223949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 xmlns:a16="http://schemas.microsoft.com/office/drawing/2014/main" id="{BA2AA7C2-9D2A-4A3F-AA61-C0ADA48E7471}"/>
              </a:ext>
            </a:extLst>
          </p:cNvPr>
          <p:cNvCxnSpPr>
            <a:cxnSpLocks/>
          </p:cNvCxnSpPr>
          <p:nvPr/>
        </p:nvCxnSpPr>
        <p:spPr>
          <a:xfrm>
            <a:off x="6010413" y="2359411"/>
            <a:ext cx="18404" cy="223949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 xmlns:a16="http://schemas.microsoft.com/office/drawing/2014/main" id="{0D60BDA0-5831-41E0-851A-2185B2FE0163}"/>
              </a:ext>
            </a:extLst>
          </p:cNvPr>
          <p:cNvCxnSpPr>
            <a:cxnSpLocks/>
          </p:cNvCxnSpPr>
          <p:nvPr/>
        </p:nvCxnSpPr>
        <p:spPr>
          <a:xfrm>
            <a:off x="6581964" y="2348431"/>
            <a:ext cx="18404" cy="223949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 xmlns:a16="http://schemas.microsoft.com/office/drawing/2014/main" id="{CBEA5740-8331-4CC8-9232-21A5A6FBFBA1}"/>
              </a:ext>
            </a:extLst>
          </p:cNvPr>
          <p:cNvCxnSpPr>
            <a:cxnSpLocks/>
          </p:cNvCxnSpPr>
          <p:nvPr/>
        </p:nvCxnSpPr>
        <p:spPr>
          <a:xfrm>
            <a:off x="7146547" y="2343303"/>
            <a:ext cx="18404" cy="223949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 xmlns:a16="http://schemas.microsoft.com/office/drawing/2014/main" id="{480CD554-3AB9-4B49-8C69-772B275EB188}"/>
              </a:ext>
            </a:extLst>
          </p:cNvPr>
          <p:cNvCxnSpPr>
            <a:cxnSpLocks/>
          </p:cNvCxnSpPr>
          <p:nvPr/>
        </p:nvCxnSpPr>
        <p:spPr>
          <a:xfrm flipV="1">
            <a:off x="1706770" y="2575238"/>
            <a:ext cx="2337847" cy="1384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 xmlns:a16="http://schemas.microsoft.com/office/drawing/2014/main" id="{AE990AEA-9AAF-4C3B-826A-4187E276468D}"/>
              </a:ext>
            </a:extLst>
          </p:cNvPr>
          <p:cNvCxnSpPr>
            <a:cxnSpLocks/>
          </p:cNvCxnSpPr>
          <p:nvPr/>
        </p:nvCxnSpPr>
        <p:spPr>
          <a:xfrm>
            <a:off x="1647120" y="3075809"/>
            <a:ext cx="2403836" cy="2897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 xmlns:a16="http://schemas.microsoft.com/office/drawing/2014/main" id="{87445D74-22CA-4FE0-9AB4-4A4A05CAA68D}"/>
              </a:ext>
            </a:extLst>
          </p:cNvPr>
          <p:cNvCxnSpPr>
            <a:cxnSpLocks/>
          </p:cNvCxnSpPr>
          <p:nvPr/>
        </p:nvCxnSpPr>
        <p:spPr>
          <a:xfrm>
            <a:off x="1667413" y="3590136"/>
            <a:ext cx="2386271" cy="1999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 xmlns:a16="http://schemas.microsoft.com/office/drawing/2014/main" id="{5617A7D8-1E62-4818-B022-073D014B8BD9}"/>
              </a:ext>
            </a:extLst>
          </p:cNvPr>
          <p:cNvCxnSpPr>
            <a:cxnSpLocks/>
          </p:cNvCxnSpPr>
          <p:nvPr/>
        </p:nvCxnSpPr>
        <p:spPr>
          <a:xfrm>
            <a:off x="1673206" y="4110793"/>
            <a:ext cx="2352542" cy="166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 name="流程图: 接点 61">
            <a:extLst>
              <a:ext uri="{FF2B5EF4-FFF2-40B4-BE49-F238E27FC236}">
                <a16:creationId xmlns="" xmlns:a16="http://schemas.microsoft.com/office/drawing/2014/main" id="{0A726C51-8155-4C1A-9311-E80FAD2FBF50}"/>
              </a:ext>
            </a:extLst>
          </p:cNvPr>
          <p:cNvSpPr/>
          <p:nvPr/>
        </p:nvSpPr>
        <p:spPr>
          <a:xfrm>
            <a:off x="2555277" y="3580268"/>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a:defRPr/>
            </a:pPr>
            <a:endParaRPr lang="zh-CN" altLang="en-US">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63" name="流程图: 接点 62">
            <a:extLst>
              <a:ext uri="{FF2B5EF4-FFF2-40B4-BE49-F238E27FC236}">
                <a16:creationId xmlns="" xmlns:a16="http://schemas.microsoft.com/office/drawing/2014/main" id="{B4C6DBC5-33F1-4827-BEEA-774AA2D64854}"/>
              </a:ext>
            </a:extLst>
          </p:cNvPr>
          <p:cNvSpPr/>
          <p:nvPr/>
        </p:nvSpPr>
        <p:spPr>
          <a:xfrm>
            <a:off x="3676305" y="3053100"/>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a:defRPr/>
            </a:pPr>
            <a:endParaRPr lang="zh-CN" altLang="en-US">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64" name="流程图: 接点 63">
            <a:extLst>
              <a:ext uri="{FF2B5EF4-FFF2-40B4-BE49-F238E27FC236}">
                <a16:creationId xmlns="" xmlns:a16="http://schemas.microsoft.com/office/drawing/2014/main" id="{B7DCB27B-2B71-4CB5-B613-24F11A56F79E}"/>
              </a:ext>
            </a:extLst>
          </p:cNvPr>
          <p:cNvSpPr/>
          <p:nvPr/>
        </p:nvSpPr>
        <p:spPr>
          <a:xfrm>
            <a:off x="3662767" y="4098992"/>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a:defRPr/>
            </a:pPr>
            <a:endParaRPr lang="zh-CN" altLang="en-US">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65" name="流程图: 接点 64">
            <a:extLst>
              <a:ext uri="{FF2B5EF4-FFF2-40B4-BE49-F238E27FC236}">
                <a16:creationId xmlns="" xmlns:a16="http://schemas.microsoft.com/office/drawing/2014/main" id="{25DEF83D-5E4B-49DF-B312-7A31C7540F22}"/>
              </a:ext>
            </a:extLst>
          </p:cNvPr>
          <p:cNvSpPr/>
          <p:nvPr/>
        </p:nvSpPr>
        <p:spPr>
          <a:xfrm>
            <a:off x="3119611" y="2540855"/>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a:defRPr/>
            </a:pPr>
            <a:endParaRPr lang="zh-CN" altLang="en-US">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66" name="流程图: 接点 65">
            <a:extLst>
              <a:ext uri="{FF2B5EF4-FFF2-40B4-BE49-F238E27FC236}">
                <a16:creationId xmlns="" xmlns:a16="http://schemas.microsoft.com/office/drawing/2014/main" id="{F58F9DF1-83E7-4809-80CF-1B2B10C4A3F7}"/>
              </a:ext>
            </a:extLst>
          </p:cNvPr>
          <p:cNvSpPr/>
          <p:nvPr/>
        </p:nvSpPr>
        <p:spPr>
          <a:xfrm>
            <a:off x="3140968" y="3568632"/>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a:defRPr/>
            </a:pPr>
            <a:endParaRPr lang="zh-CN" altLang="en-US">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67" name="流程图: 接点 66">
            <a:extLst>
              <a:ext uri="{FF2B5EF4-FFF2-40B4-BE49-F238E27FC236}">
                <a16:creationId xmlns="" xmlns:a16="http://schemas.microsoft.com/office/drawing/2014/main" id="{B085525A-AB82-46FF-9341-E7C5EDFE2DD1}"/>
              </a:ext>
            </a:extLst>
          </p:cNvPr>
          <p:cNvSpPr/>
          <p:nvPr/>
        </p:nvSpPr>
        <p:spPr>
          <a:xfrm>
            <a:off x="1986217" y="2544096"/>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a:defRPr/>
            </a:pPr>
            <a:endParaRPr lang="zh-CN" altLang="en-US">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68" name="流程图: 接点 67">
            <a:extLst>
              <a:ext uri="{FF2B5EF4-FFF2-40B4-BE49-F238E27FC236}">
                <a16:creationId xmlns="" xmlns:a16="http://schemas.microsoft.com/office/drawing/2014/main" id="{31AFB728-36E5-4EA3-A099-94EE43FD7FBF}"/>
              </a:ext>
            </a:extLst>
          </p:cNvPr>
          <p:cNvSpPr/>
          <p:nvPr/>
        </p:nvSpPr>
        <p:spPr>
          <a:xfrm>
            <a:off x="2009479" y="3062849"/>
            <a:ext cx="72000" cy="72000"/>
          </a:xfrm>
          <a:prstGeom prst="flowChartConnector">
            <a:avLst/>
          </a:prstGeom>
          <a:solidFill>
            <a:schemeClr val="tx1"/>
          </a:solidFill>
          <a:ln w="12700" cap="flat" cmpd="sng" algn="ctr">
            <a:solidFill>
              <a:sysClr val="windowText" lastClr="000000"/>
            </a:solidFill>
            <a:prstDash val="solid"/>
            <a:miter lim="800000"/>
          </a:ln>
          <a:effectLst/>
        </p:spPr>
        <p:txBody>
          <a:bodyPr rtlCol="0" anchor="ctr"/>
          <a:lstStyle/>
          <a:p>
            <a:pPr algn="ctr">
              <a:defRPr/>
            </a:pPr>
            <a:endParaRPr lang="zh-CN" altLang="en-US">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69" name="流程图: 接点 68">
            <a:extLst>
              <a:ext uri="{FF2B5EF4-FFF2-40B4-BE49-F238E27FC236}">
                <a16:creationId xmlns="" xmlns:a16="http://schemas.microsoft.com/office/drawing/2014/main" id="{20705326-DBC2-4A64-A51A-02435A43B5A3}"/>
              </a:ext>
            </a:extLst>
          </p:cNvPr>
          <p:cNvSpPr/>
          <p:nvPr/>
        </p:nvSpPr>
        <p:spPr>
          <a:xfrm>
            <a:off x="1995941" y="4091963"/>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a:defRPr/>
            </a:pPr>
            <a:endParaRPr lang="zh-CN" altLang="en-US">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70" name="流程图: 接点 69">
            <a:extLst>
              <a:ext uri="{FF2B5EF4-FFF2-40B4-BE49-F238E27FC236}">
                <a16:creationId xmlns="" xmlns:a16="http://schemas.microsoft.com/office/drawing/2014/main" id="{4C1A5D69-F15B-4660-878D-358AD3CB6960}"/>
              </a:ext>
            </a:extLst>
          </p:cNvPr>
          <p:cNvSpPr/>
          <p:nvPr/>
        </p:nvSpPr>
        <p:spPr>
          <a:xfrm>
            <a:off x="2547420" y="4095216"/>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a:defRPr/>
            </a:pPr>
            <a:endParaRPr lang="zh-CN" altLang="en-US">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71" name="流程图: 接点 70">
            <a:extLst>
              <a:ext uri="{FF2B5EF4-FFF2-40B4-BE49-F238E27FC236}">
                <a16:creationId xmlns="" xmlns:a16="http://schemas.microsoft.com/office/drawing/2014/main" id="{7495437C-47BA-4679-9BED-F8CAC4F6D8F9}"/>
              </a:ext>
            </a:extLst>
          </p:cNvPr>
          <p:cNvSpPr/>
          <p:nvPr/>
        </p:nvSpPr>
        <p:spPr>
          <a:xfrm>
            <a:off x="2003696" y="3572411"/>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a:defRPr/>
            </a:pPr>
            <a:endParaRPr lang="zh-CN" altLang="en-US">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72" name="流程图: 接点 71">
            <a:extLst>
              <a:ext uri="{FF2B5EF4-FFF2-40B4-BE49-F238E27FC236}">
                <a16:creationId xmlns="" xmlns:a16="http://schemas.microsoft.com/office/drawing/2014/main" id="{A8ED8125-77D0-44FE-A6BF-44B9BF6AEF2D}"/>
              </a:ext>
            </a:extLst>
          </p:cNvPr>
          <p:cNvSpPr/>
          <p:nvPr/>
        </p:nvSpPr>
        <p:spPr>
          <a:xfrm>
            <a:off x="3127919" y="3060986"/>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a:defRPr/>
            </a:pPr>
            <a:endParaRPr lang="zh-CN" altLang="en-US">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73" name="流程图: 接点 72">
            <a:extLst>
              <a:ext uri="{FF2B5EF4-FFF2-40B4-BE49-F238E27FC236}">
                <a16:creationId xmlns="" xmlns:a16="http://schemas.microsoft.com/office/drawing/2014/main" id="{BC601145-7503-446B-A8D4-E6B20D9673A3}"/>
              </a:ext>
            </a:extLst>
          </p:cNvPr>
          <p:cNvSpPr/>
          <p:nvPr/>
        </p:nvSpPr>
        <p:spPr>
          <a:xfrm>
            <a:off x="3702538" y="2544946"/>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a:defRPr/>
            </a:pPr>
            <a:endParaRPr lang="zh-CN" altLang="en-US">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74" name="流程图: 接点 73">
            <a:extLst>
              <a:ext uri="{FF2B5EF4-FFF2-40B4-BE49-F238E27FC236}">
                <a16:creationId xmlns="" xmlns:a16="http://schemas.microsoft.com/office/drawing/2014/main" id="{85DC060A-16E3-45FC-B1CB-57D8CFF34919}"/>
              </a:ext>
            </a:extLst>
          </p:cNvPr>
          <p:cNvSpPr/>
          <p:nvPr/>
        </p:nvSpPr>
        <p:spPr>
          <a:xfrm>
            <a:off x="3686875" y="3572370"/>
            <a:ext cx="72000" cy="72000"/>
          </a:xfrm>
          <a:prstGeom prst="flowChartConnector">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a:defRPr/>
            </a:pPr>
            <a:endParaRPr lang="zh-CN" altLang="en-US">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75" name="流程图: 接点 74">
            <a:extLst>
              <a:ext uri="{FF2B5EF4-FFF2-40B4-BE49-F238E27FC236}">
                <a16:creationId xmlns="" xmlns:a16="http://schemas.microsoft.com/office/drawing/2014/main" id="{F3C2A7A9-70CD-4F50-BCBF-46A7A1E1CD32}"/>
              </a:ext>
            </a:extLst>
          </p:cNvPr>
          <p:cNvSpPr/>
          <p:nvPr/>
        </p:nvSpPr>
        <p:spPr>
          <a:xfrm>
            <a:off x="3117887" y="4095746"/>
            <a:ext cx="72000" cy="72000"/>
          </a:xfrm>
          <a:prstGeom prst="flowChartConnector">
            <a:avLst/>
          </a:prstGeom>
          <a:solidFill>
            <a:schemeClr val="tx1"/>
          </a:solidFill>
          <a:ln w="12700" cap="flat" cmpd="sng" algn="ctr">
            <a:solidFill>
              <a:sysClr val="windowText" lastClr="000000"/>
            </a:solidFill>
            <a:prstDash val="solid"/>
            <a:miter lim="800000"/>
          </a:ln>
          <a:effectLst/>
        </p:spPr>
        <p:txBody>
          <a:bodyPr rtlCol="0" anchor="ctr"/>
          <a:lstStyle/>
          <a:p>
            <a:pPr algn="ctr">
              <a:defRPr/>
            </a:pPr>
            <a:endParaRPr lang="zh-CN" altLang="en-US">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76" name="流程图: 接点 75">
            <a:extLst>
              <a:ext uri="{FF2B5EF4-FFF2-40B4-BE49-F238E27FC236}">
                <a16:creationId xmlns="" xmlns:a16="http://schemas.microsoft.com/office/drawing/2014/main" id="{8ACC9AA2-3D54-4E2A-A8D3-698D7445AA7D}"/>
              </a:ext>
            </a:extLst>
          </p:cNvPr>
          <p:cNvSpPr/>
          <p:nvPr/>
        </p:nvSpPr>
        <p:spPr>
          <a:xfrm>
            <a:off x="2567340" y="3065298"/>
            <a:ext cx="72000" cy="72000"/>
          </a:xfrm>
          <a:prstGeom prst="flowChartConnector">
            <a:avLst/>
          </a:prstGeom>
          <a:solidFill>
            <a:schemeClr val="tx1"/>
          </a:solidFill>
          <a:ln w="12700" cap="flat" cmpd="sng" algn="ctr">
            <a:solidFill>
              <a:sysClr val="windowText" lastClr="000000"/>
            </a:solidFill>
            <a:prstDash val="solid"/>
            <a:miter lim="800000"/>
          </a:ln>
          <a:effectLst/>
        </p:spPr>
        <p:txBody>
          <a:bodyPr rtlCol="0" anchor="ctr"/>
          <a:lstStyle/>
          <a:p>
            <a:pPr algn="ctr">
              <a:defRPr/>
            </a:pPr>
            <a:endParaRPr lang="zh-CN" altLang="en-US">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77" name="流程图: 接点 76">
            <a:extLst>
              <a:ext uri="{FF2B5EF4-FFF2-40B4-BE49-F238E27FC236}">
                <a16:creationId xmlns="" xmlns:a16="http://schemas.microsoft.com/office/drawing/2014/main" id="{19DAE30E-7320-42FC-98CB-DDC43EFA2257}"/>
              </a:ext>
            </a:extLst>
          </p:cNvPr>
          <p:cNvSpPr/>
          <p:nvPr/>
        </p:nvSpPr>
        <p:spPr>
          <a:xfrm>
            <a:off x="2560522" y="2537755"/>
            <a:ext cx="72000" cy="72000"/>
          </a:xfrm>
          <a:prstGeom prst="flowChartConnector">
            <a:avLst/>
          </a:prstGeom>
          <a:solidFill>
            <a:schemeClr val="tx1"/>
          </a:solidFill>
          <a:ln w="12700" cap="flat" cmpd="sng" algn="ctr">
            <a:solidFill>
              <a:sysClr val="windowText" lastClr="000000"/>
            </a:solidFill>
            <a:prstDash val="solid"/>
            <a:miter lim="800000"/>
          </a:ln>
          <a:effectLst/>
        </p:spPr>
        <p:txBody>
          <a:bodyPr rtlCol="0" anchor="ctr"/>
          <a:lstStyle/>
          <a:p>
            <a:pPr algn="ctr">
              <a:defRPr/>
            </a:pPr>
            <a:endParaRPr lang="zh-CN" altLang="en-US">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graphicFrame>
        <p:nvGraphicFramePr>
          <p:cNvPr id="78" name="对象 77">
            <a:extLst>
              <a:ext uri="{FF2B5EF4-FFF2-40B4-BE49-F238E27FC236}">
                <a16:creationId xmlns="" xmlns:a16="http://schemas.microsoft.com/office/drawing/2014/main" id="{007F79CC-87D6-4550-9AEB-A63BC4385D13}"/>
              </a:ext>
            </a:extLst>
          </p:cNvPr>
          <p:cNvGraphicFramePr>
            <a:graphicFrameLocks noChangeAspect="1"/>
          </p:cNvGraphicFramePr>
          <p:nvPr>
            <p:extLst>
              <p:ext uri="{D42A27DB-BD31-4B8C-83A1-F6EECF244321}">
                <p14:modId xmlns:p14="http://schemas.microsoft.com/office/powerpoint/2010/main" val="700575554"/>
              </p:ext>
            </p:extLst>
          </p:nvPr>
        </p:nvGraphicFramePr>
        <p:xfrm>
          <a:off x="1891755" y="4193045"/>
          <a:ext cx="279400" cy="317500"/>
        </p:xfrm>
        <a:graphic>
          <a:graphicData uri="http://schemas.openxmlformats.org/presentationml/2006/ole">
            <mc:AlternateContent xmlns:mc="http://schemas.openxmlformats.org/markup-compatibility/2006">
              <mc:Choice xmlns:v="urn:schemas-microsoft-com:vml" Requires="v">
                <p:oleObj spid="_x0000_s59379" name="Equation" r:id="rId37" imgW="279360" imgH="317160" progId="Equation.DSMT4">
                  <p:embed/>
                </p:oleObj>
              </mc:Choice>
              <mc:Fallback>
                <p:oleObj name="Equation" r:id="rId37" imgW="279360" imgH="317160" progId="Equation.DSMT4">
                  <p:embed/>
                  <p:pic>
                    <p:nvPicPr>
                      <p:cNvPr id="217" name="对象 216">
                        <a:extLst>
                          <a:ext uri="{FF2B5EF4-FFF2-40B4-BE49-F238E27FC236}">
                            <a16:creationId xmlns="" xmlns:a16="http://schemas.microsoft.com/office/drawing/2014/main" id="{CE8C2477-0B8E-49B0-AA6A-4C62B2FBF827}"/>
                          </a:ext>
                        </a:extLst>
                      </p:cNvPr>
                      <p:cNvPicPr/>
                      <p:nvPr/>
                    </p:nvPicPr>
                    <p:blipFill>
                      <a:blip r:embed="rId6"/>
                      <a:stretch>
                        <a:fillRect/>
                      </a:stretch>
                    </p:blipFill>
                    <p:spPr>
                      <a:xfrm>
                        <a:off x="1891755" y="4193045"/>
                        <a:ext cx="279400" cy="317500"/>
                      </a:xfrm>
                      <a:prstGeom prst="rect">
                        <a:avLst/>
                      </a:prstGeom>
                    </p:spPr>
                  </p:pic>
                </p:oleObj>
              </mc:Fallback>
            </mc:AlternateContent>
          </a:graphicData>
        </a:graphic>
      </p:graphicFrame>
      <p:graphicFrame>
        <p:nvGraphicFramePr>
          <p:cNvPr id="79" name="对象 78">
            <a:extLst>
              <a:ext uri="{FF2B5EF4-FFF2-40B4-BE49-F238E27FC236}">
                <a16:creationId xmlns="" xmlns:a16="http://schemas.microsoft.com/office/drawing/2014/main" id="{EAC916CF-0CA5-4084-B32B-26AD84389099}"/>
              </a:ext>
            </a:extLst>
          </p:cNvPr>
          <p:cNvGraphicFramePr>
            <a:graphicFrameLocks noChangeAspect="1"/>
          </p:cNvGraphicFramePr>
          <p:nvPr>
            <p:extLst>
              <p:ext uri="{D42A27DB-BD31-4B8C-83A1-F6EECF244321}">
                <p14:modId xmlns:p14="http://schemas.microsoft.com/office/powerpoint/2010/main" val="2457902025"/>
              </p:ext>
            </p:extLst>
          </p:nvPr>
        </p:nvGraphicFramePr>
        <p:xfrm>
          <a:off x="3606336" y="4186469"/>
          <a:ext cx="292100" cy="317500"/>
        </p:xfrm>
        <a:graphic>
          <a:graphicData uri="http://schemas.openxmlformats.org/presentationml/2006/ole">
            <mc:AlternateContent xmlns:mc="http://schemas.openxmlformats.org/markup-compatibility/2006">
              <mc:Choice xmlns:v="urn:schemas-microsoft-com:vml" Requires="v">
                <p:oleObj spid="_x0000_s59380" name="Equation" r:id="rId38" imgW="291960" imgH="317160" progId="Equation.DSMT4">
                  <p:embed/>
                </p:oleObj>
              </mc:Choice>
              <mc:Fallback>
                <p:oleObj name="Equation" r:id="rId38" imgW="291960" imgH="317160" progId="Equation.DSMT4">
                  <p:embed/>
                  <p:pic>
                    <p:nvPicPr>
                      <p:cNvPr id="218" name="对象 217">
                        <a:extLst>
                          <a:ext uri="{FF2B5EF4-FFF2-40B4-BE49-F238E27FC236}">
                            <a16:creationId xmlns="" xmlns:a16="http://schemas.microsoft.com/office/drawing/2014/main" id="{D09F5A5C-0F3C-4AE2-9182-A30BA8A3A5B1}"/>
                          </a:ext>
                        </a:extLst>
                      </p:cNvPr>
                      <p:cNvPicPr/>
                      <p:nvPr/>
                    </p:nvPicPr>
                    <p:blipFill>
                      <a:blip r:embed="rId8"/>
                      <a:stretch>
                        <a:fillRect/>
                      </a:stretch>
                    </p:blipFill>
                    <p:spPr>
                      <a:xfrm>
                        <a:off x="3606336" y="4186469"/>
                        <a:ext cx="292100" cy="317500"/>
                      </a:xfrm>
                      <a:prstGeom prst="rect">
                        <a:avLst/>
                      </a:prstGeom>
                    </p:spPr>
                  </p:pic>
                </p:oleObj>
              </mc:Fallback>
            </mc:AlternateContent>
          </a:graphicData>
        </a:graphic>
      </p:graphicFrame>
      <p:graphicFrame>
        <p:nvGraphicFramePr>
          <p:cNvPr id="80" name="对象 79">
            <a:extLst>
              <a:ext uri="{FF2B5EF4-FFF2-40B4-BE49-F238E27FC236}">
                <a16:creationId xmlns="" xmlns:a16="http://schemas.microsoft.com/office/drawing/2014/main" id="{F355CB8D-0F5C-42FF-9763-A12DC2D78C53}"/>
              </a:ext>
            </a:extLst>
          </p:cNvPr>
          <p:cNvGraphicFramePr>
            <a:graphicFrameLocks noChangeAspect="1"/>
          </p:cNvGraphicFramePr>
          <p:nvPr>
            <p:extLst>
              <p:ext uri="{D42A27DB-BD31-4B8C-83A1-F6EECF244321}">
                <p14:modId xmlns:p14="http://schemas.microsoft.com/office/powerpoint/2010/main" val="2269191088"/>
              </p:ext>
            </p:extLst>
          </p:nvPr>
        </p:nvGraphicFramePr>
        <p:xfrm>
          <a:off x="2456285" y="3660020"/>
          <a:ext cx="304800" cy="317500"/>
        </p:xfrm>
        <a:graphic>
          <a:graphicData uri="http://schemas.openxmlformats.org/presentationml/2006/ole">
            <mc:AlternateContent xmlns:mc="http://schemas.openxmlformats.org/markup-compatibility/2006">
              <mc:Choice xmlns:v="urn:schemas-microsoft-com:vml" Requires="v">
                <p:oleObj spid="_x0000_s59381" name="Equation" r:id="rId39" imgW="304560" imgH="317160" progId="Equation.DSMT4">
                  <p:embed/>
                </p:oleObj>
              </mc:Choice>
              <mc:Fallback>
                <p:oleObj name="Equation" r:id="rId39" imgW="304560" imgH="317160" progId="Equation.DSMT4">
                  <p:embed/>
                  <p:pic>
                    <p:nvPicPr>
                      <p:cNvPr id="219" name="对象 218">
                        <a:extLst>
                          <a:ext uri="{FF2B5EF4-FFF2-40B4-BE49-F238E27FC236}">
                            <a16:creationId xmlns="" xmlns:a16="http://schemas.microsoft.com/office/drawing/2014/main" id="{5D59666C-1D11-42D5-8998-DE5E9BF83482}"/>
                          </a:ext>
                        </a:extLst>
                      </p:cNvPr>
                      <p:cNvPicPr/>
                      <p:nvPr/>
                    </p:nvPicPr>
                    <p:blipFill>
                      <a:blip r:embed="rId10"/>
                      <a:stretch>
                        <a:fillRect/>
                      </a:stretch>
                    </p:blipFill>
                    <p:spPr>
                      <a:xfrm>
                        <a:off x="2456285" y="3660020"/>
                        <a:ext cx="304800" cy="317500"/>
                      </a:xfrm>
                      <a:prstGeom prst="rect">
                        <a:avLst/>
                      </a:prstGeom>
                    </p:spPr>
                  </p:pic>
                </p:oleObj>
              </mc:Fallback>
            </mc:AlternateContent>
          </a:graphicData>
        </a:graphic>
      </p:graphicFrame>
      <p:graphicFrame>
        <p:nvGraphicFramePr>
          <p:cNvPr id="81" name="对象 80">
            <a:extLst>
              <a:ext uri="{FF2B5EF4-FFF2-40B4-BE49-F238E27FC236}">
                <a16:creationId xmlns="" xmlns:a16="http://schemas.microsoft.com/office/drawing/2014/main" id="{2A809F8A-2824-4B48-BD91-8FF586C2C1C2}"/>
              </a:ext>
            </a:extLst>
          </p:cNvPr>
          <p:cNvGraphicFramePr>
            <a:graphicFrameLocks noChangeAspect="1"/>
          </p:cNvGraphicFramePr>
          <p:nvPr>
            <p:extLst>
              <p:ext uri="{D42A27DB-BD31-4B8C-83A1-F6EECF244321}">
                <p14:modId xmlns:p14="http://schemas.microsoft.com/office/powerpoint/2010/main" val="2292327319"/>
              </p:ext>
            </p:extLst>
          </p:nvPr>
        </p:nvGraphicFramePr>
        <p:xfrm>
          <a:off x="3008868" y="3649952"/>
          <a:ext cx="304800" cy="317500"/>
        </p:xfrm>
        <a:graphic>
          <a:graphicData uri="http://schemas.openxmlformats.org/presentationml/2006/ole">
            <mc:AlternateContent xmlns:mc="http://schemas.openxmlformats.org/markup-compatibility/2006">
              <mc:Choice xmlns:v="urn:schemas-microsoft-com:vml" Requires="v">
                <p:oleObj spid="_x0000_s59382" name="Equation" r:id="rId40" imgW="304560" imgH="317160" progId="Equation.DSMT4">
                  <p:embed/>
                </p:oleObj>
              </mc:Choice>
              <mc:Fallback>
                <p:oleObj name="Equation" r:id="rId40" imgW="304560" imgH="317160" progId="Equation.DSMT4">
                  <p:embed/>
                  <p:pic>
                    <p:nvPicPr>
                      <p:cNvPr id="220" name="对象 219">
                        <a:extLst>
                          <a:ext uri="{FF2B5EF4-FFF2-40B4-BE49-F238E27FC236}">
                            <a16:creationId xmlns="" xmlns:a16="http://schemas.microsoft.com/office/drawing/2014/main" id="{76AB339D-EAAE-4687-A26D-A0A3AD69FAD4}"/>
                          </a:ext>
                        </a:extLst>
                      </p:cNvPr>
                      <p:cNvPicPr/>
                      <p:nvPr/>
                    </p:nvPicPr>
                    <p:blipFill>
                      <a:blip r:embed="rId12"/>
                      <a:stretch>
                        <a:fillRect/>
                      </a:stretch>
                    </p:blipFill>
                    <p:spPr>
                      <a:xfrm>
                        <a:off x="3008868" y="3649952"/>
                        <a:ext cx="304800" cy="317500"/>
                      </a:xfrm>
                      <a:prstGeom prst="rect">
                        <a:avLst/>
                      </a:prstGeom>
                    </p:spPr>
                  </p:pic>
                </p:oleObj>
              </mc:Fallback>
            </mc:AlternateContent>
          </a:graphicData>
        </a:graphic>
      </p:graphicFrame>
      <p:graphicFrame>
        <p:nvGraphicFramePr>
          <p:cNvPr id="82" name="对象 81">
            <a:extLst>
              <a:ext uri="{FF2B5EF4-FFF2-40B4-BE49-F238E27FC236}">
                <a16:creationId xmlns="" xmlns:a16="http://schemas.microsoft.com/office/drawing/2014/main" id="{972C0592-A6A6-44E3-B092-16267FF3890D}"/>
              </a:ext>
            </a:extLst>
          </p:cNvPr>
          <p:cNvGraphicFramePr>
            <a:graphicFrameLocks noChangeAspect="1"/>
          </p:cNvGraphicFramePr>
          <p:nvPr>
            <p:extLst>
              <p:ext uri="{D42A27DB-BD31-4B8C-83A1-F6EECF244321}">
                <p14:modId xmlns:p14="http://schemas.microsoft.com/office/powerpoint/2010/main" val="3678840050"/>
              </p:ext>
            </p:extLst>
          </p:nvPr>
        </p:nvGraphicFramePr>
        <p:xfrm>
          <a:off x="1913477" y="3163801"/>
          <a:ext cx="279400" cy="317500"/>
        </p:xfrm>
        <a:graphic>
          <a:graphicData uri="http://schemas.openxmlformats.org/presentationml/2006/ole">
            <mc:AlternateContent xmlns:mc="http://schemas.openxmlformats.org/markup-compatibility/2006">
              <mc:Choice xmlns:v="urn:schemas-microsoft-com:vml" Requires="v">
                <p:oleObj spid="_x0000_s59383" name="Equation" r:id="rId41" imgW="279360" imgH="317160" progId="Equation.DSMT4">
                  <p:embed/>
                </p:oleObj>
              </mc:Choice>
              <mc:Fallback>
                <p:oleObj name="Equation" r:id="rId41" imgW="279360" imgH="317160" progId="Equation.DSMT4">
                  <p:embed/>
                  <p:pic>
                    <p:nvPicPr>
                      <p:cNvPr id="221" name="对象 220">
                        <a:extLst>
                          <a:ext uri="{FF2B5EF4-FFF2-40B4-BE49-F238E27FC236}">
                            <a16:creationId xmlns="" xmlns:a16="http://schemas.microsoft.com/office/drawing/2014/main" id="{B098E52E-04BA-43F3-95BD-788E71203A0A}"/>
                          </a:ext>
                        </a:extLst>
                      </p:cNvPr>
                      <p:cNvPicPr/>
                      <p:nvPr/>
                    </p:nvPicPr>
                    <p:blipFill>
                      <a:blip r:embed="rId14"/>
                      <a:stretch>
                        <a:fillRect/>
                      </a:stretch>
                    </p:blipFill>
                    <p:spPr>
                      <a:xfrm>
                        <a:off x="1913477" y="3163801"/>
                        <a:ext cx="279400" cy="317500"/>
                      </a:xfrm>
                      <a:prstGeom prst="rect">
                        <a:avLst/>
                      </a:prstGeom>
                    </p:spPr>
                  </p:pic>
                </p:oleObj>
              </mc:Fallback>
            </mc:AlternateContent>
          </a:graphicData>
        </a:graphic>
      </p:graphicFrame>
      <p:graphicFrame>
        <p:nvGraphicFramePr>
          <p:cNvPr id="83" name="对象 82">
            <a:extLst>
              <a:ext uri="{FF2B5EF4-FFF2-40B4-BE49-F238E27FC236}">
                <a16:creationId xmlns="" xmlns:a16="http://schemas.microsoft.com/office/drawing/2014/main" id="{C9A4A946-64D5-41A7-B27B-EE5064F52E20}"/>
              </a:ext>
            </a:extLst>
          </p:cNvPr>
          <p:cNvGraphicFramePr>
            <a:graphicFrameLocks noChangeAspect="1"/>
          </p:cNvGraphicFramePr>
          <p:nvPr>
            <p:extLst>
              <p:ext uri="{D42A27DB-BD31-4B8C-83A1-F6EECF244321}">
                <p14:modId xmlns:p14="http://schemas.microsoft.com/office/powerpoint/2010/main" val="2618115714"/>
              </p:ext>
            </p:extLst>
          </p:nvPr>
        </p:nvGraphicFramePr>
        <p:xfrm>
          <a:off x="3583551" y="3144781"/>
          <a:ext cx="304800" cy="317500"/>
        </p:xfrm>
        <a:graphic>
          <a:graphicData uri="http://schemas.openxmlformats.org/presentationml/2006/ole">
            <mc:AlternateContent xmlns:mc="http://schemas.openxmlformats.org/markup-compatibility/2006">
              <mc:Choice xmlns:v="urn:schemas-microsoft-com:vml" Requires="v">
                <p:oleObj spid="_x0000_s59384" name="Equation" r:id="rId42" imgW="304560" imgH="317160" progId="Equation.DSMT4">
                  <p:embed/>
                </p:oleObj>
              </mc:Choice>
              <mc:Fallback>
                <p:oleObj name="Equation" r:id="rId42" imgW="304560" imgH="317160" progId="Equation.DSMT4">
                  <p:embed/>
                  <p:pic>
                    <p:nvPicPr>
                      <p:cNvPr id="222" name="对象 221">
                        <a:extLst>
                          <a:ext uri="{FF2B5EF4-FFF2-40B4-BE49-F238E27FC236}">
                            <a16:creationId xmlns="" xmlns:a16="http://schemas.microsoft.com/office/drawing/2014/main" id="{CE242EC1-562B-49B5-90B9-FC2EDCBE2195}"/>
                          </a:ext>
                        </a:extLst>
                      </p:cNvPr>
                      <p:cNvPicPr/>
                      <p:nvPr/>
                    </p:nvPicPr>
                    <p:blipFill>
                      <a:blip r:embed="rId16"/>
                      <a:stretch>
                        <a:fillRect/>
                      </a:stretch>
                    </p:blipFill>
                    <p:spPr>
                      <a:xfrm>
                        <a:off x="3583551" y="3144781"/>
                        <a:ext cx="304800" cy="317500"/>
                      </a:xfrm>
                      <a:prstGeom prst="rect">
                        <a:avLst/>
                      </a:prstGeom>
                    </p:spPr>
                  </p:pic>
                </p:oleObj>
              </mc:Fallback>
            </mc:AlternateContent>
          </a:graphicData>
        </a:graphic>
      </p:graphicFrame>
      <p:graphicFrame>
        <p:nvGraphicFramePr>
          <p:cNvPr id="84" name="对象 83">
            <a:extLst>
              <a:ext uri="{FF2B5EF4-FFF2-40B4-BE49-F238E27FC236}">
                <a16:creationId xmlns="" xmlns:a16="http://schemas.microsoft.com/office/drawing/2014/main" id="{D2587751-AC9D-4077-8714-B2A486554C6F}"/>
              </a:ext>
            </a:extLst>
          </p:cNvPr>
          <p:cNvGraphicFramePr>
            <a:graphicFrameLocks noChangeAspect="1"/>
          </p:cNvGraphicFramePr>
          <p:nvPr>
            <p:extLst>
              <p:ext uri="{D42A27DB-BD31-4B8C-83A1-F6EECF244321}">
                <p14:modId xmlns:p14="http://schemas.microsoft.com/office/powerpoint/2010/main" val="3421203186"/>
              </p:ext>
            </p:extLst>
          </p:nvPr>
        </p:nvGraphicFramePr>
        <p:xfrm>
          <a:off x="1925468" y="2657200"/>
          <a:ext cx="292100" cy="317500"/>
        </p:xfrm>
        <a:graphic>
          <a:graphicData uri="http://schemas.openxmlformats.org/presentationml/2006/ole">
            <mc:AlternateContent xmlns:mc="http://schemas.openxmlformats.org/markup-compatibility/2006">
              <mc:Choice xmlns:v="urn:schemas-microsoft-com:vml" Requires="v">
                <p:oleObj spid="_x0000_s59385" name="Equation" r:id="rId43" imgW="291960" imgH="317160" progId="Equation.DSMT4">
                  <p:embed/>
                </p:oleObj>
              </mc:Choice>
              <mc:Fallback>
                <p:oleObj name="Equation" r:id="rId43" imgW="291960" imgH="317160" progId="Equation.DSMT4">
                  <p:embed/>
                  <p:pic>
                    <p:nvPicPr>
                      <p:cNvPr id="223" name="对象 222">
                        <a:extLst>
                          <a:ext uri="{FF2B5EF4-FFF2-40B4-BE49-F238E27FC236}">
                            <a16:creationId xmlns="" xmlns:a16="http://schemas.microsoft.com/office/drawing/2014/main" id="{49402283-97D3-45EA-9D69-C1D32914DBC4}"/>
                          </a:ext>
                        </a:extLst>
                      </p:cNvPr>
                      <p:cNvPicPr/>
                      <p:nvPr/>
                    </p:nvPicPr>
                    <p:blipFill>
                      <a:blip r:embed="rId18"/>
                      <a:stretch>
                        <a:fillRect/>
                      </a:stretch>
                    </p:blipFill>
                    <p:spPr>
                      <a:xfrm>
                        <a:off x="1925468" y="2657200"/>
                        <a:ext cx="292100" cy="317500"/>
                      </a:xfrm>
                      <a:prstGeom prst="rect">
                        <a:avLst/>
                      </a:prstGeom>
                    </p:spPr>
                  </p:pic>
                </p:oleObj>
              </mc:Fallback>
            </mc:AlternateContent>
          </a:graphicData>
        </a:graphic>
      </p:graphicFrame>
      <p:graphicFrame>
        <p:nvGraphicFramePr>
          <p:cNvPr id="85" name="对象 84">
            <a:extLst>
              <a:ext uri="{FF2B5EF4-FFF2-40B4-BE49-F238E27FC236}">
                <a16:creationId xmlns="" xmlns:a16="http://schemas.microsoft.com/office/drawing/2014/main" id="{CDE0FF7C-61C3-4B42-813D-1A1D72F488A4}"/>
              </a:ext>
            </a:extLst>
          </p:cNvPr>
          <p:cNvGraphicFramePr>
            <a:graphicFrameLocks noChangeAspect="1"/>
          </p:cNvGraphicFramePr>
          <p:nvPr>
            <p:extLst>
              <p:ext uri="{D42A27DB-BD31-4B8C-83A1-F6EECF244321}">
                <p14:modId xmlns:p14="http://schemas.microsoft.com/office/powerpoint/2010/main" val="80144019"/>
              </p:ext>
            </p:extLst>
          </p:nvPr>
        </p:nvGraphicFramePr>
        <p:xfrm>
          <a:off x="3021251" y="2638150"/>
          <a:ext cx="304800" cy="317500"/>
        </p:xfrm>
        <a:graphic>
          <a:graphicData uri="http://schemas.openxmlformats.org/presentationml/2006/ole">
            <mc:AlternateContent xmlns:mc="http://schemas.openxmlformats.org/markup-compatibility/2006">
              <mc:Choice xmlns:v="urn:schemas-microsoft-com:vml" Requires="v">
                <p:oleObj spid="_x0000_s59386" name="Equation" r:id="rId44" imgW="304560" imgH="317160" progId="Equation.DSMT4">
                  <p:embed/>
                </p:oleObj>
              </mc:Choice>
              <mc:Fallback>
                <p:oleObj name="Equation" r:id="rId44" imgW="304560" imgH="317160" progId="Equation.DSMT4">
                  <p:embed/>
                  <p:pic>
                    <p:nvPicPr>
                      <p:cNvPr id="224" name="对象 223">
                        <a:extLst>
                          <a:ext uri="{FF2B5EF4-FFF2-40B4-BE49-F238E27FC236}">
                            <a16:creationId xmlns="" xmlns:a16="http://schemas.microsoft.com/office/drawing/2014/main" id="{21753237-C303-4182-A216-333FDAC294AF}"/>
                          </a:ext>
                        </a:extLst>
                      </p:cNvPr>
                      <p:cNvPicPr/>
                      <p:nvPr/>
                    </p:nvPicPr>
                    <p:blipFill>
                      <a:blip r:embed="rId20"/>
                      <a:stretch>
                        <a:fillRect/>
                      </a:stretch>
                    </p:blipFill>
                    <p:spPr>
                      <a:xfrm>
                        <a:off x="3021251" y="2638150"/>
                        <a:ext cx="304800" cy="317500"/>
                      </a:xfrm>
                      <a:prstGeom prst="rect">
                        <a:avLst/>
                      </a:prstGeom>
                    </p:spPr>
                  </p:pic>
                </p:oleObj>
              </mc:Fallback>
            </mc:AlternateContent>
          </a:graphicData>
        </a:graphic>
      </p:graphicFrame>
      <p:graphicFrame>
        <p:nvGraphicFramePr>
          <p:cNvPr id="86" name="对象 85">
            <a:extLst>
              <a:ext uri="{FF2B5EF4-FFF2-40B4-BE49-F238E27FC236}">
                <a16:creationId xmlns="" xmlns:a16="http://schemas.microsoft.com/office/drawing/2014/main" id="{0BA0027A-BE32-4BD5-82FB-3799793D6808}"/>
              </a:ext>
            </a:extLst>
          </p:cNvPr>
          <p:cNvGraphicFramePr>
            <a:graphicFrameLocks noChangeAspect="1"/>
          </p:cNvGraphicFramePr>
          <p:nvPr>
            <p:extLst>
              <p:ext uri="{D42A27DB-BD31-4B8C-83A1-F6EECF244321}">
                <p14:modId xmlns:p14="http://schemas.microsoft.com/office/powerpoint/2010/main" val="3942262515"/>
              </p:ext>
            </p:extLst>
          </p:nvPr>
        </p:nvGraphicFramePr>
        <p:xfrm>
          <a:off x="2469130" y="4195435"/>
          <a:ext cx="292100" cy="317500"/>
        </p:xfrm>
        <a:graphic>
          <a:graphicData uri="http://schemas.openxmlformats.org/presentationml/2006/ole">
            <mc:AlternateContent xmlns:mc="http://schemas.openxmlformats.org/markup-compatibility/2006">
              <mc:Choice xmlns:v="urn:schemas-microsoft-com:vml" Requires="v">
                <p:oleObj spid="_x0000_s59387" name="Equation" r:id="rId45" imgW="291960" imgH="317160" progId="Equation.DSMT4">
                  <p:embed/>
                </p:oleObj>
              </mc:Choice>
              <mc:Fallback>
                <p:oleObj name="Equation" r:id="rId45" imgW="291960" imgH="317160" progId="Equation.DSMT4">
                  <p:embed/>
                  <p:pic>
                    <p:nvPicPr>
                      <p:cNvPr id="225" name="对象 224">
                        <a:extLst>
                          <a:ext uri="{FF2B5EF4-FFF2-40B4-BE49-F238E27FC236}">
                            <a16:creationId xmlns="" xmlns:a16="http://schemas.microsoft.com/office/drawing/2014/main" id="{265122D3-0780-4072-B476-D551CB38B65F}"/>
                          </a:ext>
                        </a:extLst>
                      </p:cNvPr>
                      <p:cNvPicPr/>
                      <p:nvPr/>
                    </p:nvPicPr>
                    <p:blipFill>
                      <a:blip r:embed="rId22"/>
                      <a:stretch>
                        <a:fillRect/>
                      </a:stretch>
                    </p:blipFill>
                    <p:spPr>
                      <a:xfrm>
                        <a:off x="2469130" y="4195435"/>
                        <a:ext cx="292100" cy="317500"/>
                      </a:xfrm>
                      <a:prstGeom prst="rect">
                        <a:avLst/>
                      </a:prstGeom>
                    </p:spPr>
                  </p:pic>
                </p:oleObj>
              </mc:Fallback>
            </mc:AlternateContent>
          </a:graphicData>
        </a:graphic>
      </p:graphicFrame>
      <p:graphicFrame>
        <p:nvGraphicFramePr>
          <p:cNvPr id="87" name="对象 86">
            <a:extLst>
              <a:ext uri="{FF2B5EF4-FFF2-40B4-BE49-F238E27FC236}">
                <a16:creationId xmlns="" xmlns:a16="http://schemas.microsoft.com/office/drawing/2014/main" id="{F4D572A8-8E41-49B3-8181-896C3713E7F5}"/>
              </a:ext>
            </a:extLst>
          </p:cNvPr>
          <p:cNvGraphicFramePr>
            <a:graphicFrameLocks noChangeAspect="1"/>
          </p:cNvGraphicFramePr>
          <p:nvPr>
            <p:extLst>
              <p:ext uri="{D42A27DB-BD31-4B8C-83A1-F6EECF244321}">
                <p14:modId xmlns:p14="http://schemas.microsoft.com/office/powerpoint/2010/main" val="843190871"/>
              </p:ext>
            </p:extLst>
          </p:nvPr>
        </p:nvGraphicFramePr>
        <p:xfrm>
          <a:off x="1890330" y="3660784"/>
          <a:ext cx="292100" cy="317500"/>
        </p:xfrm>
        <a:graphic>
          <a:graphicData uri="http://schemas.openxmlformats.org/presentationml/2006/ole">
            <mc:AlternateContent xmlns:mc="http://schemas.openxmlformats.org/markup-compatibility/2006">
              <mc:Choice xmlns:v="urn:schemas-microsoft-com:vml" Requires="v">
                <p:oleObj spid="_x0000_s59388" name="Equation" r:id="rId46" imgW="291960" imgH="317160" progId="Equation.DSMT4">
                  <p:embed/>
                </p:oleObj>
              </mc:Choice>
              <mc:Fallback>
                <p:oleObj name="Equation" r:id="rId46" imgW="291960" imgH="317160" progId="Equation.DSMT4">
                  <p:embed/>
                  <p:pic>
                    <p:nvPicPr>
                      <p:cNvPr id="226" name="对象 225">
                        <a:extLst>
                          <a:ext uri="{FF2B5EF4-FFF2-40B4-BE49-F238E27FC236}">
                            <a16:creationId xmlns="" xmlns:a16="http://schemas.microsoft.com/office/drawing/2014/main" id="{E9A0A890-C464-4E6D-BE6C-B778767D6647}"/>
                          </a:ext>
                        </a:extLst>
                      </p:cNvPr>
                      <p:cNvPicPr/>
                      <p:nvPr/>
                    </p:nvPicPr>
                    <p:blipFill>
                      <a:blip r:embed="rId24"/>
                      <a:stretch>
                        <a:fillRect/>
                      </a:stretch>
                    </p:blipFill>
                    <p:spPr>
                      <a:xfrm>
                        <a:off x="1890330" y="3660784"/>
                        <a:ext cx="292100" cy="317500"/>
                      </a:xfrm>
                      <a:prstGeom prst="rect">
                        <a:avLst/>
                      </a:prstGeom>
                    </p:spPr>
                  </p:pic>
                </p:oleObj>
              </mc:Fallback>
            </mc:AlternateContent>
          </a:graphicData>
        </a:graphic>
      </p:graphicFrame>
      <p:graphicFrame>
        <p:nvGraphicFramePr>
          <p:cNvPr id="88" name="对象 87">
            <a:extLst>
              <a:ext uri="{FF2B5EF4-FFF2-40B4-BE49-F238E27FC236}">
                <a16:creationId xmlns="" xmlns:a16="http://schemas.microsoft.com/office/drawing/2014/main" id="{FDB43A8A-C0DF-4A8B-A459-4E45407B31DB}"/>
              </a:ext>
            </a:extLst>
          </p:cNvPr>
          <p:cNvGraphicFramePr>
            <a:graphicFrameLocks noChangeAspect="1"/>
          </p:cNvGraphicFramePr>
          <p:nvPr>
            <p:extLst>
              <p:ext uri="{D42A27DB-BD31-4B8C-83A1-F6EECF244321}">
                <p14:modId xmlns:p14="http://schemas.microsoft.com/office/powerpoint/2010/main" val="1796857289"/>
              </p:ext>
            </p:extLst>
          </p:nvPr>
        </p:nvGraphicFramePr>
        <p:xfrm>
          <a:off x="3017753" y="3145521"/>
          <a:ext cx="292100" cy="317500"/>
        </p:xfrm>
        <a:graphic>
          <a:graphicData uri="http://schemas.openxmlformats.org/presentationml/2006/ole">
            <mc:AlternateContent xmlns:mc="http://schemas.openxmlformats.org/markup-compatibility/2006">
              <mc:Choice xmlns:v="urn:schemas-microsoft-com:vml" Requires="v">
                <p:oleObj spid="_x0000_s59389" name="Equation" r:id="rId47" imgW="291960" imgH="317160" progId="Equation.DSMT4">
                  <p:embed/>
                </p:oleObj>
              </mc:Choice>
              <mc:Fallback>
                <p:oleObj name="Equation" r:id="rId47" imgW="291960" imgH="317160" progId="Equation.DSMT4">
                  <p:embed/>
                  <p:pic>
                    <p:nvPicPr>
                      <p:cNvPr id="227" name="对象 226">
                        <a:extLst>
                          <a:ext uri="{FF2B5EF4-FFF2-40B4-BE49-F238E27FC236}">
                            <a16:creationId xmlns="" xmlns:a16="http://schemas.microsoft.com/office/drawing/2014/main" id="{B2478092-3AC5-43D8-8D37-A8FE7DFE24D3}"/>
                          </a:ext>
                        </a:extLst>
                      </p:cNvPr>
                      <p:cNvPicPr/>
                      <p:nvPr/>
                    </p:nvPicPr>
                    <p:blipFill>
                      <a:blip r:embed="rId26"/>
                      <a:stretch>
                        <a:fillRect/>
                      </a:stretch>
                    </p:blipFill>
                    <p:spPr>
                      <a:xfrm>
                        <a:off x="3017753" y="3145521"/>
                        <a:ext cx="292100" cy="317500"/>
                      </a:xfrm>
                      <a:prstGeom prst="rect">
                        <a:avLst/>
                      </a:prstGeom>
                    </p:spPr>
                  </p:pic>
                </p:oleObj>
              </mc:Fallback>
            </mc:AlternateContent>
          </a:graphicData>
        </a:graphic>
      </p:graphicFrame>
      <p:graphicFrame>
        <p:nvGraphicFramePr>
          <p:cNvPr id="89" name="对象 88">
            <a:extLst>
              <a:ext uri="{FF2B5EF4-FFF2-40B4-BE49-F238E27FC236}">
                <a16:creationId xmlns="" xmlns:a16="http://schemas.microsoft.com/office/drawing/2014/main" id="{22599F97-855E-43FF-AABA-369F580F8A37}"/>
              </a:ext>
            </a:extLst>
          </p:cNvPr>
          <p:cNvGraphicFramePr>
            <a:graphicFrameLocks noChangeAspect="1"/>
          </p:cNvGraphicFramePr>
          <p:nvPr>
            <p:extLst>
              <p:ext uri="{D42A27DB-BD31-4B8C-83A1-F6EECF244321}">
                <p14:modId xmlns:p14="http://schemas.microsoft.com/office/powerpoint/2010/main" val="2291861089"/>
              </p:ext>
            </p:extLst>
          </p:nvPr>
        </p:nvGraphicFramePr>
        <p:xfrm>
          <a:off x="3601344" y="2654025"/>
          <a:ext cx="304800" cy="317500"/>
        </p:xfrm>
        <a:graphic>
          <a:graphicData uri="http://schemas.openxmlformats.org/presentationml/2006/ole">
            <mc:AlternateContent xmlns:mc="http://schemas.openxmlformats.org/markup-compatibility/2006">
              <mc:Choice xmlns:v="urn:schemas-microsoft-com:vml" Requires="v">
                <p:oleObj spid="_x0000_s59390" name="Equation" r:id="rId48" imgW="304560" imgH="317160" progId="Equation.DSMT4">
                  <p:embed/>
                </p:oleObj>
              </mc:Choice>
              <mc:Fallback>
                <p:oleObj name="Equation" r:id="rId48" imgW="304560" imgH="317160" progId="Equation.DSMT4">
                  <p:embed/>
                  <p:pic>
                    <p:nvPicPr>
                      <p:cNvPr id="228" name="对象 227">
                        <a:extLst>
                          <a:ext uri="{FF2B5EF4-FFF2-40B4-BE49-F238E27FC236}">
                            <a16:creationId xmlns="" xmlns:a16="http://schemas.microsoft.com/office/drawing/2014/main" id="{430EC41E-CFF3-4481-B7D3-03322BC68D78}"/>
                          </a:ext>
                        </a:extLst>
                      </p:cNvPr>
                      <p:cNvPicPr/>
                      <p:nvPr/>
                    </p:nvPicPr>
                    <p:blipFill>
                      <a:blip r:embed="rId28"/>
                      <a:stretch>
                        <a:fillRect/>
                      </a:stretch>
                    </p:blipFill>
                    <p:spPr>
                      <a:xfrm>
                        <a:off x="3601344" y="2654025"/>
                        <a:ext cx="304800" cy="317500"/>
                      </a:xfrm>
                      <a:prstGeom prst="rect">
                        <a:avLst/>
                      </a:prstGeom>
                    </p:spPr>
                  </p:pic>
                </p:oleObj>
              </mc:Fallback>
            </mc:AlternateContent>
          </a:graphicData>
        </a:graphic>
      </p:graphicFrame>
      <p:graphicFrame>
        <p:nvGraphicFramePr>
          <p:cNvPr id="90" name="对象 89">
            <a:extLst>
              <a:ext uri="{FF2B5EF4-FFF2-40B4-BE49-F238E27FC236}">
                <a16:creationId xmlns="" xmlns:a16="http://schemas.microsoft.com/office/drawing/2014/main" id="{1438E45D-227E-437B-9CB8-559599A98D56}"/>
              </a:ext>
            </a:extLst>
          </p:cNvPr>
          <p:cNvGraphicFramePr>
            <a:graphicFrameLocks noChangeAspect="1"/>
          </p:cNvGraphicFramePr>
          <p:nvPr>
            <p:extLst>
              <p:ext uri="{D42A27DB-BD31-4B8C-83A1-F6EECF244321}">
                <p14:modId xmlns:p14="http://schemas.microsoft.com/office/powerpoint/2010/main" val="3152099922"/>
              </p:ext>
            </p:extLst>
          </p:nvPr>
        </p:nvGraphicFramePr>
        <p:xfrm>
          <a:off x="3577010" y="3659113"/>
          <a:ext cx="304800" cy="317500"/>
        </p:xfrm>
        <a:graphic>
          <a:graphicData uri="http://schemas.openxmlformats.org/presentationml/2006/ole">
            <mc:AlternateContent xmlns:mc="http://schemas.openxmlformats.org/markup-compatibility/2006">
              <mc:Choice xmlns:v="urn:schemas-microsoft-com:vml" Requires="v">
                <p:oleObj spid="_x0000_s59391" name="Equation" r:id="rId49" imgW="304560" imgH="317160" progId="Equation.DSMT4">
                  <p:embed/>
                </p:oleObj>
              </mc:Choice>
              <mc:Fallback>
                <p:oleObj name="Equation" r:id="rId49" imgW="304560" imgH="317160" progId="Equation.DSMT4">
                  <p:embed/>
                  <p:pic>
                    <p:nvPicPr>
                      <p:cNvPr id="229" name="对象 228">
                        <a:extLst>
                          <a:ext uri="{FF2B5EF4-FFF2-40B4-BE49-F238E27FC236}">
                            <a16:creationId xmlns="" xmlns:a16="http://schemas.microsoft.com/office/drawing/2014/main" id="{472FC733-1C26-4A82-8BC0-257D5239677E}"/>
                          </a:ext>
                        </a:extLst>
                      </p:cNvPr>
                      <p:cNvPicPr/>
                      <p:nvPr/>
                    </p:nvPicPr>
                    <p:blipFill>
                      <a:blip r:embed="rId30"/>
                      <a:stretch>
                        <a:fillRect/>
                      </a:stretch>
                    </p:blipFill>
                    <p:spPr>
                      <a:xfrm>
                        <a:off x="3577010" y="3659113"/>
                        <a:ext cx="304800" cy="317500"/>
                      </a:xfrm>
                      <a:prstGeom prst="rect">
                        <a:avLst/>
                      </a:prstGeom>
                    </p:spPr>
                  </p:pic>
                </p:oleObj>
              </mc:Fallback>
            </mc:AlternateContent>
          </a:graphicData>
        </a:graphic>
      </p:graphicFrame>
      <p:graphicFrame>
        <p:nvGraphicFramePr>
          <p:cNvPr id="91" name="对象 90">
            <a:extLst>
              <a:ext uri="{FF2B5EF4-FFF2-40B4-BE49-F238E27FC236}">
                <a16:creationId xmlns="" xmlns:a16="http://schemas.microsoft.com/office/drawing/2014/main" id="{90FC7271-3387-4E60-A180-8889D3AC0AC8}"/>
              </a:ext>
            </a:extLst>
          </p:cNvPr>
          <p:cNvGraphicFramePr>
            <a:graphicFrameLocks noChangeAspect="1"/>
          </p:cNvGraphicFramePr>
          <p:nvPr>
            <p:extLst>
              <p:ext uri="{D42A27DB-BD31-4B8C-83A1-F6EECF244321}">
                <p14:modId xmlns:p14="http://schemas.microsoft.com/office/powerpoint/2010/main" val="955251347"/>
              </p:ext>
            </p:extLst>
          </p:nvPr>
        </p:nvGraphicFramePr>
        <p:xfrm>
          <a:off x="3015731" y="4191571"/>
          <a:ext cx="292100" cy="317500"/>
        </p:xfrm>
        <a:graphic>
          <a:graphicData uri="http://schemas.openxmlformats.org/presentationml/2006/ole">
            <mc:AlternateContent xmlns:mc="http://schemas.openxmlformats.org/markup-compatibility/2006">
              <mc:Choice xmlns:v="urn:schemas-microsoft-com:vml" Requires="v">
                <p:oleObj spid="_x0000_s61440" name="Equation" r:id="rId50" imgW="291960" imgH="317160" progId="Equation.DSMT4">
                  <p:embed/>
                </p:oleObj>
              </mc:Choice>
              <mc:Fallback>
                <p:oleObj name="Equation" r:id="rId50" imgW="291960" imgH="317160" progId="Equation.DSMT4">
                  <p:embed/>
                  <p:pic>
                    <p:nvPicPr>
                      <p:cNvPr id="230" name="对象 229">
                        <a:extLst>
                          <a:ext uri="{FF2B5EF4-FFF2-40B4-BE49-F238E27FC236}">
                            <a16:creationId xmlns="" xmlns:a16="http://schemas.microsoft.com/office/drawing/2014/main" id="{4B836B64-911B-4905-B975-50F99DA1B26C}"/>
                          </a:ext>
                        </a:extLst>
                      </p:cNvPr>
                      <p:cNvPicPr/>
                      <p:nvPr/>
                    </p:nvPicPr>
                    <p:blipFill>
                      <a:blip r:embed="rId32"/>
                      <a:stretch>
                        <a:fillRect/>
                      </a:stretch>
                    </p:blipFill>
                    <p:spPr>
                      <a:xfrm>
                        <a:off x="3015731" y="4191571"/>
                        <a:ext cx="292100" cy="317500"/>
                      </a:xfrm>
                      <a:prstGeom prst="rect">
                        <a:avLst/>
                      </a:prstGeom>
                    </p:spPr>
                  </p:pic>
                </p:oleObj>
              </mc:Fallback>
            </mc:AlternateContent>
          </a:graphicData>
        </a:graphic>
      </p:graphicFrame>
      <p:graphicFrame>
        <p:nvGraphicFramePr>
          <p:cNvPr id="92" name="对象 91">
            <a:extLst>
              <a:ext uri="{FF2B5EF4-FFF2-40B4-BE49-F238E27FC236}">
                <a16:creationId xmlns="" xmlns:a16="http://schemas.microsoft.com/office/drawing/2014/main" id="{5EA3C1FC-9836-41A7-B4AA-9F3D3BA69808}"/>
              </a:ext>
            </a:extLst>
          </p:cNvPr>
          <p:cNvGraphicFramePr>
            <a:graphicFrameLocks noChangeAspect="1"/>
          </p:cNvGraphicFramePr>
          <p:nvPr>
            <p:extLst>
              <p:ext uri="{D42A27DB-BD31-4B8C-83A1-F6EECF244321}">
                <p14:modId xmlns:p14="http://schemas.microsoft.com/office/powerpoint/2010/main" val="1192492016"/>
              </p:ext>
            </p:extLst>
          </p:nvPr>
        </p:nvGraphicFramePr>
        <p:xfrm>
          <a:off x="2440786" y="3137755"/>
          <a:ext cx="304800" cy="317500"/>
        </p:xfrm>
        <a:graphic>
          <a:graphicData uri="http://schemas.openxmlformats.org/presentationml/2006/ole">
            <mc:AlternateContent xmlns:mc="http://schemas.openxmlformats.org/markup-compatibility/2006">
              <mc:Choice xmlns:v="urn:schemas-microsoft-com:vml" Requires="v">
                <p:oleObj spid="_x0000_s61441" name="Equation" r:id="rId51" imgW="304560" imgH="317160" progId="Equation.DSMT4">
                  <p:embed/>
                </p:oleObj>
              </mc:Choice>
              <mc:Fallback>
                <p:oleObj name="Equation" r:id="rId51" imgW="304560" imgH="317160" progId="Equation.DSMT4">
                  <p:embed/>
                  <p:pic>
                    <p:nvPicPr>
                      <p:cNvPr id="231" name="对象 230">
                        <a:extLst>
                          <a:ext uri="{FF2B5EF4-FFF2-40B4-BE49-F238E27FC236}">
                            <a16:creationId xmlns="" xmlns:a16="http://schemas.microsoft.com/office/drawing/2014/main" id="{9E325278-0396-4E1D-9B42-AAF08A5F512F}"/>
                          </a:ext>
                        </a:extLst>
                      </p:cNvPr>
                      <p:cNvPicPr/>
                      <p:nvPr/>
                    </p:nvPicPr>
                    <p:blipFill>
                      <a:blip r:embed="rId34"/>
                      <a:stretch>
                        <a:fillRect/>
                      </a:stretch>
                    </p:blipFill>
                    <p:spPr>
                      <a:xfrm>
                        <a:off x="2440786" y="3137755"/>
                        <a:ext cx="304800" cy="317500"/>
                      </a:xfrm>
                      <a:prstGeom prst="rect">
                        <a:avLst/>
                      </a:prstGeom>
                    </p:spPr>
                  </p:pic>
                </p:oleObj>
              </mc:Fallback>
            </mc:AlternateContent>
          </a:graphicData>
        </a:graphic>
      </p:graphicFrame>
      <p:graphicFrame>
        <p:nvGraphicFramePr>
          <p:cNvPr id="93" name="对象 92">
            <a:extLst>
              <a:ext uri="{FF2B5EF4-FFF2-40B4-BE49-F238E27FC236}">
                <a16:creationId xmlns="" xmlns:a16="http://schemas.microsoft.com/office/drawing/2014/main" id="{393891A9-0326-4694-A78D-B447954A4EBF}"/>
              </a:ext>
            </a:extLst>
          </p:cNvPr>
          <p:cNvGraphicFramePr>
            <a:graphicFrameLocks noChangeAspect="1"/>
          </p:cNvGraphicFramePr>
          <p:nvPr>
            <p:extLst>
              <p:ext uri="{D42A27DB-BD31-4B8C-83A1-F6EECF244321}">
                <p14:modId xmlns:p14="http://schemas.microsoft.com/office/powerpoint/2010/main" val="2467536244"/>
              </p:ext>
            </p:extLst>
          </p:nvPr>
        </p:nvGraphicFramePr>
        <p:xfrm>
          <a:off x="2475399" y="2644500"/>
          <a:ext cx="304800" cy="317500"/>
        </p:xfrm>
        <a:graphic>
          <a:graphicData uri="http://schemas.openxmlformats.org/presentationml/2006/ole">
            <mc:AlternateContent xmlns:mc="http://schemas.openxmlformats.org/markup-compatibility/2006">
              <mc:Choice xmlns:v="urn:schemas-microsoft-com:vml" Requires="v">
                <p:oleObj spid="_x0000_s61442" name="Equation" r:id="rId52" imgW="304560" imgH="317160" progId="Equation.DSMT4">
                  <p:embed/>
                </p:oleObj>
              </mc:Choice>
              <mc:Fallback>
                <p:oleObj name="Equation" r:id="rId52" imgW="304560" imgH="317160" progId="Equation.DSMT4">
                  <p:embed/>
                  <p:pic>
                    <p:nvPicPr>
                      <p:cNvPr id="232" name="对象 231">
                        <a:extLst>
                          <a:ext uri="{FF2B5EF4-FFF2-40B4-BE49-F238E27FC236}">
                            <a16:creationId xmlns="" xmlns:a16="http://schemas.microsoft.com/office/drawing/2014/main" id="{5E3D0D56-F4F7-4423-B236-E33A9AD1DB2B}"/>
                          </a:ext>
                        </a:extLst>
                      </p:cNvPr>
                      <p:cNvPicPr/>
                      <p:nvPr/>
                    </p:nvPicPr>
                    <p:blipFill>
                      <a:blip r:embed="rId36"/>
                      <a:stretch>
                        <a:fillRect/>
                      </a:stretch>
                    </p:blipFill>
                    <p:spPr>
                      <a:xfrm>
                        <a:off x="2475399" y="2644500"/>
                        <a:ext cx="304800" cy="317500"/>
                      </a:xfrm>
                      <a:prstGeom prst="rect">
                        <a:avLst/>
                      </a:prstGeom>
                    </p:spPr>
                  </p:pic>
                </p:oleObj>
              </mc:Fallback>
            </mc:AlternateContent>
          </a:graphicData>
        </a:graphic>
      </p:graphicFrame>
      <p:cxnSp>
        <p:nvCxnSpPr>
          <p:cNvPr id="94" name="直接连接符 93">
            <a:extLst>
              <a:ext uri="{FF2B5EF4-FFF2-40B4-BE49-F238E27FC236}">
                <a16:creationId xmlns="" xmlns:a16="http://schemas.microsoft.com/office/drawing/2014/main" id="{53AA4734-4AFD-4F7D-BBBA-F2775A5742A0}"/>
              </a:ext>
            </a:extLst>
          </p:cNvPr>
          <p:cNvCxnSpPr>
            <a:cxnSpLocks/>
          </p:cNvCxnSpPr>
          <p:nvPr/>
        </p:nvCxnSpPr>
        <p:spPr>
          <a:xfrm>
            <a:off x="2009863" y="2319905"/>
            <a:ext cx="18404" cy="223949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 xmlns:a16="http://schemas.microsoft.com/office/drawing/2014/main" id="{529266B2-40EB-4E96-816B-63EEF3B439E6}"/>
              </a:ext>
            </a:extLst>
          </p:cNvPr>
          <p:cNvCxnSpPr>
            <a:cxnSpLocks/>
          </p:cNvCxnSpPr>
          <p:nvPr/>
        </p:nvCxnSpPr>
        <p:spPr>
          <a:xfrm>
            <a:off x="2581413" y="2330836"/>
            <a:ext cx="18404" cy="223949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 xmlns:a16="http://schemas.microsoft.com/office/drawing/2014/main" id="{00DA9DC9-C1FA-4083-BDCA-FECE842DE876}"/>
              </a:ext>
            </a:extLst>
          </p:cNvPr>
          <p:cNvCxnSpPr>
            <a:cxnSpLocks/>
          </p:cNvCxnSpPr>
          <p:nvPr/>
        </p:nvCxnSpPr>
        <p:spPr>
          <a:xfrm>
            <a:off x="3152964" y="2319856"/>
            <a:ext cx="18404" cy="223949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 xmlns:a16="http://schemas.microsoft.com/office/drawing/2014/main" id="{A9E79043-A0AD-4F05-A45C-60D34D01D526}"/>
              </a:ext>
            </a:extLst>
          </p:cNvPr>
          <p:cNvCxnSpPr>
            <a:cxnSpLocks/>
          </p:cNvCxnSpPr>
          <p:nvPr/>
        </p:nvCxnSpPr>
        <p:spPr>
          <a:xfrm>
            <a:off x="3717547" y="2314728"/>
            <a:ext cx="18404" cy="223949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2" name="流程图: 接点 101">
            <a:extLst>
              <a:ext uri="{FF2B5EF4-FFF2-40B4-BE49-F238E27FC236}">
                <a16:creationId xmlns="" xmlns:a16="http://schemas.microsoft.com/office/drawing/2014/main" id="{3CE620C0-9F73-46C4-8A31-776975D546D7}"/>
              </a:ext>
            </a:extLst>
          </p:cNvPr>
          <p:cNvSpPr/>
          <p:nvPr/>
        </p:nvSpPr>
        <p:spPr>
          <a:xfrm>
            <a:off x="2291609" y="3805581"/>
            <a:ext cx="72000" cy="72000"/>
          </a:xfrm>
          <a:prstGeom prst="flowChartConnector">
            <a:avLst/>
          </a:prstGeom>
          <a:solidFill>
            <a:srgbClr val="FF0000"/>
          </a:solidFill>
          <a:ln w="12700" cap="flat" cmpd="sng" algn="ctr">
            <a:solidFill>
              <a:srgbClr val="FF0000"/>
            </a:solidFill>
            <a:prstDash val="solid"/>
            <a:miter lim="800000"/>
          </a:ln>
          <a:effectLst/>
        </p:spPr>
        <p:txBody>
          <a:bodyPr rtlCol="0" anchor="ctr"/>
          <a:lstStyle/>
          <a:p>
            <a:pPr algn="ctr">
              <a:defRPr/>
            </a:pPr>
            <a:endParaRPr lang="zh-CN" altLang="en-US">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103" name="直接连接符 102">
            <a:extLst>
              <a:ext uri="{FF2B5EF4-FFF2-40B4-BE49-F238E27FC236}">
                <a16:creationId xmlns="" xmlns:a16="http://schemas.microsoft.com/office/drawing/2014/main" id="{5D4133BC-3DCF-44EA-A751-31AEE879CDC6}"/>
              </a:ext>
            </a:extLst>
          </p:cNvPr>
          <p:cNvCxnSpPr>
            <a:cxnSpLocks/>
          </p:cNvCxnSpPr>
          <p:nvPr/>
        </p:nvCxnSpPr>
        <p:spPr>
          <a:xfrm>
            <a:off x="5115463" y="3856836"/>
            <a:ext cx="2386271" cy="1999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5" name="流程图: 接点 104">
            <a:extLst>
              <a:ext uri="{FF2B5EF4-FFF2-40B4-BE49-F238E27FC236}">
                <a16:creationId xmlns="" xmlns:a16="http://schemas.microsoft.com/office/drawing/2014/main" id="{3952FBA1-D020-4EF8-BBB3-355C8E204152}"/>
              </a:ext>
            </a:extLst>
          </p:cNvPr>
          <p:cNvSpPr/>
          <p:nvPr/>
        </p:nvSpPr>
        <p:spPr>
          <a:xfrm>
            <a:off x="5425334" y="3815106"/>
            <a:ext cx="72000" cy="72000"/>
          </a:xfrm>
          <a:prstGeom prst="flowChartConnector">
            <a:avLst/>
          </a:prstGeom>
          <a:solidFill>
            <a:srgbClr val="FF0000"/>
          </a:solidFill>
          <a:ln w="12700" cap="flat" cmpd="sng" algn="ctr">
            <a:solidFill>
              <a:srgbClr val="FF0000"/>
            </a:solidFill>
            <a:prstDash val="solid"/>
            <a:miter lim="800000"/>
          </a:ln>
          <a:effectLst/>
        </p:spPr>
        <p:txBody>
          <a:bodyPr rtlCol="0" anchor="ctr"/>
          <a:lstStyle/>
          <a:p>
            <a:pPr algn="ctr">
              <a:defRPr/>
            </a:pPr>
            <a:endParaRPr lang="zh-CN" altLang="en-US">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06" name="流程图: 接点 105">
            <a:extLst>
              <a:ext uri="{FF2B5EF4-FFF2-40B4-BE49-F238E27FC236}">
                <a16:creationId xmlns="" xmlns:a16="http://schemas.microsoft.com/office/drawing/2014/main" id="{BD255A50-BB2B-4DAF-A7A6-0ABCCA37564D}"/>
              </a:ext>
            </a:extLst>
          </p:cNvPr>
          <p:cNvSpPr/>
          <p:nvPr/>
        </p:nvSpPr>
        <p:spPr>
          <a:xfrm>
            <a:off x="5977784" y="3824631"/>
            <a:ext cx="72000" cy="72000"/>
          </a:xfrm>
          <a:prstGeom prst="flowChartConnector">
            <a:avLst/>
          </a:prstGeom>
          <a:solidFill>
            <a:srgbClr val="FF0000"/>
          </a:solidFill>
          <a:ln w="12700" cap="flat" cmpd="sng" algn="ctr">
            <a:solidFill>
              <a:srgbClr val="FF0000"/>
            </a:solidFill>
            <a:prstDash val="solid"/>
            <a:miter lim="800000"/>
          </a:ln>
          <a:effectLst/>
        </p:spPr>
        <p:txBody>
          <a:bodyPr rtlCol="0" anchor="ctr"/>
          <a:lstStyle/>
          <a:p>
            <a:pPr algn="ctr">
              <a:defRPr/>
            </a:pPr>
            <a:endParaRPr lang="zh-CN" altLang="en-US">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107" name="直接连接符 106">
            <a:extLst>
              <a:ext uri="{FF2B5EF4-FFF2-40B4-BE49-F238E27FC236}">
                <a16:creationId xmlns="" xmlns:a16="http://schemas.microsoft.com/office/drawing/2014/main" id="{159A0E1E-F5FC-46F1-AC12-C89747713CC1}"/>
              </a:ext>
            </a:extLst>
          </p:cNvPr>
          <p:cNvCxnSpPr>
            <a:cxnSpLocks/>
          </p:cNvCxnSpPr>
          <p:nvPr/>
        </p:nvCxnSpPr>
        <p:spPr>
          <a:xfrm>
            <a:off x="5754442" y="2352009"/>
            <a:ext cx="18404" cy="223949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9" name="流程图: 接点 108">
            <a:extLst>
              <a:ext uri="{FF2B5EF4-FFF2-40B4-BE49-F238E27FC236}">
                <a16:creationId xmlns="" xmlns:a16="http://schemas.microsoft.com/office/drawing/2014/main" id="{3EA9FF32-6A6E-403B-8482-CB618724B4B0}"/>
              </a:ext>
            </a:extLst>
          </p:cNvPr>
          <p:cNvSpPr/>
          <p:nvPr/>
        </p:nvSpPr>
        <p:spPr>
          <a:xfrm>
            <a:off x="6565191" y="3846685"/>
            <a:ext cx="72000" cy="72000"/>
          </a:xfrm>
          <a:prstGeom prst="flowChartConnector">
            <a:avLst/>
          </a:prstGeom>
          <a:solidFill>
            <a:srgbClr val="FF0000"/>
          </a:solidFill>
          <a:ln w="12700" cap="flat" cmpd="sng" algn="ctr">
            <a:solidFill>
              <a:srgbClr val="FF0000"/>
            </a:solidFill>
            <a:prstDash val="solid"/>
            <a:miter lim="800000"/>
          </a:ln>
          <a:effectLst/>
        </p:spPr>
        <p:txBody>
          <a:bodyPr rtlCol="0" anchor="ctr"/>
          <a:lstStyle/>
          <a:p>
            <a:pPr algn="ctr">
              <a:defRPr/>
            </a:pPr>
            <a:endParaRPr lang="zh-CN" altLang="en-US">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10" name="流程图: 接点 109">
            <a:extLst>
              <a:ext uri="{FF2B5EF4-FFF2-40B4-BE49-F238E27FC236}">
                <a16:creationId xmlns="" xmlns:a16="http://schemas.microsoft.com/office/drawing/2014/main" id="{BA3A6329-F4E3-4C9B-93EF-5A006EDE6C7B}"/>
              </a:ext>
            </a:extLst>
          </p:cNvPr>
          <p:cNvSpPr/>
          <p:nvPr/>
        </p:nvSpPr>
        <p:spPr>
          <a:xfrm>
            <a:off x="7105305" y="3809723"/>
            <a:ext cx="72000" cy="72000"/>
          </a:xfrm>
          <a:prstGeom prst="flowChartConnector">
            <a:avLst/>
          </a:prstGeom>
          <a:solidFill>
            <a:srgbClr val="FF0000"/>
          </a:solidFill>
          <a:ln w="12700" cap="flat" cmpd="sng" algn="ctr">
            <a:solidFill>
              <a:srgbClr val="FF0000"/>
            </a:solidFill>
            <a:prstDash val="solid"/>
            <a:miter lim="800000"/>
          </a:ln>
          <a:effectLst/>
        </p:spPr>
        <p:txBody>
          <a:bodyPr rtlCol="0" anchor="ctr"/>
          <a:lstStyle/>
          <a:p>
            <a:pPr algn="ctr">
              <a:defRPr/>
            </a:pPr>
            <a:endParaRPr lang="zh-CN" altLang="en-US">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11" name="流程图: 接点 110">
            <a:extLst>
              <a:ext uri="{FF2B5EF4-FFF2-40B4-BE49-F238E27FC236}">
                <a16:creationId xmlns="" xmlns:a16="http://schemas.microsoft.com/office/drawing/2014/main" id="{7D151FF6-0CD0-4C4E-BDDF-06AB451AD2CA}"/>
              </a:ext>
            </a:extLst>
          </p:cNvPr>
          <p:cNvSpPr/>
          <p:nvPr/>
        </p:nvSpPr>
        <p:spPr>
          <a:xfrm>
            <a:off x="5717477" y="2561687"/>
            <a:ext cx="72000" cy="72000"/>
          </a:xfrm>
          <a:prstGeom prst="flowChartConnector">
            <a:avLst/>
          </a:prstGeom>
          <a:solidFill>
            <a:srgbClr val="FF0000"/>
          </a:solidFill>
          <a:ln w="12700" cap="flat" cmpd="sng" algn="ctr">
            <a:solidFill>
              <a:srgbClr val="FF0000"/>
            </a:solidFill>
            <a:prstDash val="solid"/>
            <a:miter lim="800000"/>
          </a:ln>
          <a:effectLst/>
        </p:spPr>
        <p:txBody>
          <a:bodyPr rtlCol="0" anchor="ctr"/>
          <a:lstStyle/>
          <a:p>
            <a:pPr algn="ctr">
              <a:defRPr/>
            </a:pPr>
            <a:endParaRPr lang="zh-CN" altLang="en-US">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12" name="流程图: 接点 111">
            <a:extLst>
              <a:ext uri="{FF2B5EF4-FFF2-40B4-BE49-F238E27FC236}">
                <a16:creationId xmlns="" xmlns:a16="http://schemas.microsoft.com/office/drawing/2014/main" id="{229A4F05-78E4-4178-9698-8C2B98582985}"/>
              </a:ext>
            </a:extLst>
          </p:cNvPr>
          <p:cNvSpPr/>
          <p:nvPr/>
        </p:nvSpPr>
        <p:spPr>
          <a:xfrm>
            <a:off x="5740739" y="3080440"/>
            <a:ext cx="72000" cy="72000"/>
          </a:xfrm>
          <a:prstGeom prst="flowChartConnector">
            <a:avLst/>
          </a:prstGeom>
          <a:solidFill>
            <a:srgbClr val="FF0000"/>
          </a:solidFill>
          <a:ln w="12700" cap="flat" cmpd="sng" algn="ctr">
            <a:solidFill>
              <a:srgbClr val="FF0000"/>
            </a:solidFill>
            <a:prstDash val="solid"/>
            <a:miter lim="800000"/>
          </a:ln>
          <a:effectLst/>
        </p:spPr>
        <p:txBody>
          <a:bodyPr rtlCol="0" anchor="ctr"/>
          <a:lstStyle/>
          <a:p>
            <a:pPr algn="ctr">
              <a:defRPr/>
            </a:pPr>
            <a:endParaRPr lang="zh-CN" altLang="en-US">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13" name="流程图: 接点 112">
            <a:extLst>
              <a:ext uri="{FF2B5EF4-FFF2-40B4-BE49-F238E27FC236}">
                <a16:creationId xmlns="" xmlns:a16="http://schemas.microsoft.com/office/drawing/2014/main" id="{92C5BC27-ABDF-4F26-8FD1-94B93E9FB10F}"/>
              </a:ext>
            </a:extLst>
          </p:cNvPr>
          <p:cNvSpPr/>
          <p:nvPr/>
        </p:nvSpPr>
        <p:spPr>
          <a:xfrm>
            <a:off x="5727201" y="4109554"/>
            <a:ext cx="72000" cy="72000"/>
          </a:xfrm>
          <a:prstGeom prst="flowChartConnector">
            <a:avLst/>
          </a:prstGeom>
          <a:solidFill>
            <a:srgbClr val="FF0000"/>
          </a:solidFill>
          <a:ln w="12700" cap="flat" cmpd="sng" algn="ctr">
            <a:solidFill>
              <a:srgbClr val="FF0000"/>
            </a:solidFill>
            <a:prstDash val="solid"/>
            <a:miter lim="800000"/>
          </a:ln>
          <a:effectLst/>
        </p:spPr>
        <p:txBody>
          <a:bodyPr rtlCol="0" anchor="ctr"/>
          <a:lstStyle/>
          <a:p>
            <a:pPr algn="ctr">
              <a:defRPr/>
            </a:pPr>
            <a:endParaRPr lang="zh-CN" altLang="en-US">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14" name="流程图: 接点 113">
            <a:extLst>
              <a:ext uri="{FF2B5EF4-FFF2-40B4-BE49-F238E27FC236}">
                <a16:creationId xmlns="" xmlns:a16="http://schemas.microsoft.com/office/drawing/2014/main" id="{2E682430-9747-4BD6-A4B7-94B80F71F73C}"/>
              </a:ext>
            </a:extLst>
          </p:cNvPr>
          <p:cNvSpPr/>
          <p:nvPr/>
        </p:nvSpPr>
        <p:spPr>
          <a:xfrm>
            <a:off x="5734956" y="3590002"/>
            <a:ext cx="72000" cy="72000"/>
          </a:xfrm>
          <a:prstGeom prst="flowChartConnector">
            <a:avLst/>
          </a:prstGeom>
          <a:solidFill>
            <a:srgbClr val="FF0000"/>
          </a:solidFill>
          <a:ln w="12700" cap="flat" cmpd="sng" algn="ctr">
            <a:solidFill>
              <a:srgbClr val="FF0000"/>
            </a:solidFill>
            <a:prstDash val="solid"/>
            <a:miter lim="800000"/>
          </a:ln>
          <a:effectLst/>
        </p:spPr>
        <p:txBody>
          <a:bodyPr rtlCol="0" anchor="ctr"/>
          <a:lstStyle/>
          <a:p>
            <a:pPr algn="ctr">
              <a:defRPr/>
            </a:pPr>
            <a:endParaRPr lang="zh-CN" altLang="en-US">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15" name="流程图: 接点 114">
            <a:extLst>
              <a:ext uri="{FF2B5EF4-FFF2-40B4-BE49-F238E27FC236}">
                <a16:creationId xmlns="" xmlns:a16="http://schemas.microsoft.com/office/drawing/2014/main" id="{F020894A-5E9A-4128-BA92-BB1145B335F5}"/>
              </a:ext>
            </a:extLst>
          </p:cNvPr>
          <p:cNvSpPr/>
          <p:nvPr/>
        </p:nvSpPr>
        <p:spPr>
          <a:xfrm>
            <a:off x="5727594" y="3804122"/>
            <a:ext cx="72000" cy="72000"/>
          </a:xfrm>
          <a:prstGeom prst="flowChartConnector">
            <a:avLst/>
          </a:prstGeom>
          <a:solidFill>
            <a:srgbClr val="FF0000"/>
          </a:solidFill>
          <a:ln w="12700" cap="flat" cmpd="sng" algn="ctr">
            <a:solidFill>
              <a:srgbClr val="FF0000"/>
            </a:solidFill>
            <a:prstDash val="solid"/>
            <a:miter lim="800000"/>
          </a:ln>
          <a:effectLst/>
        </p:spPr>
        <p:txBody>
          <a:bodyPr rtlCol="0" anchor="ctr"/>
          <a:lstStyle/>
          <a:p>
            <a:pPr algn="ctr">
              <a:defRPr/>
            </a:pPr>
            <a:endParaRPr lang="zh-CN" altLang="en-US">
              <a:solidFill>
                <a:prstClr val="white"/>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4" name="文本框 3">
            <a:extLst>
              <a:ext uri="{FF2B5EF4-FFF2-40B4-BE49-F238E27FC236}">
                <a16:creationId xmlns="" xmlns:a16="http://schemas.microsoft.com/office/drawing/2014/main" id="{B7A4989A-C3E7-4963-B9AE-F067EB26A69B}"/>
              </a:ext>
            </a:extLst>
          </p:cNvPr>
          <p:cNvSpPr txBox="1"/>
          <p:nvPr/>
        </p:nvSpPr>
        <p:spPr>
          <a:xfrm>
            <a:off x="2235123" y="3763267"/>
            <a:ext cx="644097" cy="307777"/>
          </a:xfrm>
          <a:prstGeom prst="rect">
            <a:avLst/>
          </a:prstGeom>
          <a:noFill/>
        </p:spPr>
        <p:txBody>
          <a:bodyPr wrap="square" rtlCol="0">
            <a:spAutoFit/>
          </a:bodyPr>
          <a:lstStyle/>
          <a:p>
            <a:r>
              <a:rPr lang="en-US" altLang="zh-CN" dirty="0">
                <a:solidFill>
                  <a:srgbClr val="FF0000"/>
                </a:solidFill>
                <a:latin typeface="Comic Sans MS" panose="030F0702030302020204" pitchFamily="66" charset="0"/>
                <a:ea typeface="宋体" panose="02010600030101010101" pitchFamily="2" charset="-122"/>
              </a:rPr>
              <a:t>r</a:t>
            </a:r>
            <a:r>
              <a:rPr lang="en-US" altLang="zh-CN" baseline="-25000" dirty="0">
                <a:solidFill>
                  <a:srgbClr val="FF0000"/>
                </a:solidFill>
                <a:latin typeface="Comic Sans MS" panose="030F0702030302020204" pitchFamily="66" charset="0"/>
                <a:ea typeface="宋体" panose="02010600030101010101" pitchFamily="2" charset="-122"/>
              </a:rPr>
              <a:t>a</a:t>
            </a:r>
            <a:endParaRPr lang="zh-CN" altLang="en-US" dirty="0"/>
          </a:p>
        </p:txBody>
      </p:sp>
      <p:pic>
        <p:nvPicPr>
          <p:cNvPr id="3" name="图片 2">
            <a:extLst>
              <a:ext uri="{FF2B5EF4-FFF2-40B4-BE49-F238E27FC236}">
                <a16:creationId xmlns="" xmlns:a16="http://schemas.microsoft.com/office/drawing/2014/main" id="{D9306DFB-D631-4A8A-A9D5-7CC29590D677}"/>
              </a:ext>
            </a:extLst>
          </p:cNvPr>
          <p:cNvPicPr>
            <a:picLocks noChangeAspect="1"/>
          </p:cNvPicPr>
          <p:nvPr/>
        </p:nvPicPr>
        <p:blipFill>
          <a:blip r:embed="rId53"/>
          <a:stretch>
            <a:fillRect/>
          </a:stretch>
        </p:blipFill>
        <p:spPr>
          <a:xfrm>
            <a:off x="1913509" y="2132964"/>
            <a:ext cx="258853" cy="321605"/>
          </a:xfrm>
          <a:prstGeom prst="rect">
            <a:avLst/>
          </a:prstGeom>
        </p:spPr>
      </p:pic>
      <p:pic>
        <p:nvPicPr>
          <p:cNvPr id="126" name="图片 125">
            <a:extLst>
              <a:ext uri="{FF2B5EF4-FFF2-40B4-BE49-F238E27FC236}">
                <a16:creationId xmlns="" xmlns:a16="http://schemas.microsoft.com/office/drawing/2014/main" id="{C725CE0F-60B6-4F4E-A056-3BB4BC93889E}"/>
              </a:ext>
            </a:extLst>
          </p:cNvPr>
          <p:cNvPicPr>
            <a:picLocks noChangeAspect="1"/>
          </p:cNvPicPr>
          <p:nvPr/>
        </p:nvPicPr>
        <p:blipFill>
          <a:blip r:embed="rId53"/>
          <a:stretch>
            <a:fillRect/>
          </a:stretch>
        </p:blipFill>
        <p:spPr>
          <a:xfrm>
            <a:off x="2476670" y="2124431"/>
            <a:ext cx="258853" cy="321605"/>
          </a:xfrm>
          <a:prstGeom prst="rect">
            <a:avLst/>
          </a:prstGeom>
        </p:spPr>
      </p:pic>
      <p:pic>
        <p:nvPicPr>
          <p:cNvPr id="127" name="图片 126">
            <a:extLst>
              <a:ext uri="{FF2B5EF4-FFF2-40B4-BE49-F238E27FC236}">
                <a16:creationId xmlns="" xmlns:a16="http://schemas.microsoft.com/office/drawing/2014/main" id="{AE50AA50-FB9A-4AFA-8776-EA28ABE9D4E1}"/>
              </a:ext>
            </a:extLst>
          </p:cNvPr>
          <p:cNvPicPr>
            <a:picLocks noChangeAspect="1"/>
          </p:cNvPicPr>
          <p:nvPr/>
        </p:nvPicPr>
        <p:blipFill>
          <a:blip r:embed="rId53"/>
          <a:stretch>
            <a:fillRect/>
          </a:stretch>
        </p:blipFill>
        <p:spPr>
          <a:xfrm>
            <a:off x="3040873" y="2123516"/>
            <a:ext cx="258853" cy="321605"/>
          </a:xfrm>
          <a:prstGeom prst="rect">
            <a:avLst/>
          </a:prstGeom>
        </p:spPr>
      </p:pic>
      <p:pic>
        <p:nvPicPr>
          <p:cNvPr id="128" name="图片 127">
            <a:extLst>
              <a:ext uri="{FF2B5EF4-FFF2-40B4-BE49-F238E27FC236}">
                <a16:creationId xmlns="" xmlns:a16="http://schemas.microsoft.com/office/drawing/2014/main" id="{3990EED0-A506-4675-9B72-A839F05D6DBA}"/>
              </a:ext>
            </a:extLst>
          </p:cNvPr>
          <p:cNvPicPr>
            <a:picLocks noChangeAspect="1"/>
          </p:cNvPicPr>
          <p:nvPr/>
        </p:nvPicPr>
        <p:blipFill>
          <a:blip r:embed="rId53"/>
          <a:stretch>
            <a:fillRect/>
          </a:stretch>
        </p:blipFill>
        <p:spPr>
          <a:xfrm>
            <a:off x="3605340" y="2124432"/>
            <a:ext cx="258853" cy="321605"/>
          </a:xfrm>
          <a:prstGeom prst="rect">
            <a:avLst/>
          </a:prstGeom>
        </p:spPr>
      </p:pic>
      <p:pic>
        <p:nvPicPr>
          <p:cNvPr id="129" name="图片 128">
            <a:extLst>
              <a:ext uri="{FF2B5EF4-FFF2-40B4-BE49-F238E27FC236}">
                <a16:creationId xmlns="" xmlns:a16="http://schemas.microsoft.com/office/drawing/2014/main" id="{C3F5A55C-21A5-4918-B4CD-28468DCF176E}"/>
              </a:ext>
            </a:extLst>
          </p:cNvPr>
          <p:cNvPicPr>
            <a:picLocks noChangeAspect="1"/>
          </p:cNvPicPr>
          <p:nvPr/>
        </p:nvPicPr>
        <p:blipFill>
          <a:blip r:embed="rId53"/>
          <a:stretch>
            <a:fillRect/>
          </a:stretch>
        </p:blipFill>
        <p:spPr>
          <a:xfrm>
            <a:off x="5341947" y="2132691"/>
            <a:ext cx="258853" cy="321605"/>
          </a:xfrm>
          <a:prstGeom prst="rect">
            <a:avLst/>
          </a:prstGeom>
        </p:spPr>
      </p:pic>
      <p:pic>
        <p:nvPicPr>
          <p:cNvPr id="130" name="图片 129">
            <a:extLst>
              <a:ext uri="{FF2B5EF4-FFF2-40B4-BE49-F238E27FC236}">
                <a16:creationId xmlns="" xmlns:a16="http://schemas.microsoft.com/office/drawing/2014/main" id="{FBB440CE-2DC3-45F6-A248-5041C34A88C7}"/>
              </a:ext>
            </a:extLst>
          </p:cNvPr>
          <p:cNvPicPr>
            <a:picLocks noChangeAspect="1"/>
          </p:cNvPicPr>
          <p:nvPr/>
        </p:nvPicPr>
        <p:blipFill>
          <a:blip r:embed="rId53"/>
          <a:stretch>
            <a:fillRect/>
          </a:stretch>
        </p:blipFill>
        <p:spPr>
          <a:xfrm>
            <a:off x="5905108" y="2124158"/>
            <a:ext cx="258853" cy="321605"/>
          </a:xfrm>
          <a:prstGeom prst="rect">
            <a:avLst/>
          </a:prstGeom>
        </p:spPr>
      </p:pic>
      <p:pic>
        <p:nvPicPr>
          <p:cNvPr id="131" name="图片 130">
            <a:extLst>
              <a:ext uri="{FF2B5EF4-FFF2-40B4-BE49-F238E27FC236}">
                <a16:creationId xmlns="" xmlns:a16="http://schemas.microsoft.com/office/drawing/2014/main" id="{6B1B31B6-CCF9-4A9F-9F31-98AE05110204}"/>
              </a:ext>
            </a:extLst>
          </p:cNvPr>
          <p:cNvPicPr>
            <a:picLocks noChangeAspect="1"/>
          </p:cNvPicPr>
          <p:nvPr/>
        </p:nvPicPr>
        <p:blipFill>
          <a:blip r:embed="rId53"/>
          <a:stretch>
            <a:fillRect/>
          </a:stretch>
        </p:blipFill>
        <p:spPr>
          <a:xfrm>
            <a:off x="6469311" y="2123243"/>
            <a:ext cx="258853" cy="321605"/>
          </a:xfrm>
          <a:prstGeom prst="rect">
            <a:avLst/>
          </a:prstGeom>
        </p:spPr>
      </p:pic>
      <p:pic>
        <p:nvPicPr>
          <p:cNvPr id="132" name="图片 131">
            <a:extLst>
              <a:ext uri="{FF2B5EF4-FFF2-40B4-BE49-F238E27FC236}">
                <a16:creationId xmlns="" xmlns:a16="http://schemas.microsoft.com/office/drawing/2014/main" id="{DB5F97C3-BEB0-4554-912A-37D71CE0547F}"/>
              </a:ext>
            </a:extLst>
          </p:cNvPr>
          <p:cNvPicPr>
            <a:picLocks noChangeAspect="1"/>
          </p:cNvPicPr>
          <p:nvPr/>
        </p:nvPicPr>
        <p:blipFill>
          <a:blip r:embed="rId53"/>
          <a:stretch>
            <a:fillRect/>
          </a:stretch>
        </p:blipFill>
        <p:spPr>
          <a:xfrm>
            <a:off x="7033778" y="2124159"/>
            <a:ext cx="258853" cy="321605"/>
          </a:xfrm>
          <a:prstGeom prst="rect">
            <a:avLst/>
          </a:prstGeom>
        </p:spPr>
      </p:pic>
      <p:pic>
        <p:nvPicPr>
          <p:cNvPr id="133" name="图片 132">
            <a:extLst>
              <a:ext uri="{FF2B5EF4-FFF2-40B4-BE49-F238E27FC236}">
                <a16:creationId xmlns="" xmlns:a16="http://schemas.microsoft.com/office/drawing/2014/main" id="{082AEEA0-6576-41EE-81DC-FA82B0B084FA}"/>
              </a:ext>
            </a:extLst>
          </p:cNvPr>
          <p:cNvPicPr>
            <a:picLocks noChangeAspect="1"/>
          </p:cNvPicPr>
          <p:nvPr/>
        </p:nvPicPr>
        <p:blipFill>
          <a:blip r:embed="rId53"/>
          <a:stretch>
            <a:fillRect/>
          </a:stretch>
        </p:blipFill>
        <p:spPr>
          <a:xfrm>
            <a:off x="5639218" y="2133407"/>
            <a:ext cx="258853" cy="321605"/>
          </a:xfrm>
          <a:prstGeom prst="rect">
            <a:avLst/>
          </a:prstGeom>
        </p:spPr>
      </p:pic>
      <p:pic>
        <p:nvPicPr>
          <p:cNvPr id="134" name="图片 133">
            <a:extLst>
              <a:ext uri="{FF2B5EF4-FFF2-40B4-BE49-F238E27FC236}">
                <a16:creationId xmlns="" xmlns:a16="http://schemas.microsoft.com/office/drawing/2014/main" id="{530DF4E7-DDE6-49B3-8E48-A33C9CBF1749}"/>
              </a:ext>
            </a:extLst>
          </p:cNvPr>
          <p:cNvPicPr>
            <a:picLocks noChangeAspect="1"/>
          </p:cNvPicPr>
          <p:nvPr/>
        </p:nvPicPr>
        <p:blipFill>
          <a:blip r:embed="rId53"/>
          <a:stretch>
            <a:fillRect/>
          </a:stretch>
        </p:blipFill>
        <p:spPr>
          <a:xfrm>
            <a:off x="7407721" y="2376952"/>
            <a:ext cx="258853" cy="321605"/>
          </a:xfrm>
          <a:prstGeom prst="rect">
            <a:avLst/>
          </a:prstGeom>
        </p:spPr>
      </p:pic>
      <p:pic>
        <p:nvPicPr>
          <p:cNvPr id="135" name="图片 134">
            <a:extLst>
              <a:ext uri="{FF2B5EF4-FFF2-40B4-BE49-F238E27FC236}">
                <a16:creationId xmlns="" xmlns:a16="http://schemas.microsoft.com/office/drawing/2014/main" id="{CF138152-7F5F-4084-A49D-2373E44B44E0}"/>
              </a:ext>
            </a:extLst>
          </p:cNvPr>
          <p:cNvPicPr>
            <a:picLocks noChangeAspect="1"/>
          </p:cNvPicPr>
          <p:nvPr/>
        </p:nvPicPr>
        <p:blipFill>
          <a:blip r:embed="rId53"/>
          <a:stretch>
            <a:fillRect/>
          </a:stretch>
        </p:blipFill>
        <p:spPr>
          <a:xfrm>
            <a:off x="7399129" y="2915006"/>
            <a:ext cx="258853" cy="321605"/>
          </a:xfrm>
          <a:prstGeom prst="rect">
            <a:avLst/>
          </a:prstGeom>
        </p:spPr>
      </p:pic>
      <p:pic>
        <p:nvPicPr>
          <p:cNvPr id="136" name="图片 135">
            <a:extLst>
              <a:ext uri="{FF2B5EF4-FFF2-40B4-BE49-F238E27FC236}">
                <a16:creationId xmlns="" xmlns:a16="http://schemas.microsoft.com/office/drawing/2014/main" id="{F1E3512D-0BA1-4382-9D6B-F244F6DBCED1}"/>
              </a:ext>
            </a:extLst>
          </p:cNvPr>
          <p:cNvPicPr>
            <a:picLocks noChangeAspect="1"/>
          </p:cNvPicPr>
          <p:nvPr/>
        </p:nvPicPr>
        <p:blipFill>
          <a:blip r:embed="rId53"/>
          <a:stretch>
            <a:fillRect/>
          </a:stretch>
        </p:blipFill>
        <p:spPr>
          <a:xfrm>
            <a:off x="7397957" y="3411567"/>
            <a:ext cx="258853" cy="321605"/>
          </a:xfrm>
          <a:prstGeom prst="rect">
            <a:avLst/>
          </a:prstGeom>
        </p:spPr>
      </p:pic>
      <p:pic>
        <p:nvPicPr>
          <p:cNvPr id="137" name="图片 136">
            <a:extLst>
              <a:ext uri="{FF2B5EF4-FFF2-40B4-BE49-F238E27FC236}">
                <a16:creationId xmlns="" xmlns:a16="http://schemas.microsoft.com/office/drawing/2014/main" id="{5C8222EB-2896-4048-9DEC-0F3D0B411072}"/>
              </a:ext>
            </a:extLst>
          </p:cNvPr>
          <p:cNvPicPr>
            <a:picLocks noChangeAspect="1"/>
          </p:cNvPicPr>
          <p:nvPr/>
        </p:nvPicPr>
        <p:blipFill>
          <a:blip r:embed="rId53"/>
          <a:stretch>
            <a:fillRect/>
          </a:stretch>
        </p:blipFill>
        <p:spPr>
          <a:xfrm>
            <a:off x="7406749" y="3733172"/>
            <a:ext cx="258853" cy="321605"/>
          </a:xfrm>
          <a:prstGeom prst="rect">
            <a:avLst/>
          </a:prstGeom>
        </p:spPr>
      </p:pic>
      <p:pic>
        <p:nvPicPr>
          <p:cNvPr id="138" name="图片 137">
            <a:extLst>
              <a:ext uri="{FF2B5EF4-FFF2-40B4-BE49-F238E27FC236}">
                <a16:creationId xmlns="" xmlns:a16="http://schemas.microsoft.com/office/drawing/2014/main" id="{E0CFB21B-6768-49CC-A237-5363B15B6F58}"/>
              </a:ext>
            </a:extLst>
          </p:cNvPr>
          <p:cNvPicPr>
            <a:picLocks noChangeAspect="1"/>
          </p:cNvPicPr>
          <p:nvPr/>
        </p:nvPicPr>
        <p:blipFill>
          <a:blip r:embed="rId53"/>
          <a:stretch>
            <a:fillRect/>
          </a:stretch>
        </p:blipFill>
        <p:spPr>
          <a:xfrm>
            <a:off x="7407721" y="4038640"/>
            <a:ext cx="258853" cy="321605"/>
          </a:xfrm>
          <a:prstGeom prst="rect">
            <a:avLst/>
          </a:prstGeom>
        </p:spPr>
      </p:pic>
      <p:pic>
        <p:nvPicPr>
          <p:cNvPr id="139" name="图片 138">
            <a:extLst>
              <a:ext uri="{FF2B5EF4-FFF2-40B4-BE49-F238E27FC236}">
                <a16:creationId xmlns="" xmlns:a16="http://schemas.microsoft.com/office/drawing/2014/main" id="{B0C07F1C-372F-47B2-9A0A-9BDDEE3ED471}"/>
              </a:ext>
            </a:extLst>
          </p:cNvPr>
          <p:cNvPicPr>
            <a:picLocks noChangeAspect="1"/>
          </p:cNvPicPr>
          <p:nvPr/>
        </p:nvPicPr>
        <p:blipFill>
          <a:blip r:embed="rId53"/>
          <a:stretch>
            <a:fillRect/>
          </a:stretch>
        </p:blipFill>
        <p:spPr>
          <a:xfrm>
            <a:off x="3917948" y="2392775"/>
            <a:ext cx="258853" cy="321605"/>
          </a:xfrm>
          <a:prstGeom prst="rect">
            <a:avLst/>
          </a:prstGeom>
        </p:spPr>
      </p:pic>
      <p:pic>
        <p:nvPicPr>
          <p:cNvPr id="140" name="图片 139">
            <a:extLst>
              <a:ext uri="{FF2B5EF4-FFF2-40B4-BE49-F238E27FC236}">
                <a16:creationId xmlns="" xmlns:a16="http://schemas.microsoft.com/office/drawing/2014/main" id="{AB180A49-7908-40D7-AB8A-D8F84FB025F7}"/>
              </a:ext>
            </a:extLst>
          </p:cNvPr>
          <p:cNvPicPr>
            <a:picLocks noChangeAspect="1"/>
          </p:cNvPicPr>
          <p:nvPr/>
        </p:nvPicPr>
        <p:blipFill>
          <a:blip r:embed="rId53"/>
          <a:stretch>
            <a:fillRect/>
          </a:stretch>
        </p:blipFill>
        <p:spPr>
          <a:xfrm>
            <a:off x="3923555" y="2905671"/>
            <a:ext cx="258853" cy="321605"/>
          </a:xfrm>
          <a:prstGeom prst="rect">
            <a:avLst/>
          </a:prstGeom>
        </p:spPr>
      </p:pic>
      <p:pic>
        <p:nvPicPr>
          <p:cNvPr id="141" name="图片 140">
            <a:extLst>
              <a:ext uri="{FF2B5EF4-FFF2-40B4-BE49-F238E27FC236}">
                <a16:creationId xmlns="" xmlns:a16="http://schemas.microsoft.com/office/drawing/2014/main" id="{FD12A636-46C4-491D-86B9-0B5D6FD6F9B4}"/>
              </a:ext>
            </a:extLst>
          </p:cNvPr>
          <p:cNvPicPr>
            <a:picLocks noChangeAspect="1"/>
          </p:cNvPicPr>
          <p:nvPr/>
        </p:nvPicPr>
        <p:blipFill>
          <a:blip r:embed="rId53"/>
          <a:stretch>
            <a:fillRect/>
          </a:stretch>
        </p:blipFill>
        <p:spPr>
          <a:xfrm>
            <a:off x="3923158" y="3442447"/>
            <a:ext cx="258853" cy="321605"/>
          </a:xfrm>
          <a:prstGeom prst="rect">
            <a:avLst/>
          </a:prstGeom>
        </p:spPr>
      </p:pic>
      <p:pic>
        <p:nvPicPr>
          <p:cNvPr id="142" name="图片 141">
            <a:extLst>
              <a:ext uri="{FF2B5EF4-FFF2-40B4-BE49-F238E27FC236}">
                <a16:creationId xmlns="" xmlns:a16="http://schemas.microsoft.com/office/drawing/2014/main" id="{3C1B9944-8FCC-4B41-A605-9D7B9AE3F419}"/>
              </a:ext>
            </a:extLst>
          </p:cNvPr>
          <p:cNvPicPr>
            <a:picLocks noChangeAspect="1"/>
          </p:cNvPicPr>
          <p:nvPr/>
        </p:nvPicPr>
        <p:blipFill>
          <a:blip r:embed="rId53"/>
          <a:stretch>
            <a:fillRect/>
          </a:stretch>
        </p:blipFill>
        <p:spPr>
          <a:xfrm>
            <a:off x="3930095" y="3907643"/>
            <a:ext cx="258853" cy="321605"/>
          </a:xfrm>
          <a:prstGeom prst="rect">
            <a:avLst/>
          </a:prstGeom>
        </p:spPr>
      </p:pic>
      <p:sp>
        <p:nvSpPr>
          <p:cNvPr id="143" name="箭头: 右 142">
            <a:extLst>
              <a:ext uri="{FF2B5EF4-FFF2-40B4-BE49-F238E27FC236}">
                <a16:creationId xmlns="" xmlns:a16="http://schemas.microsoft.com/office/drawing/2014/main" id="{8DF5D30F-C043-4B51-8ED8-57D4FF6169C2}"/>
              </a:ext>
            </a:extLst>
          </p:cNvPr>
          <p:cNvSpPr/>
          <p:nvPr/>
        </p:nvSpPr>
        <p:spPr>
          <a:xfrm>
            <a:off x="4518606" y="3259298"/>
            <a:ext cx="363895" cy="152269"/>
          </a:xfrm>
          <a:prstGeom prst="rightArrow">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49795639"/>
      </p:ext>
    </p:extLst>
  </p:cSld>
  <p:clrMapOvr>
    <a:masterClrMapping/>
  </p:clrMapOvr>
  <p:transition spd="med" advTm="72162"/>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 xmlns:a16="http://schemas.microsoft.com/office/drawing/2014/main" id="{CC2677BD-4400-4A51-A11F-456591E4DD3D}"/>
              </a:ext>
            </a:extLst>
          </p:cNvPr>
          <p:cNvSpPr>
            <a:spLocks noGrp="1" noChangeArrowheads="1"/>
          </p:cNvSpPr>
          <p:nvPr>
            <p:ph type="title" idx="4294967295"/>
          </p:nvPr>
        </p:nvSpPr>
        <p:spPr>
          <a:xfrm>
            <a:off x="457200" y="274638"/>
            <a:ext cx="82296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4000" dirty="0">
                <a:solidFill>
                  <a:schemeClr val="dk1"/>
                </a:solidFill>
                <a:latin typeface="Comic Sans MS"/>
                <a:ea typeface="Comic Sans MS"/>
                <a:cs typeface="Comic Sans MS"/>
                <a:sym typeface="Comic Sans MS"/>
              </a:rPr>
              <a:t>Analytical Study</a:t>
            </a:r>
            <a:endParaRPr lang="en-GB" altLang="zh-CN" sz="4000" dirty="0">
              <a:latin typeface="Comic Sans MS" panose="030F0702030302020204" pitchFamily="66" charset="0"/>
              <a:ea typeface="宋体" panose="02010600030101010101" pitchFamily="2" charset="-122"/>
            </a:endParaRPr>
          </a:p>
        </p:txBody>
      </p:sp>
      <p:sp>
        <p:nvSpPr>
          <p:cNvPr id="7171" name="Rectangle 2">
            <a:extLst>
              <a:ext uri="{FF2B5EF4-FFF2-40B4-BE49-F238E27FC236}">
                <a16:creationId xmlns="" xmlns:a16="http://schemas.microsoft.com/office/drawing/2014/main" id="{FC57673A-1D80-4562-A21D-BF360E8DCB39}"/>
              </a:ext>
            </a:extLst>
          </p:cNvPr>
          <p:cNvSpPr>
            <a:spLocks noGrp="1" noChangeArrowheads="1"/>
          </p:cNvSpPr>
          <p:nvPr>
            <p:ph type="body" idx="4294967295"/>
          </p:nvPr>
        </p:nvSpPr>
        <p:spPr>
          <a:xfrm>
            <a:off x="487362" y="1149350"/>
            <a:ext cx="8986575" cy="5715000"/>
          </a:xfrm>
        </p:spPr>
        <p:txBody>
          <a:bodyPr/>
          <a:lstStyle/>
          <a:p>
            <a:pPr marL="608013" indent="-608013" eaLnBrk="1" hangingPunct="1">
              <a:lnSpc>
                <a:spcPct val="80000"/>
              </a:lnSpc>
              <a:spcBef>
                <a:spcPts val="5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zh-CN" altLang="en-GB" sz="2000" dirty="0">
              <a:latin typeface="Comic Sans MS" panose="030F0702030302020204" pitchFamily="66" charset="0"/>
              <a:ea typeface="宋体" panose="02010600030101010101" pitchFamily="2" charset="-122"/>
            </a:endParaRPr>
          </a:p>
          <a:p>
            <a:pPr marL="0" indent="0" eaLnBrk="1" hangingPunct="1">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US" altLang="zh-CN" sz="2400" dirty="0">
                <a:latin typeface="Comic Sans MS" panose="030F0702030302020204" pitchFamily="66" charset="0"/>
                <a:ea typeface="宋体" panose="02010600030101010101" pitchFamily="2" charset="-122"/>
              </a:rPr>
              <a:t>       n: number of records, k: number of query results</a:t>
            </a:r>
          </a:p>
          <a:p>
            <a:pPr marL="0" indent="0" eaLnBrk="1" hangingPunct="1">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US" altLang="zh-CN" sz="2400" dirty="0">
                <a:latin typeface="Comic Sans MS" panose="030F0702030302020204" pitchFamily="66" charset="0"/>
                <a:ea typeface="宋体" panose="02010600030101010101" pitchFamily="2" charset="-122"/>
              </a:rPr>
              <a:t>       d: number of dimensions</a:t>
            </a:r>
          </a:p>
          <a:p>
            <a:pPr marL="457200" lvl="1" indent="0" eaLnBrk="1" hangingPunct="1">
              <a:lnSpc>
                <a:spcPct val="105000"/>
              </a:lnSpc>
              <a:spcBef>
                <a:spcPts val="6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9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p:txBody>
      </p:sp>
      <mc:AlternateContent xmlns:mc="http://schemas.openxmlformats.org/markup-compatibility/2006" xmlns:a14="http://schemas.microsoft.com/office/drawing/2010/main">
        <mc:Choice Requires="a14">
          <p:graphicFrame>
            <p:nvGraphicFramePr>
              <p:cNvPr id="3" name="表格 2">
                <a:extLst>
                  <a:ext uri="{FF2B5EF4-FFF2-40B4-BE49-F238E27FC236}">
                    <a16:creationId xmlns="" xmlns:a16="http://schemas.microsoft.com/office/drawing/2014/main" id="{F7B052FC-69F4-4BDD-AFE6-634E8B9E7511}"/>
                  </a:ext>
                </a:extLst>
              </p:cNvPr>
              <p:cNvGraphicFramePr>
                <a:graphicFrameLocks noGrp="1"/>
              </p:cNvGraphicFramePr>
              <p:nvPr>
                <p:extLst>
                  <p:ext uri="{D42A27DB-BD31-4B8C-83A1-F6EECF244321}">
                    <p14:modId xmlns:p14="http://schemas.microsoft.com/office/powerpoint/2010/main" val="1169229289"/>
                  </p:ext>
                </p:extLst>
              </p:nvPr>
            </p:nvGraphicFramePr>
            <p:xfrm>
              <a:off x="728610" y="2676088"/>
              <a:ext cx="7958190" cy="3292539"/>
            </p:xfrm>
            <a:graphic>
              <a:graphicData uri="http://schemas.openxmlformats.org/drawingml/2006/table">
                <a:tbl>
                  <a:tblPr firstRow="1" bandRow="1">
                    <a:tableStyleId>{073A0DAA-6AF3-43AB-8588-CEC1D06C72B9}</a:tableStyleId>
                  </a:tblPr>
                  <a:tblGrid>
                    <a:gridCol w="2920561">
                      <a:extLst>
                        <a:ext uri="{9D8B030D-6E8A-4147-A177-3AD203B41FA5}">
                          <a16:colId xmlns="" xmlns:a16="http://schemas.microsoft.com/office/drawing/2014/main" val="4029875025"/>
                        </a:ext>
                      </a:extLst>
                    </a:gridCol>
                    <a:gridCol w="2384899">
                      <a:extLst>
                        <a:ext uri="{9D8B030D-6E8A-4147-A177-3AD203B41FA5}">
                          <a16:colId xmlns="" xmlns:a16="http://schemas.microsoft.com/office/drawing/2014/main" val="2222094031"/>
                        </a:ext>
                      </a:extLst>
                    </a:gridCol>
                    <a:gridCol w="2652730">
                      <a:extLst>
                        <a:ext uri="{9D8B030D-6E8A-4147-A177-3AD203B41FA5}">
                          <a16:colId xmlns="" xmlns:a16="http://schemas.microsoft.com/office/drawing/2014/main" val="676336462"/>
                        </a:ext>
                      </a:extLst>
                    </a:gridCol>
                  </a:tblGrid>
                  <a:tr h="371703">
                    <a:tc>
                      <a:txBody>
                        <a:bodyPr/>
                        <a:lstStyle/>
                        <a:p>
                          <a:pPr algn="ctr"/>
                          <a:r>
                            <a:rPr lang="en-US" altLang="zh-CN" sz="2000" dirty="0">
                              <a:latin typeface="Comic Sans MS" panose="030F0702030302020204" pitchFamily="66" charset="0"/>
                            </a:rPr>
                            <a:t> Comparison</a:t>
                          </a:r>
                          <a:endParaRPr lang="zh-CN" altLang="en-US" sz="2000" dirty="0">
                            <a:latin typeface="Comic Sans MS" panose="030F0702030302020204" pitchFamily="66" charset="0"/>
                          </a:endParaRPr>
                        </a:p>
                      </a:txBody>
                      <a:tcPr>
                        <a:solidFill>
                          <a:schemeClr val="bg1">
                            <a:lumMod val="50000"/>
                          </a:schemeClr>
                        </a:solidFill>
                      </a:tcPr>
                    </a:tc>
                    <a:tc>
                      <a:txBody>
                        <a:bodyPr/>
                        <a:lstStyle/>
                        <a:p>
                          <a:pPr algn="ctr"/>
                          <a:r>
                            <a:rPr lang="en-US" altLang="zh-CN" sz="2000" dirty="0">
                              <a:latin typeface="Comic Sans MS" panose="030F0702030302020204" pitchFamily="66" charset="0"/>
                            </a:rPr>
                            <a:t>ICDE’16</a:t>
                          </a:r>
                          <a:endParaRPr lang="zh-CN" altLang="en-US" sz="2000" dirty="0">
                            <a:latin typeface="Comic Sans MS" panose="030F0702030302020204" pitchFamily="66" charset="0"/>
                          </a:endParaRPr>
                        </a:p>
                      </a:txBody>
                      <a:tcPr>
                        <a:solidFill>
                          <a:schemeClr val="bg1">
                            <a:lumMod val="50000"/>
                          </a:schemeClr>
                        </a:solidFill>
                      </a:tcPr>
                    </a:tc>
                    <a:tc>
                      <a:txBody>
                        <a:bodyPr/>
                        <a:lstStyle/>
                        <a:p>
                          <a:pPr algn="ctr"/>
                          <a:r>
                            <a:rPr lang="en-US" altLang="zh-CN" sz="2000" dirty="0">
                              <a:latin typeface="Comic Sans MS" panose="030F0702030302020204" pitchFamily="66" charset="0"/>
                            </a:rPr>
                            <a:t>IWQoS’18</a:t>
                          </a:r>
                          <a:endParaRPr lang="zh-CN" altLang="en-US" sz="2000" dirty="0">
                            <a:latin typeface="Comic Sans MS" panose="030F0702030302020204" pitchFamily="66" charset="0"/>
                          </a:endParaRPr>
                        </a:p>
                      </a:txBody>
                      <a:tcPr>
                        <a:solidFill>
                          <a:schemeClr val="bg1">
                            <a:lumMod val="50000"/>
                          </a:schemeClr>
                        </a:solidFill>
                      </a:tcPr>
                    </a:tc>
                    <a:extLst>
                      <a:ext uri="{0D108BD9-81ED-4DB2-BD59-A6C34878D82A}">
                        <a16:rowId xmlns="" xmlns:a16="http://schemas.microsoft.com/office/drawing/2014/main" val="3674339142"/>
                      </a:ext>
                    </a:extLst>
                  </a:tr>
                  <a:tr h="371703">
                    <a:tc>
                      <a:txBody>
                        <a:bodyPr/>
                        <a:lstStyle/>
                        <a:p>
                          <a:pPr algn="ctr"/>
                          <a:r>
                            <a:rPr lang="en-US" altLang="zh-CN" sz="2000" dirty="0">
                              <a:latin typeface="Comic Sans MS" panose="030F0702030302020204" pitchFamily="66" charset="0"/>
                            </a:rPr>
                            <a:t>Query definition</a:t>
                          </a:r>
                          <a:endParaRPr lang="zh-CN" altLang="en-US" sz="2000" dirty="0">
                            <a:latin typeface="Comic Sans MS" panose="030F0702030302020204" pitchFamily="66" charset="0"/>
                          </a:endParaRPr>
                        </a:p>
                      </a:txBody>
                      <a:tcPr/>
                    </a:tc>
                    <a:tc>
                      <a:txBody>
                        <a:bodyPr/>
                        <a:lstStyle/>
                        <a:p>
                          <a:pPr algn="ctr"/>
                          <a:r>
                            <a:rPr lang="en-US" altLang="zh-CN" sz="2000" dirty="0">
                              <a:latin typeface="Comic Sans MS" panose="030F0702030302020204" pitchFamily="66" charset="0"/>
                            </a:rPr>
                            <a:t>Defined by owner</a:t>
                          </a:r>
                          <a:endParaRPr lang="zh-CN" altLang="en-US" sz="2000" dirty="0">
                            <a:latin typeface="Comic Sans MS" panose="030F0702030302020204" pitchFamily="66" charset="0"/>
                          </a:endParaRPr>
                        </a:p>
                      </a:txBody>
                      <a:tcPr/>
                    </a:tc>
                    <a:tc>
                      <a:txBody>
                        <a:bodyPr/>
                        <a:lstStyle/>
                        <a:p>
                          <a:pPr algn="ctr"/>
                          <a:r>
                            <a:rPr lang="en-US" altLang="zh-CN" sz="2000" dirty="0">
                              <a:latin typeface="Comic Sans MS" panose="030F0702030302020204" pitchFamily="66" charset="0"/>
                            </a:rPr>
                            <a:t>Defined by user</a:t>
                          </a:r>
                          <a:endParaRPr lang="zh-CN" altLang="en-US" sz="2000" dirty="0">
                            <a:latin typeface="Comic Sans MS" panose="030F0702030302020204" pitchFamily="66" charset="0"/>
                          </a:endParaRPr>
                        </a:p>
                      </a:txBody>
                      <a:tcPr/>
                    </a:tc>
                    <a:extLst>
                      <a:ext uri="{0D108BD9-81ED-4DB2-BD59-A6C34878D82A}">
                        <a16:rowId xmlns="" xmlns:a16="http://schemas.microsoft.com/office/drawing/2014/main" val="3184777035"/>
                      </a:ext>
                    </a:extLst>
                  </a:tr>
                  <a:tr h="657628">
                    <a:tc>
                      <a:txBody>
                        <a:bodyPr/>
                        <a:lstStyle/>
                        <a:p>
                          <a:pPr algn="ctr"/>
                          <a:r>
                            <a:rPr lang="en-US" altLang="zh-CN" sz="2000" dirty="0">
                              <a:latin typeface="Comic Sans MS" panose="030F0702030302020204" pitchFamily="66" charset="0"/>
                            </a:rPr>
                            <a:t>Signature Construction</a:t>
                          </a:r>
                          <a:endParaRPr lang="zh-CN" altLang="en-US" sz="2000" dirty="0">
                            <a:latin typeface="Comic Sans MS" panose="030F0702030302020204" pitchFamily="66"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Comic Sans MS" panose="030F0702030302020204" pitchFamily="66" charset="0"/>
                            </a:rPr>
                            <a:t>O(n</a:t>
                          </a:r>
                          <a:r>
                            <a:rPr lang="en-US" altLang="zh-CN" sz="2000" baseline="30000" dirty="0">
                              <a:latin typeface="Comic Sans MS" panose="030F0702030302020204" pitchFamily="66" charset="0"/>
                            </a:rPr>
                            <a:t>2</a:t>
                          </a:r>
                          <a:r>
                            <a:rPr lang="en-US" altLang="zh-CN" sz="2000" dirty="0">
                              <a:latin typeface="Comic Sans MS" panose="030F0702030302020204" pitchFamily="66" charset="0"/>
                            </a:rPr>
                            <a:t>)</a:t>
                          </a:r>
                          <a:endParaRPr lang="zh-CN" altLang="en-US" sz="2000" dirty="0">
                            <a:latin typeface="Comic Sans MS" panose="030F0702030302020204" pitchFamily="66" charset="0"/>
                          </a:endParaRPr>
                        </a:p>
                        <a:p>
                          <a:pPr algn="ctr"/>
                          <a:endParaRPr lang="en-US" altLang="zh-CN" sz="2000" dirty="0">
                            <a:latin typeface="Comic Sans MS" panose="030F0702030302020204" pitchFamily="66"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Comic Sans MS" panose="030F0702030302020204" pitchFamily="66" charset="0"/>
                            </a:rPr>
                            <a:t>O(n) </a:t>
                          </a:r>
                          <a:r>
                            <a:rPr lang="en-US" altLang="zh-CN" sz="2000" dirty="0">
                              <a:solidFill>
                                <a:schemeClr val="bg1">
                                  <a:lumMod val="50000"/>
                                </a:schemeClr>
                              </a:solidFill>
                              <a:latin typeface="Comic Sans MS" panose="030F0702030302020204" pitchFamily="66" charset="0"/>
                            </a:rPr>
                            <a:t>to O(n</a:t>
                          </a:r>
                          <a:r>
                            <a:rPr lang="en-US" altLang="zh-CN" sz="2000" baseline="30000" dirty="0">
                              <a:solidFill>
                                <a:schemeClr val="bg1">
                                  <a:lumMod val="50000"/>
                                </a:schemeClr>
                              </a:solidFill>
                              <a:latin typeface="Comic Sans MS" panose="030F0702030302020204" pitchFamily="66" charset="0"/>
                            </a:rPr>
                            <a:t>d</a:t>
                          </a:r>
                          <a:r>
                            <a:rPr lang="en-US" altLang="zh-CN" sz="2000" dirty="0">
                              <a:solidFill>
                                <a:schemeClr val="bg1">
                                  <a:lumMod val="50000"/>
                                </a:schemeClr>
                              </a:solidFill>
                              <a:latin typeface="Comic Sans MS" panose="030F0702030302020204" pitchFamily="66" charset="0"/>
                            </a:rPr>
                            <a:t>) </a:t>
                          </a:r>
                          <a:endParaRPr lang="zh-CN" altLang="en-US" sz="2000" dirty="0">
                            <a:solidFill>
                              <a:schemeClr val="bg1">
                                <a:lumMod val="50000"/>
                              </a:schemeClr>
                            </a:solidFill>
                            <a:latin typeface="Comic Sans MS" panose="030F0702030302020204"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2000" dirty="0">
                            <a:latin typeface="Comic Sans MS" panose="030F0702030302020204" pitchFamily="66" charset="0"/>
                          </a:endParaRPr>
                        </a:p>
                      </a:txBody>
                      <a:tcPr/>
                    </a:tc>
                    <a:extLst>
                      <a:ext uri="{0D108BD9-81ED-4DB2-BD59-A6C34878D82A}">
                        <a16:rowId xmlns="" xmlns:a16="http://schemas.microsoft.com/office/drawing/2014/main" val="21644677"/>
                      </a:ext>
                    </a:extLst>
                  </a:tr>
                  <a:tr h="6576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Comic Sans MS" panose="030F0702030302020204" pitchFamily="66" charset="0"/>
                            </a:rPr>
                            <a:t>VO Construction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Comic Sans MS" panose="030F0702030302020204" pitchFamily="66" charset="0"/>
                            </a:rPr>
                            <a:t>O(k)</a:t>
                          </a:r>
                          <a:endParaRPr lang="zh-CN" altLang="en-US" sz="2000" dirty="0">
                            <a:latin typeface="Comic Sans MS" panose="030F0702030302020204" pitchFamily="66" charset="0"/>
                          </a:endParaRPr>
                        </a:p>
                        <a:p>
                          <a:pPr algn="ctr"/>
                          <a:endParaRPr lang="en-US" altLang="zh-CN" sz="2000" dirty="0">
                            <a:latin typeface="Comic Sans MS" panose="030F0702030302020204" pitchFamily="66"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Comic Sans MS" panose="030F0702030302020204" pitchFamily="66" charset="0"/>
                            </a:rPr>
                            <a:t>O(k)</a:t>
                          </a:r>
                          <a:endParaRPr lang="zh-CN" altLang="en-US" sz="2000" dirty="0">
                            <a:latin typeface="Comic Sans MS" panose="030F0702030302020204"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2000" dirty="0">
                            <a:latin typeface="Comic Sans MS" panose="030F0702030302020204" pitchFamily="66" charset="0"/>
                          </a:endParaRPr>
                        </a:p>
                      </a:txBody>
                      <a:tcPr/>
                    </a:tc>
                    <a:extLst>
                      <a:ext uri="{0D108BD9-81ED-4DB2-BD59-A6C34878D82A}">
                        <a16:rowId xmlns="" xmlns:a16="http://schemas.microsoft.com/office/drawing/2014/main" val="1992678522"/>
                      </a:ext>
                    </a:extLst>
                  </a:tr>
                  <a:tr h="657628">
                    <a:tc>
                      <a:txBody>
                        <a:bodyPr/>
                        <a:lstStyle/>
                        <a:p>
                          <a:pPr algn="ctr"/>
                          <a:r>
                            <a:rPr lang="en-US" altLang="zh-CN" sz="2000" dirty="0">
                              <a:latin typeface="Comic Sans MS" panose="030F0702030302020204" pitchFamily="66" charset="0"/>
                            </a:rPr>
                            <a:t>Verify Cost</a:t>
                          </a:r>
                          <a:endParaRPr lang="zh-CN" altLang="en-US" sz="2000" dirty="0">
                            <a:latin typeface="Comic Sans MS" panose="030F0702030302020204" pitchFamily="66"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Comic Sans MS" panose="030F0702030302020204" pitchFamily="66" charset="0"/>
                            </a:rPr>
                            <a:t>O(k)</a:t>
                          </a:r>
                          <a:endParaRPr lang="zh-CN" altLang="en-US" sz="2000" dirty="0">
                            <a:latin typeface="Comic Sans MS" panose="030F0702030302020204" pitchFamily="66" charset="0"/>
                          </a:endParaRPr>
                        </a:p>
                        <a:p>
                          <a:pPr algn="ctr"/>
                          <a:endParaRPr lang="zh-CN" altLang="en-US" sz="2000" dirty="0">
                            <a:latin typeface="Comic Sans MS" panose="030F0702030302020204" pitchFamily="66"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Comic Sans MS" panose="030F0702030302020204" pitchFamily="66" charset="0"/>
                            </a:rPr>
                            <a:t>O(k)</a:t>
                          </a:r>
                          <a:endParaRPr lang="zh-CN" altLang="en-US" sz="2000" dirty="0">
                            <a:latin typeface="Comic Sans MS" panose="030F0702030302020204"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2000" dirty="0">
                            <a:latin typeface="Comic Sans MS" panose="030F0702030302020204" pitchFamily="66" charset="0"/>
                          </a:endParaRPr>
                        </a:p>
                      </a:txBody>
                      <a:tcPr/>
                    </a:tc>
                    <a:extLst>
                      <a:ext uri="{0D108BD9-81ED-4DB2-BD59-A6C34878D82A}">
                        <a16:rowId xmlns="" xmlns:a16="http://schemas.microsoft.com/office/drawing/2014/main" val="890015241"/>
                      </a:ext>
                    </a:extLst>
                  </a:tr>
                  <a:tr h="372358">
                    <a:tc>
                      <a:txBody>
                        <a:bodyPr/>
                        <a:lstStyle/>
                        <a:p>
                          <a:pPr algn="ctr"/>
                          <a:r>
                            <a:rPr lang="en-US" altLang="zh-CN" sz="2000" dirty="0">
                              <a:latin typeface="Comic Sans MS" panose="030F0702030302020204" pitchFamily="66" charset="0"/>
                            </a:rPr>
                            <a:t>Data Update</a:t>
                          </a:r>
                          <a:endParaRPr lang="zh-CN" altLang="en-US" sz="2000" dirty="0">
                            <a:latin typeface="Comic Sans MS" panose="030F0702030302020204" pitchFamily="66"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Comic Sans MS" panose="030F0702030302020204" pitchFamily="66" charset="0"/>
                            </a:rPr>
                            <a:t>O(n</a:t>
                          </a:r>
                          <a:r>
                            <a:rPr lang="en-US" altLang="zh-CN" sz="2000" baseline="30000" dirty="0">
                              <a:latin typeface="Comic Sans MS" panose="030F0702030302020204" pitchFamily="66" charset="0"/>
                            </a:rPr>
                            <a:t>2</a:t>
                          </a:r>
                          <a:r>
                            <a:rPr lang="en-US" altLang="zh-CN" sz="2000" dirty="0">
                              <a:latin typeface="Comic Sans MS" panose="030F0702030302020204" pitchFamily="66" charset="0"/>
                            </a:rPr>
                            <a:t>)</a:t>
                          </a:r>
                          <a:endParaRPr lang="zh-CN" altLang="en-US" sz="2000" dirty="0">
                            <a:latin typeface="Comic Sans MS" panose="030F0702030302020204" pitchFamily="66"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Comic Sans MS" panose="030F0702030302020204" pitchFamily="66" charset="0"/>
                            </a:rPr>
                            <a:t>O(</a:t>
                          </a:r>
                          <a14:m>
                            <m:oMath xmlns:m="http://schemas.openxmlformats.org/officeDocument/2006/math">
                              <m:rad>
                                <m:radPr>
                                  <m:ctrlPr>
                                    <a:rPr lang="en-US" altLang="zh-CN" sz="2000" i="1" dirty="0" smtClean="0">
                                      <a:latin typeface="Cambria Math" panose="02040503050406030204" pitchFamily="18" charset="0"/>
                                      <a:ea typeface="Cambria Math" panose="02040503050406030204" pitchFamily="18" charset="0"/>
                                    </a:rPr>
                                  </m:ctrlPr>
                                </m:radPr>
                                <m:deg>
                                  <m:r>
                                    <m:rPr>
                                      <m:sty m:val="p"/>
                                    </m:rPr>
                                    <a:rPr lang="en-US" altLang="zh-CN" b="0" i="0" smtClean="0">
                                      <a:latin typeface="Cambria Math" panose="02040503050406030204" pitchFamily="18" charset="0"/>
                                    </a:rPr>
                                    <m:t>d</m:t>
                                  </m:r>
                                </m:deg>
                                <m:e>
                                  <m:r>
                                    <a:rPr lang="en-US" altLang="zh-CN" b="0" i="1" smtClean="0">
                                      <a:latin typeface="Cambria Math" panose="02040503050406030204" pitchFamily="18" charset="0"/>
                                    </a:rPr>
                                    <m:t>𝑛</m:t>
                                  </m:r>
                                </m:e>
                              </m:rad>
                            </m:oMath>
                          </a14:m>
                          <a:r>
                            <a:rPr lang="en-US" altLang="zh-CN" sz="2000" dirty="0">
                              <a:latin typeface="Comic Sans MS" panose="030F0702030302020204" pitchFamily="66" charset="0"/>
                            </a:rPr>
                            <a:t>)</a:t>
                          </a:r>
                          <a:endParaRPr lang="zh-CN" altLang="en-US" sz="2000" dirty="0">
                            <a:latin typeface="Comic Sans MS" panose="030F0702030302020204" pitchFamily="66" charset="0"/>
                          </a:endParaRPr>
                        </a:p>
                      </a:txBody>
                      <a:tcPr/>
                    </a:tc>
                    <a:extLst>
                      <a:ext uri="{0D108BD9-81ED-4DB2-BD59-A6C34878D82A}">
                        <a16:rowId xmlns="" xmlns:a16="http://schemas.microsoft.com/office/drawing/2014/main" val="4125794275"/>
                      </a:ext>
                    </a:extLst>
                  </a:tr>
                </a:tbl>
              </a:graphicData>
            </a:graphic>
          </p:graphicFrame>
        </mc:Choice>
        <mc:Fallback xmlns="">
          <p:graphicFrame>
            <p:nvGraphicFramePr>
              <p:cNvPr id="3" name="表格 2">
                <a:extLst>
                  <a:ext uri="{FF2B5EF4-FFF2-40B4-BE49-F238E27FC236}">
                    <a16:creationId xmlns:a16="http://schemas.microsoft.com/office/drawing/2014/main" id="{F7B052FC-69F4-4BDD-AFE6-634E8B9E7511}"/>
                  </a:ext>
                </a:extLst>
              </p:cNvPr>
              <p:cNvGraphicFramePr>
                <a:graphicFrameLocks noGrp="1"/>
              </p:cNvGraphicFramePr>
              <p:nvPr>
                <p:extLst>
                  <p:ext uri="{D42A27DB-BD31-4B8C-83A1-F6EECF244321}">
                    <p14:modId xmlns:p14="http://schemas.microsoft.com/office/powerpoint/2010/main" val="1169229289"/>
                  </p:ext>
                </p:extLst>
              </p:nvPr>
            </p:nvGraphicFramePr>
            <p:xfrm>
              <a:off x="728610" y="2676088"/>
              <a:ext cx="7958190" cy="3292539"/>
            </p:xfrm>
            <a:graphic>
              <a:graphicData uri="http://schemas.openxmlformats.org/drawingml/2006/table">
                <a:tbl>
                  <a:tblPr firstRow="1" bandRow="1">
                    <a:tableStyleId>{073A0DAA-6AF3-43AB-8588-CEC1D06C72B9}</a:tableStyleId>
                  </a:tblPr>
                  <a:tblGrid>
                    <a:gridCol w="2920561">
                      <a:extLst>
                        <a:ext uri="{9D8B030D-6E8A-4147-A177-3AD203B41FA5}">
                          <a16:colId xmlns:a16="http://schemas.microsoft.com/office/drawing/2014/main" val="4029875025"/>
                        </a:ext>
                      </a:extLst>
                    </a:gridCol>
                    <a:gridCol w="2384899">
                      <a:extLst>
                        <a:ext uri="{9D8B030D-6E8A-4147-A177-3AD203B41FA5}">
                          <a16:colId xmlns:a16="http://schemas.microsoft.com/office/drawing/2014/main" val="2222094031"/>
                        </a:ext>
                      </a:extLst>
                    </a:gridCol>
                    <a:gridCol w="2652730">
                      <a:extLst>
                        <a:ext uri="{9D8B030D-6E8A-4147-A177-3AD203B41FA5}">
                          <a16:colId xmlns:a16="http://schemas.microsoft.com/office/drawing/2014/main" val="676336462"/>
                        </a:ext>
                      </a:extLst>
                    </a:gridCol>
                  </a:tblGrid>
                  <a:tr h="396240">
                    <a:tc>
                      <a:txBody>
                        <a:bodyPr/>
                        <a:lstStyle/>
                        <a:p>
                          <a:pPr algn="ctr"/>
                          <a:r>
                            <a:rPr lang="en-US" altLang="zh-CN" sz="2000" dirty="0">
                              <a:latin typeface="Comic Sans MS" panose="030F0702030302020204" pitchFamily="66" charset="0"/>
                            </a:rPr>
                            <a:t> Comparison</a:t>
                          </a:r>
                          <a:endParaRPr lang="zh-CN" altLang="en-US" sz="2000" dirty="0">
                            <a:latin typeface="Comic Sans MS" panose="030F0702030302020204" pitchFamily="66" charset="0"/>
                          </a:endParaRPr>
                        </a:p>
                      </a:txBody>
                      <a:tcPr>
                        <a:solidFill>
                          <a:schemeClr val="bg1">
                            <a:lumMod val="50000"/>
                          </a:schemeClr>
                        </a:solidFill>
                      </a:tcPr>
                    </a:tc>
                    <a:tc>
                      <a:txBody>
                        <a:bodyPr/>
                        <a:lstStyle/>
                        <a:p>
                          <a:pPr algn="ctr"/>
                          <a:r>
                            <a:rPr lang="en-US" altLang="zh-CN" sz="2000" dirty="0">
                              <a:latin typeface="Comic Sans MS" panose="030F0702030302020204" pitchFamily="66" charset="0"/>
                            </a:rPr>
                            <a:t>ICDE’16</a:t>
                          </a:r>
                          <a:endParaRPr lang="zh-CN" altLang="en-US" sz="2000" dirty="0">
                            <a:latin typeface="Comic Sans MS" panose="030F0702030302020204" pitchFamily="66" charset="0"/>
                          </a:endParaRPr>
                        </a:p>
                      </a:txBody>
                      <a:tcPr>
                        <a:solidFill>
                          <a:schemeClr val="bg1">
                            <a:lumMod val="50000"/>
                          </a:schemeClr>
                        </a:solidFill>
                      </a:tcPr>
                    </a:tc>
                    <a:tc>
                      <a:txBody>
                        <a:bodyPr/>
                        <a:lstStyle/>
                        <a:p>
                          <a:pPr algn="ctr"/>
                          <a:r>
                            <a:rPr lang="en-US" altLang="zh-CN" sz="2000" dirty="0" smtClean="0">
                              <a:latin typeface="Comic Sans MS" panose="030F0702030302020204" pitchFamily="66" charset="0"/>
                            </a:rPr>
                            <a:t>IWQoS’18</a:t>
                          </a:r>
                          <a:endParaRPr lang="zh-CN" altLang="en-US" sz="2000" dirty="0">
                            <a:latin typeface="Comic Sans MS" panose="030F0702030302020204" pitchFamily="66" charset="0"/>
                          </a:endParaRPr>
                        </a:p>
                      </a:txBody>
                      <a:tcPr>
                        <a:solidFill>
                          <a:schemeClr val="bg1">
                            <a:lumMod val="50000"/>
                          </a:schemeClr>
                        </a:solidFill>
                      </a:tcPr>
                    </a:tc>
                    <a:extLst>
                      <a:ext uri="{0D108BD9-81ED-4DB2-BD59-A6C34878D82A}">
                        <a16:rowId xmlns:a16="http://schemas.microsoft.com/office/drawing/2014/main" val="3674339142"/>
                      </a:ext>
                    </a:extLst>
                  </a:tr>
                  <a:tr h="396240">
                    <a:tc>
                      <a:txBody>
                        <a:bodyPr/>
                        <a:lstStyle/>
                        <a:p>
                          <a:pPr algn="ctr"/>
                          <a:r>
                            <a:rPr lang="en-US" altLang="zh-CN" sz="2000" dirty="0">
                              <a:latin typeface="Comic Sans MS" panose="030F0702030302020204" pitchFamily="66" charset="0"/>
                            </a:rPr>
                            <a:t>Query definition</a:t>
                          </a:r>
                          <a:endParaRPr lang="zh-CN" altLang="en-US" sz="2000" dirty="0">
                            <a:latin typeface="Comic Sans MS" panose="030F0702030302020204" pitchFamily="66" charset="0"/>
                          </a:endParaRPr>
                        </a:p>
                      </a:txBody>
                      <a:tcPr/>
                    </a:tc>
                    <a:tc>
                      <a:txBody>
                        <a:bodyPr/>
                        <a:lstStyle/>
                        <a:p>
                          <a:pPr algn="ctr"/>
                          <a:r>
                            <a:rPr lang="en-US" altLang="zh-CN" sz="2000" dirty="0">
                              <a:latin typeface="Comic Sans MS" panose="030F0702030302020204" pitchFamily="66" charset="0"/>
                            </a:rPr>
                            <a:t>Defined by owner</a:t>
                          </a:r>
                          <a:endParaRPr lang="zh-CN" altLang="en-US" sz="2000" dirty="0">
                            <a:latin typeface="Comic Sans MS" panose="030F0702030302020204" pitchFamily="66" charset="0"/>
                          </a:endParaRPr>
                        </a:p>
                      </a:txBody>
                      <a:tcPr/>
                    </a:tc>
                    <a:tc>
                      <a:txBody>
                        <a:bodyPr/>
                        <a:lstStyle/>
                        <a:p>
                          <a:pPr algn="ctr"/>
                          <a:r>
                            <a:rPr lang="en-US" altLang="zh-CN" sz="2000" dirty="0">
                              <a:latin typeface="Comic Sans MS" panose="030F0702030302020204" pitchFamily="66" charset="0"/>
                            </a:rPr>
                            <a:t>Defined by user</a:t>
                          </a:r>
                          <a:endParaRPr lang="zh-CN" altLang="en-US" sz="2000" dirty="0">
                            <a:latin typeface="Comic Sans MS" panose="030F0702030302020204" pitchFamily="66" charset="0"/>
                          </a:endParaRPr>
                        </a:p>
                      </a:txBody>
                      <a:tcPr/>
                    </a:tc>
                    <a:extLst>
                      <a:ext uri="{0D108BD9-81ED-4DB2-BD59-A6C34878D82A}">
                        <a16:rowId xmlns:a16="http://schemas.microsoft.com/office/drawing/2014/main" val="3184777035"/>
                      </a:ext>
                    </a:extLst>
                  </a:tr>
                  <a:tr h="701040">
                    <a:tc>
                      <a:txBody>
                        <a:bodyPr/>
                        <a:lstStyle/>
                        <a:p>
                          <a:pPr algn="ctr"/>
                          <a:r>
                            <a:rPr lang="en-US" altLang="zh-CN" sz="2000" dirty="0">
                              <a:latin typeface="Comic Sans MS" panose="030F0702030302020204" pitchFamily="66" charset="0"/>
                            </a:rPr>
                            <a:t>Signature Construction</a:t>
                          </a:r>
                          <a:endParaRPr lang="zh-CN" altLang="en-US" sz="2000" dirty="0">
                            <a:latin typeface="Comic Sans MS" panose="030F0702030302020204" pitchFamily="66"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Comic Sans MS" panose="030F0702030302020204" pitchFamily="66" charset="0"/>
                            </a:rPr>
                            <a:t>O(n</a:t>
                          </a:r>
                          <a:r>
                            <a:rPr lang="en-US" altLang="zh-CN" sz="2000" baseline="30000" dirty="0">
                              <a:latin typeface="Comic Sans MS" panose="030F0702030302020204" pitchFamily="66" charset="0"/>
                            </a:rPr>
                            <a:t>2</a:t>
                          </a:r>
                          <a:r>
                            <a:rPr lang="en-US" altLang="zh-CN" sz="2000" dirty="0">
                              <a:latin typeface="Comic Sans MS" panose="030F0702030302020204" pitchFamily="66" charset="0"/>
                            </a:rPr>
                            <a:t>)</a:t>
                          </a:r>
                          <a:endParaRPr lang="zh-CN" altLang="en-US" sz="2000" dirty="0">
                            <a:latin typeface="Comic Sans MS" panose="030F0702030302020204" pitchFamily="66" charset="0"/>
                          </a:endParaRPr>
                        </a:p>
                        <a:p>
                          <a:pPr algn="ctr"/>
                          <a:endParaRPr lang="en-US" altLang="zh-CN" sz="2000" dirty="0">
                            <a:latin typeface="Comic Sans MS" panose="030F0702030302020204" pitchFamily="66"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Comic Sans MS" panose="030F0702030302020204" pitchFamily="66" charset="0"/>
                            </a:rPr>
                            <a:t>O(n) </a:t>
                          </a:r>
                          <a:r>
                            <a:rPr lang="en-US" altLang="zh-CN" sz="2000" dirty="0">
                              <a:solidFill>
                                <a:schemeClr val="bg1">
                                  <a:lumMod val="50000"/>
                                </a:schemeClr>
                              </a:solidFill>
                              <a:latin typeface="Comic Sans MS" panose="030F0702030302020204" pitchFamily="66" charset="0"/>
                            </a:rPr>
                            <a:t>to O(n</a:t>
                          </a:r>
                          <a:r>
                            <a:rPr lang="en-US" altLang="zh-CN" sz="2000" baseline="30000" dirty="0">
                              <a:solidFill>
                                <a:schemeClr val="bg1">
                                  <a:lumMod val="50000"/>
                                </a:schemeClr>
                              </a:solidFill>
                              <a:latin typeface="Comic Sans MS" panose="030F0702030302020204" pitchFamily="66" charset="0"/>
                            </a:rPr>
                            <a:t>d</a:t>
                          </a:r>
                          <a:r>
                            <a:rPr lang="en-US" altLang="zh-CN" sz="2000" dirty="0">
                              <a:solidFill>
                                <a:schemeClr val="bg1">
                                  <a:lumMod val="50000"/>
                                </a:schemeClr>
                              </a:solidFill>
                              <a:latin typeface="Comic Sans MS" panose="030F0702030302020204" pitchFamily="66" charset="0"/>
                            </a:rPr>
                            <a:t>) </a:t>
                          </a:r>
                          <a:endParaRPr lang="zh-CN" altLang="en-US" sz="2000" dirty="0">
                            <a:solidFill>
                              <a:schemeClr val="bg1">
                                <a:lumMod val="50000"/>
                              </a:schemeClr>
                            </a:solidFill>
                            <a:latin typeface="Comic Sans MS" panose="030F0702030302020204"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2000" dirty="0">
                            <a:latin typeface="Comic Sans MS" panose="030F0702030302020204" pitchFamily="66" charset="0"/>
                          </a:endParaRPr>
                        </a:p>
                      </a:txBody>
                      <a:tcPr/>
                    </a:tc>
                    <a:extLst>
                      <a:ext uri="{0D108BD9-81ED-4DB2-BD59-A6C34878D82A}">
                        <a16:rowId xmlns:a16="http://schemas.microsoft.com/office/drawing/2014/main" val="21644677"/>
                      </a:ext>
                    </a:extLst>
                  </a:tr>
                  <a:tr h="701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Comic Sans MS" panose="030F0702030302020204" pitchFamily="66" charset="0"/>
                            </a:rPr>
                            <a:t>VO Construction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Comic Sans MS" panose="030F0702030302020204" pitchFamily="66" charset="0"/>
                            </a:rPr>
                            <a:t>O(k)</a:t>
                          </a:r>
                          <a:endParaRPr lang="zh-CN" altLang="en-US" sz="2000" dirty="0">
                            <a:latin typeface="Comic Sans MS" panose="030F0702030302020204" pitchFamily="66" charset="0"/>
                          </a:endParaRPr>
                        </a:p>
                        <a:p>
                          <a:pPr algn="ctr"/>
                          <a:endParaRPr lang="en-US" altLang="zh-CN" sz="2000" dirty="0">
                            <a:latin typeface="Comic Sans MS" panose="030F0702030302020204" pitchFamily="66"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Comic Sans MS" panose="030F0702030302020204" pitchFamily="66" charset="0"/>
                            </a:rPr>
                            <a:t>O(k)</a:t>
                          </a:r>
                          <a:endParaRPr lang="zh-CN" altLang="en-US" sz="2000" dirty="0">
                            <a:latin typeface="Comic Sans MS" panose="030F0702030302020204"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2000" dirty="0">
                            <a:latin typeface="Comic Sans MS" panose="030F0702030302020204" pitchFamily="66" charset="0"/>
                          </a:endParaRPr>
                        </a:p>
                      </a:txBody>
                      <a:tcPr/>
                    </a:tc>
                    <a:extLst>
                      <a:ext uri="{0D108BD9-81ED-4DB2-BD59-A6C34878D82A}">
                        <a16:rowId xmlns:a16="http://schemas.microsoft.com/office/drawing/2014/main" val="1992678522"/>
                      </a:ext>
                    </a:extLst>
                  </a:tr>
                  <a:tr h="701040">
                    <a:tc>
                      <a:txBody>
                        <a:bodyPr/>
                        <a:lstStyle/>
                        <a:p>
                          <a:pPr algn="ctr"/>
                          <a:r>
                            <a:rPr lang="en-US" altLang="zh-CN" sz="2000" dirty="0">
                              <a:latin typeface="Comic Sans MS" panose="030F0702030302020204" pitchFamily="66" charset="0"/>
                            </a:rPr>
                            <a:t>Verify Cost</a:t>
                          </a:r>
                          <a:endParaRPr lang="zh-CN" altLang="en-US" sz="2000" dirty="0">
                            <a:latin typeface="Comic Sans MS" panose="030F0702030302020204" pitchFamily="66"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Comic Sans MS" panose="030F0702030302020204" pitchFamily="66" charset="0"/>
                            </a:rPr>
                            <a:t>O(k)</a:t>
                          </a:r>
                          <a:endParaRPr lang="zh-CN" altLang="en-US" sz="2000" dirty="0">
                            <a:latin typeface="Comic Sans MS" panose="030F0702030302020204" pitchFamily="66" charset="0"/>
                          </a:endParaRPr>
                        </a:p>
                        <a:p>
                          <a:pPr algn="ctr"/>
                          <a:endParaRPr lang="zh-CN" altLang="en-US" sz="2000" dirty="0">
                            <a:latin typeface="Comic Sans MS" panose="030F0702030302020204" pitchFamily="66"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Comic Sans MS" panose="030F0702030302020204" pitchFamily="66" charset="0"/>
                            </a:rPr>
                            <a:t>O(k)</a:t>
                          </a:r>
                          <a:endParaRPr lang="zh-CN" altLang="en-US" sz="2000" dirty="0">
                            <a:latin typeface="Comic Sans MS" panose="030F0702030302020204"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2000" dirty="0">
                            <a:latin typeface="Comic Sans MS" panose="030F0702030302020204" pitchFamily="66" charset="0"/>
                          </a:endParaRPr>
                        </a:p>
                      </a:txBody>
                      <a:tcPr/>
                    </a:tc>
                    <a:extLst>
                      <a:ext uri="{0D108BD9-81ED-4DB2-BD59-A6C34878D82A}">
                        <a16:rowId xmlns:a16="http://schemas.microsoft.com/office/drawing/2014/main" val="890015241"/>
                      </a:ext>
                    </a:extLst>
                  </a:tr>
                  <a:tr h="396939">
                    <a:tc>
                      <a:txBody>
                        <a:bodyPr/>
                        <a:lstStyle/>
                        <a:p>
                          <a:pPr algn="ctr"/>
                          <a:r>
                            <a:rPr lang="en-US" altLang="zh-CN" sz="2000" dirty="0">
                              <a:latin typeface="Comic Sans MS" panose="030F0702030302020204" pitchFamily="66" charset="0"/>
                            </a:rPr>
                            <a:t>Data Update</a:t>
                          </a:r>
                          <a:endParaRPr lang="zh-CN" altLang="en-US" sz="2000" dirty="0">
                            <a:latin typeface="Comic Sans MS" panose="030F0702030302020204" pitchFamily="66"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Comic Sans MS" panose="030F0702030302020204" pitchFamily="66" charset="0"/>
                            </a:rPr>
                            <a:t>O(n</a:t>
                          </a:r>
                          <a:r>
                            <a:rPr lang="en-US" altLang="zh-CN" sz="2000" baseline="30000" dirty="0">
                              <a:latin typeface="Comic Sans MS" panose="030F0702030302020204" pitchFamily="66" charset="0"/>
                            </a:rPr>
                            <a:t>2</a:t>
                          </a:r>
                          <a:r>
                            <a:rPr lang="en-US" altLang="zh-CN" sz="2000" dirty="0">
                              <a:latin typeface="Comic Sans MS" panose="030F0702030302020204" pitchFamily="66" charset="0"/>
                            </a:rPr>
                            <a:t>)</a:t>
                          </a:r>
                          <a:endParaRPr lang="zh-CN" altLang="en-US" sz="2000" dirty="0">
                            <a:latin typeface="Comic Sans MS" panose="030F0702030302020204" pitchFamily="66" charset="0"/>
                          </a:endParaRPr>
                        </a:p>
                      </a:txBody>
                      <a:tcPr/>
                    </a:tc>
                    <a:tc>
                      <a:txBody>
                        <a:bodyPr/>
                        <a:lstStyle/>
                        <a:p>
                          <a:endParaRPr lang="en-US"/>
                        </a:p>
                      </a:txBody>
                      <a:tcPr>
                        <a:blipFill>
                          <a:blip r:embed="rId3"/>
                          <a:stretch>
                            <a:fillRect l="-200460" t="-741538" r="-1149" b="-26154"/>
                          </a:stretch>
                        </a:blipFill>
                      </a:tcPr>
                    </a:tc>
                    <a:extLst>
                      <a:ext uri="{0D108BD9-81ED-4DB2-BD59-A6C34878D82A}">
                        <a16:rowId xmlns:a16="http://schemas.microsoft.com/office/drawing/2014/main" val="4125794275"/>
                      </a:ext>
                    </a:extLst>
                  </a:tr>
                </a:tbl>
              </a:graphicData>
            </a:graphic>
          </p:graphicFrame>
        </mc:Fallback>
      </mc:AlternateContent>
    </p:spTree>
    <p:extLst>
      <p:ext uri="{BB962C8B-B14F-4D97-AF65-F5344CB8AC3E}">
        <p14:creationId xmlns:p14="http://schemas.microsoft.com/office/powerpoint/2010/main" val="1505464339"/>
      </p:ext>
    </p:extLst>
  </p:cSld>
  <p:clrMapOvr>
    <a:masterClrMapping/>
  </p:clrMapOvr>
  <p:transition spd="med" advTm="105344"/>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 xmlns:a16="http://schemas.microsoft.com/office/drawing/2014/main" id="{CC2677BD-4400-4A51-A11F-456591E4DD3D}"/>
              </a:ext>
            </a:extLst>
          </p:cNvPr>
          <p:cNvSpPr>
            <a:spLocks noGrp="1" noChangeArrowheads="1"/>
          </p:cNvSpPr>
          <p:nvPr>
            <p:ph type="title" idx="4294967295"/>
          </p:nvPr>
        </p:nvSpPr>
        <p:spPr>
          <a:xfrm>
            <a:off x="457200" y="274638"/>
            <a:ext cx="82296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4000" dirty="0">
                <a:latin typeface="Comic Sans MS" panose="030F0702030302020204" pitchFamily="66" charset="0"/>
              </a:rPr>
              <a:t>Skyline Query</a:t>
            </a:r>
            <a:endParaRPr lang="en-GB" altLang="zh-CN" sz="4000" dirty="0">
              <a:latin typeface="Comic Sans MS" panose="030F0702030302020204" pitchFamily="66" charset="0"/>
              <a:ea typeface="宋体" panose="02010600030101010101" pitchFamily="2" charset="-122"/>
            </a:endParaRPr>
          </a:p>
        </p:txBody>
      </p:sp>
      <p:sp>
        <p:nvSpPr>
          <p:cNvPr id="6" name="Rectangle 2">
            <a:extLst>
              <a:ext uri="{FF2B5EF4-FFF2-40B4-BE49-F238E27FC236}">
                <a16:creationId xmlns="" xmlns:a16="http://schemas.microsoft.com/office/drawing/2014/main" id="{662CCB7B-662D-4414-A5D5-EECDCBB4A0A7}"/>
              </a:ext>
            </a:extLst>
          </p:cNvPr>
          <p:cNvSpPr txBox="1">
            <a:spLocks noChangeArrowheads="1"/>
          </p:cNvSpPr>
          <p:nvPr/>
        </p:nvSpPr>
        <p:spPr>
          <a:xfrm>
            <a:off x="624840" y="3354879"/>
            <a:ext cx="8686800" cy="1888296"/>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1313" marR="0" lvl="0" indent="126046" algn="l" rtl="0">
              <a:lnSpc>
                <a:spcPct val="100000"/>
              </a:lnSpc>
              <a:spcBef>
                <a:spcPts val="800"/>
              </a:spcBef>
              <a:spcAft>
                <a:spcPts val="0"/>
              </a:spcAft>
              <a:buClr>
                <a:srgbClr val="CCCCFF"/>
              </a:buClr>
              <a:buSzPct val="80000"/>
              <a:buFont typeface="Noto Sans Symbols"/>
              <a:buChar char="●"/>
              <a:defRPr sz="3200" b="0" i="0" u="none" strike="noStrike" cap="none">
                <a:solidFill>
                  <a:srgbClr val="000000"/>
                </a:solidFill>
                <a:latin typeface="Arial"/>
                <a:ea typeface="Arial"/>
                <a:cs typeface="Arial"/>
                <a:sym typeface="Arial"/>
              </a:defRPr>
            </a:lvl1pPr>
            <a:lvl2pPr marL="741363" marR="0" lvl="1" indent="64452" algn="l" rtl="0">
              <a:lnSpc>
                <a:spcPct val="100000"/>
              </a:lnSpc>
              <a:spcBef>
                <a:spcPts val="675"/>
              </a:spcBef>
              <a:spcAft>
                <a:spcPts val="0"/>
              </a:spcAft>
              <a:buClr>
                <a:srgbClr val="CCCCFF"/>
              </a:buClr>
              <a:buSzPct val="70000"/>
              <a:buFont typeface="Noto Sans Symbols"/>
              <a:buChar char="○"/>
              <a:defRPr sz="2700" b="0" i="0" u="none" strike="noStrike" cap="none">
                <a:solidFill>
                  <a:srgbClr val="000000"/>
                </a:solidFill>
                <a:latin typeface="Arial"/>
                <a:ea typeface="Arial"/>
                <a:cs typeface="Arial"/>
                <a:sym typeface="Arial"/>
              </a:defRPr>
            </a:lvl2pPr>
            <a:lvl3pPr marL="1143000" marR="0" lvl="2" indent="44131" algn="l" rtl="0">
              <a:lnSpc>
                <a:spcPct val="100000"/>
              </a:lnSpc>
              <a:spcBef>
                <a:spcPts val="575"/>
              </a:spcBef>
              <a:spcAft>
                <a:spcPts val="0"/>
              </a:spcAft>
              <a:buClr>
                <a:srgbClr val="CCCCFF"/>
              </a:buClr>
              <a:buSzPct val="64999"/>
              <a:buFont typeface="Noto Sans Symbols"/>
              <a:buChar char="●"/>
              <a:defRPr sz="2300" b="0" i="0" u="none" strike="noStrike" cap="none">
                <a:solidFill>
                  <a:srgbClr val="000000"/>
                </a:solidFill>
                <a:latin typeface="Arial"/>
                <a:ea typeface="Arial"/>
                <a:cs typeface="Arial"/>
                <a:sym typeface="Arial"/>
              </a:defRPr>
            </a:lvl3pPr>
            <a:lvl4pPr marL="1600200" marR="0" lvl="3" indent="152400" algn="l" rtl="0">
              <a:lnSpc>
                <a:spcPct val="100000"/>
              </a:lnSpc>
              <a:spcBef>
                <a:spcPts val="500"/>
              </a:spcBef>
              <a:spcAft>
                <a:spcPts val="0"/>
              </a:spcAft>
              <a:buClr>
                <a:srgbClr val="CCCCFF"/>
              </a:buClr>
              <a:buSzPct val="100000"/>
              <a:buFont typeface="Arial"/>
              <a:buChar char="•"/>
              <a:defRPr sz="2000" b="0" i="0" u="none" strike="noStrike" cap="none">
                <a:solidFill>
                  <a:srgbClr val="000000"/>
                </a:solidFill>
                <a:latin typeface="Arial"/>
                <a:ea typeface="Arial"/>
                <a:cs typeface="Arial"/>
                <a:sym typeface="Arial"/>
              </a:defRPr>
            </a:lvl4pPr>
            <a:lvl5pPr marL="2057400" marR="0" lvl="4"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5pPr>
            <a:lvl6pPr marL="2514600" marR="0" lvl="5"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6pPr>
            <a:lvl7pPr marL="2971800" marR="0" lvl="6"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7pPr>
            <a:lvl8pPr marL="3429000" marR="0" lvl="7"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8pPr>
            <a:lvl9pPr marL="3886200" marR="0" lvl="8"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9pPr>
          </a:lstStyle>
          <a:p>
            <a:pPr marL="0" indent="0">
              <a:lnSpc>
                <a:spcPct val="105000"/>
              </a:lnSpc>
              <a:spcBef>
                <a:spcPts val="600"/>
              </a:spcBef>
              <a:buFont typeface="Noto Sans Symbols"/>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608013" indent="-608013">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US" altLang="zh-CN" sz="2400" dirty="0">
                <a:latin typeface="Comic Sans MS" panose="030F0702030302020204" pitchFamily="66" charset="0"/>
                <a:ea typeface="宋体" panose="02010600030101010101" pitchFamily="2" charset="-122"/>
              </a:rPr>
              <a:t>A skyline query retrieves all </a:t>
            </a:r>
            <a:r>
              <a:rPr lang="en-US" altLang="zh-CN" sz="2400" dirty="0">
                <a:solidFill>
                  <a:srgbClr val="0070C0"/>
                </a:solidFill>
                <a:latin typeface="Comic Sans MS" panose="030F0702030302020204" pitchFamily="66" charset="0"/>
                <a:ea typeface="宋体" panose="02010600030101010101" pitchFamily="2" charset="-122"/>
              </a:rPr>
              <a:t>dominating nodes</a:t>
            </a:r>
            <a:r>
              <a:rPr lang="en-US" altLang="zh-CN" sz="2400" dirty="0">
                <a:solidFill>
                  <a:srgbClr val="00B0F0"/>
                </a:solidFill>
                <a:latin typeface="Comic Sans MS" panose="030F0702030302020204" pitchFamily="66" charset="0"/>
                <a:ea typeface="宋体" panose="02010600030101010101" pitchFamily="2" charset="-122"/>
              </a:rPr>
              <a:t>.</a:t>
            </a:r>
            <a:r>
              <a:rPr lang="en-US" altLang="zh-CN" sz="2400" dirty="0">
                <a:latin typeface="Comic Sans MS" panose="030F0702030302020204" pitchFamily="66" charset="0"/>
                <a:ea typeface="宋体" panose="02010600030101010101" pitchFamily="2" charset="-122"/>
              </a:rPr>
              <a:t> </a:t>
            </a:r>
          </a:p>
          <a:p>
            <a:pPr marL="608013" indent="-608013">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US" altLang="zh-CN" sz="2400" dirty="0">
                <a:latin typeface="Comic Sans MS" panose="030F0702030302020204" pitchFamily="66" charset="0"/>
                <a:ea typeface="宋体" panose="02010600030101010101" pitchFamily="2" charset="-122"/>
              </a:rPr>
              <a:t>A point o</a:t>
            </a:r>
            <a:r>
              <a:rPr lang="en-US" altLang="zh-CN" sz="2400" baseline="-25000" dirty="0">
                <a:latin typeface="Comic Sans MS" panose="030F0702030302020204" pitchFamily="66" charset="0"/>
                <a:ea typeface="宋体" panose="02010600030101010101" pitchFamily="2" charset="-122"/>
              </a:rPr>
              <a:t>i</a:t>
            </a:r>
            <a:r>
              <a:rPr lang="en-US" altLang="zh-CN" sz="2400" dirty="0">
                <a:latin typeface="Comic Sans MS" panose="030F0702030302020204" pitchFamily="66" charset="0"/>
                <a:ea typeface="宋体" panose="02010600030101010101" pitchFamily="2" charset="-122"/>
              </a:rPr>
              <a:t> dominates </a:t>
            </a:r>
            <a:r>
              <a:rPr lang="en-US" altLang="zh-CN" sz="2400" dirty="0" err="1">
                <a:latin typeface="Comic Sans MS" panose="030F0702030302020204" pitchFamily="66" charset="0"/>
                <a:ea typeface="宋体" panose="02010600030101010101" pitchFamily="2" charset="-122"/>
              </a:rPr>
              <a:t>o</a:t>
            </a:r>
            <a:r>
              <a:rPr lang="en-US" altLang="zh-CN" sz="2400" baseline="-25000" dirty="0" err="1">
                <a:latin typeface="Comic Sans MS" panose="030F0702030302020204" pitchFamily="66" charset="0"/>
                <a:ea typeface="宋体" panose="02010600030101010101" pitchFamily="2" charset="-122"/>
              </a:rPr>
              <a:t>j</a:t>
            </a:r>
            <a:r>
              <a:rPr lang="en-US" altLang="zh-CN" sz="2400" dirty="0">
                <a:latin typeface="Comic Sans MS" panose="030F0702030302020204" pitchFamily="66" charset="0"/>
                <a:ea typeface="宋体" panose="02010600030101010101" pitchFamily="2" charset="-122"/>
              </a:rPr>
              <a:t> if coordinate of o</a:t>
            </a:r>
            <a:r>
              <a:rPr lang="en-US" altLang="zh-CN" sz="2400" baseline="-25000" dirty="0">
                <a:latin typeface="Comic Sans MS" panose="030F0702030302020204" pitchFamily="66" charset="0"/>
                <a:ea typeface="宋体" panose="02010600030101010101" pitchFamily="2" charset="-122"/>
              </a:rPr>
              <a:t>i</a:t>
            </a:r>
            <a:r>
              <a:rPr lang="en-US" altLang="zh-CN" sz="2400" dirty="0">
                <a:latin typeface="Comic Sans MS" panose="030F0702030302020204" pitchFamily="66" charset="0"/>
                <a:ea typeface="宋体" panose="02010600030101010101" pitchFamily="2" charset="-122"/>
              </a:rPr>
              <a:t> on each dimension is </a:t>
            </a:r>
            <a:r>
              <a:rPr lang="en-US" altLang="zh-CN" sz="2400" dirty="0">
                <a:solidFill>
                  <a:srgbClr val="0070C0"/>
                </a:solidFill>
                <a:latin typeface="Comic Sans MS" panose="030F0702030302020204" pitchFamily="66" charset="0"/>
                <a:ea typeface="宋体" panose="02010600030101010101" pitchFamily="2" charset="-122"/>
              </a:rPr>
              <a:t>no larger than </a:t>
            </a:r>
            <a:r>
              <a:rPr lang="en-US" altLang="zh-CN" sz="2400" dirty="0">
                <a:solidFill>
                  <a:schemeClr val="tx1"/>
                </a:solidFill>
                <a:latin typeface="Comic Sans MS" panose="030F0702030302020204" pitchFamily="66" charset="0"/>
                <a:ea typeface="宋体" panose="02010600030101010101" pitchFamily="2" charset="-122"/>
              </a:rPr>
              <a:t>that of </a:t>
            </a:r>
            <a:r>
              <a:rPr lang="en-US" altLang="zh-CN" sz="2400" dirty="0" err="1">
                <a:latin typeface="Comic Sans MS" panose="030F0702030302020204" pitchFamily="66" charset="0"/>
                <a:ea typeface="宋体" panose="02010600030101010101" pitchFamily="2" charset="-122"/>
              </a:rPr>
              <a:t>o</a:t>
            </a:r>
            <a:r>
              <a:rPr lang="en-US" altLang="zh-CN" sz="2400" baseline="-25000" dirty="0" err="1">
                <a:latin typeface="Comic Sans MS" panose="030F0702030302020204" pitchFamily="66" charset="0"/>
                <a:ea typeface="宋体" panose="02010600030101010101" pitchFamily="2" charset="-122"/>
              </a:rPr>
              <a:t>j</a:t>
            </a:r>
            <a:r>
              <a:rPr lang="en-US" altLang="zh-CN" sz="2400" dirty="0">
                <a:latin typeface="Comic Sans MS" panose="030F0702030302020204" pitchFamily="66" charset="0"/>
                <a:ea typeface="宋体" panose="02010600030101010101" pitchFamily="2" charset="-122"/>
              </a:rPr>
              <a:t>. </a:t>
            </a:r>
          </a:p>
          <a:p>
            <a:pPr marL="608013" indent="-608013">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US" altLang="zh-CN" sz="2400" dirty="0">
                <a:latin typeface="Comic Sans MS" panose="030F0702030302020204" pitchFamily="66" charset="0"/>
                <a:ea typeface="宋体" panose="02010600030101010101" pitchFamily="2" charset="-122"/>
              </a:rPr>
              <a:t>Bind point with its skyline neighbors for different locations of s.</a:t>
            </a:r>
          </a:p>
          <a:p>
            <a:pPr marL="608013" indent="-608013">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000" dirty="0">
              <a:latin typeface="Comic Sans MS"/>
              <a:ea typeface="Comic Sans MS"/>
              <a:cs typeface="Comic Sans MS"/>
              <a:sym typeface="Comic Sans MS"/>
            </a:endParaRPr>
          </a:p>
        </p:txBody>
      </p:sp>
      <p:sp>
        <p:nvSpPr>
          <p:cNvPr id="3" name="TextBox 2"/>
          <p:cNvSpPr txBox="1"/>
          <p:nvPr/>
        </p:nvSpPr>
        <p:spPr>
          <a:xfrm>
            <a:off x="5582424" y="2539115"/>
            <a:ext cx="3039615" cy="400110"/>
          </a:xfrm>
          <a:prstGeom prst="rect">
            <a:avLst/>
          </a:prstGeom>
          <a:noFill/>
        </p:spPr>
        <p:txBody>
          <a:bodyPr wrap="none" rtlCol="0">
            <a:spAutoFit/>
          </a:bodyPr>
          <a:lstStyle/>
          <a:p>
            <a:r>
              <a:rPr lang="en-US" sz="2000" dirty="0">
                <a:latin typeface="Comic Sans MS" panose="030F0702030302020204" pitchFamily="66" charset="0"/>
              </a:rPr>
              <a:t>(x, y) = (distance, price)</a:t>
            </a:r>
          </a:p>
        </p:txBody>
      </p:sp>
      <p:pic>
        <p:nvPicPr>
          <p:cNvPr id="7" name="图片 3">
            <a:extLst>
              <a:ext uri="{FF2B5EF4-FFF2-40B4-BE49-F238E27FC236}">
                <a16:creationId xmlns="" xmlns:a16="http://schemas.microsoft.com/office/drawing/2014/main" id="{982155C8-0150-441E-886E-84E98ECB8ED2}"/>
              </a:ext>
            </a:extLst>
          </p:cNvPr>
          <p:cNvPicPr>
            <a:picLocks noChangeAspect="1"/>
          </p:cNvPicPr>
          <p:nvPr/>
        </p:nvPicPr>
        <p:blipFill>
          <a:blip r:embed="rId3"/>
          <a:stretch>
            <a:fillRect/>
          </a:stretch>
        </p:blipFill>
        <p:spPr>
          <a:xfrm>
            <a:off x="2624475" y="1485285"/>
            <a:ext cx="2564745" cy="2306783"/>
          </a:xfrm>
          <a:prstGeom prst="rect">
            <a:avLst/>
          </a:prstGeom>
        </p:spPr>
      </p:pic>
    </p:spTree>
    <p:extLst>
      <p:ext uri="{BB962C8B-B14F-4D97-AF65-F5344CB8AC3E}">
        <p14:creationId xmlns:p14="http://schemas.microsoft.com/office/powerpoint/2010/main" val="2910203922"/>
      </p:ext>
    </p:extLst>
  </p:cSld>
  <p:clrMapOvr>
    <a:masterClrMapping/>
  </p:clrMapOvr>
  <p:transition spd="med" advTm="56588"/>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 xmlns:a16="http://schemas.microsoft.com/office/drawing/2014/main" id="{9657028D-FFF6-49A1-B529-D101CF5B2653}"/>
              </a:ext>
            </a:extLst>
          </p:cNvPr>
          <p:cNvSpPr>
            <a:spLocks noGrp="1" noChangeArrowheads="1"/>
          </p:cNvSpPr>
          <p:nvPr>
            <p:ph type="title" idx="4294967295"/>
          </p:nvPr>
        </p:nvSpPr>
        <p:spPr>
          <a:xfrm>
            <a:off x="457200" y="274638"/>
            <a:ext cx="852443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4000" dirty="0">
                <a:latin typeface="Comic Sans MS" panose="030F0702030302020204" pitchFamily="66" charset="0"/>
                <a:ea typeface="宋体" panose="02010600030101010101" pitchFamily="2" charset="-122"/>
              </a:rPr>
              <a:t>Spatial Query and Partition</a:t>
            </a:r>
          </a:p>
        </p:txBody>
      </p:sp>
      <p:sp>
        <p:nvSpPr>
          <p:cNvPr id="7171" name="Rectangle 2">
            <a:extLst>
              <a:ext uri="{FF2B5EF4-FFF2-40B4-BE49-F238E27FC236}">
                <a16:creationId xmlns="" xmlns:a16="http://schemas.microsoft.com/office/drawing/2014/main" id="{FC57673A-1D80-4562-A21D-BF360E8DCB39}"/>
              </a:ext>
            </a:extLst>
          </p:cNvPr>
          <p:cNvSpPr>
            <a:spLocks noGrp="1" noChangeArrowheads="1"/>
          </p:cNvSpPr>
          <p:nvPr>
            <p:ph type="body" idx="4294967295"/>
          </p:nvPr>
        </p:nvSpPr>
        <p:spPr>
          <a:xfrm>
            <a:off x="487363" y="1149350"/>
            <a:ext cx="7894637" cy="5715000"/>
          </a:xfrm>
        </p:spPr>
        <p:txBody>
          <a:bodyPr/>
          <a:lstStyle/>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1900" dirty="0">
              <a:solidFill>
                <a:schemeClr val="tx1"/>
              </a:solidFill>
              <a:latin typeface="Comic Sans MS" panose="030F0702030302020204" pitchFamily="66" charset="0"/>
              <a:ea typeface="宋体" panose="02010600030101010101" pitchFamily="2" charset="-122"/>
              <a:sym typeface="Comic Sans MS" panose="030F0702030302020204" pitchFamily="66" charset="0"/>
            </a:endParaRPr>
          </a:p>
          <a:p>
            <a:pPr marL="608013" indent="-608013"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608013" indent="-608013"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GB" altLang="zh-CN" sz="2400" dirty="0">
                <a:latin typeface="Comic Sans MS" panose="030F0702030302020204" pitchFamily="66" charset="0"/>
                <a:ea typeface="宋体" panose="02010600030101010101" pitchFamily="2" charset="-122"/>
              </a:rPr>
              <a:t>KNN in 2-D</a:t>
            </a:r>
          </a:p>
          <a:p>
            <a:pPr marL="608013" indent="-608013"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800" dirty="0">
              <a:latin typeface="Comic Sans MS" panose="030F0702030302020204" pitchFamily="66" charset="0"/>
              <a:ea typeface="宋体" panose="02010600030101010101" pitchFamily="2" charset="-122"/>
            </a:endParaRPr>
          </a:p>
          <a:p>
            <a:pPr marL="608013" indent="-608013"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GB" altLang="zh-CN" sz="2400" dirty="0">
                <a:latin typeface="Comic Sans MS" panose="030F0702030302020204" pitchFamily="66" charset="0"/>
                <a:ea typeface="宋体" panose="02010600030101010101" pitchFamily="2" charset="-122"/>
              </a:rPr>
              <a:t>Partition</a:t>
            </a:r>
          </a:p>
          <a:p>
            <a:pPr marL="1008063" lvl="1" indent="-608013">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GB" altLang="zh-CN" sz="1900" dirty="0">
                <a:latin typeface="Comic Sans MS" panose="030F0702030302020204" pitchFamily="66" charset="0"/>
                <a:ea typeface="宋体" panose="02010600030101010101" pitchFamily="2" charset="-122"/>
              </a:rPr>
              <a:t>Cluster</a:t>
            </a:r>
          </a:p>
          <a:p>
            <a:pPr marL="1008063" lvl="1" indent="-608013">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GB" altLang="zh-CN" sz="1900" dirty="0">
                <a:latin typeface="Comic Sans MS" panose="030F0702030302020204" pitchFamily="66" charset="0"/>
                <a:ea typeface="宋体" panose="02010600030101010101" pitchFamily="2" charset="-122"/>
              </a:rPr>
              <a:t>Grid</a:t>
            </a:r>
            <a:endParaRPr lang="en-US" altLang="zh-CN" sz="1900" dirty="0">
              <a:latin typeface="Comic Sans MS" panose="030F0702030302020204" pitchFamily="66" charset="0"/>
              <a:ea typeface="宋体" panose="02010600030101010101" pitchFamily="2" charset="-122"/>
            </a:endParaRPr>
          </a:p>
          <a:p>
            <a:pPr marL="0" indent="0" eaLnBrk="1" hangingPunct="1">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0" indent="0" eaLnBrk="1" hangingPunct="1">
              <a:lnSpc>
                <a:spcPct val="105000"/>
              </a:lnSpc>
              <a:spcBef>
                <a:spcPts val="6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0" indent="0" eaLnBrk="1" hangingPunct="1">
              <a:lnSpc>
                <a:spcPct val="105000"/>
              </a:lnSpc>
              <a:spcBef>
                <a:spcPts val="6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marL="457200" lvl="1" indent="0" eaLnBrk="1" hangingPunct="1">
              <a:lnSpc>
                <a:spcPct val="105000"/>
              </a:lnSpc>
              <a:spcBef>
                <a:spcPts val="6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9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p:txBody>
      </p:sp>
      <p:pic>
        <p:nvPicPr>
          <p:cNvPr id="4" name="图片 3">
            <a:extLst>
              <a:ext uri="{FF2B5EF4-FFF2-40B4-BE49-F238E27FC236}">
                <a16:creationId xmlns="" xmlns:a16="http://schemas.microsoft.com/office/drawing/2014/main" id="{063899A5-9B9E-4AFC-962C-CCCFAAA97AF1}"/>
              </a:ext>
            </a:extLst>
          </p:cNvPr>
          <p:cNvPicPr>
            <a:picLocks noChangeAspect="1"/>
          </p:cNvPicPr>
          <p:nvPr/>
        </p:nvPicPr>
        <p:blipFill>
          <a:blip r:embed="rId3"/>
          <a:stretch>
            <a:fillRect/>
          </a:stretch>
        </p:blipFill>
        <p:spPr>
          <a:xfrm>
            <a:off x="3238856" y="1427413"/>
            <a:ext cx="4626411" cy="2739136"/>
          </a:xfrm>
          <a:prstGeom prst="rect">
            <a:avLst/>
          </a:prstGeom>
        </p:spPr>
      </p:pic>
      <p:pic>
        <p:nvPicPr>
          <p:cNvPr id="5" name="图片 1">
            <a:extLst>
              <a:ext uri="{FF2B5EF4-FFF2-40B4-BE49-F238E27FC236}">
                <a16:creationId xmlns="" xmlns:a16="http://schemas.microsoft.com/office/drawing/2014/main" id="{7C71891B-1FF8-441A-B9A6-BC59398F5468}"/>
              </a:ext>
            </a:extLst>
          </p:cNvPr>
          <p:cNvPicPr>
            <a:picLocks noChangeAspect="1"/>
          </p:cNvPicPr>
          <p:nvPr/>
        </p:nvPicPr>
        <p:blipFill>
          <a:blip r:embed="rId4"/>
          <a:stretch>
            <a:fillRect/>
          </a:stretch>
        </p:blipFill>
        <p:spPr>
          <a:xfrm>
            <a:off x="602319" y="4196750"/>
            <a:ext cx="4057246" cy="2255509"/>
          </a:xfrm>
          <a:prstGeom prst="rect">
            <a:avLst/>
          </a:prstGeom>
        </p:spPr>
      </p:pic>
      <p:pic>
        <p:nvPicPr>
          <p:cNvPr id="6" name="图片 2">
            <a:extLst>
              <a:ext uri="{FF2B5EF4-FFF2-40B4-BE49-F238E27FC236}">
                <a16:creationId xmlns="" xmlns:a16="http://schemas.microsoft.com/office/drawing/2014/main" id="{555C328F-A913-43DC-B011-EB81A590280A}"/>
              </a:ext>
            </a:extLst>
          </p:cNvPr>
          <p:cNvPicPr>
            <a:picLocks noChangeAspect="1"/>
          </p:cNvPicPr>
          <p:nvPr/>
        </p:nvPicPr>
        <p:blipFill>
          <a:blip r:embed="rId5"/>
          <a:stretch>
            <a:fillRect/>
          </a:stretch>
        </p:blipFill>
        <p:spPr>
          <a:xfrm>
            <a:off x="4851433" y="4176324"/>
            <a:ext cx="4033118" cy="2255509"/>
          </a:xfrm>
          <a:prstGeom prst="rect">
            <a:avLst/>
          </a:prstGeom>
        </p:spPr>
      </p:pic>
    </p:spTree>
    <p:extLst>
      <p:ext uri="{BB962C8B-B14F-4D97-AF65-F5344CB8AC3E}">
        <p14:creationId xmlns:p14="http://schemas.microsoft.com/office/powerpoint/2010/main" val="40992423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57200" y="4145766"/>
            <a:ext cx="7680960" cy="167750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4" name="标题 1"/>
          <p:cNvSpPr>
            <a:spLocks noGrp="1"/>
          </p:cNvSpPr>
          <p:nvPr>
            <p:ph type="title"/>
          </p:nvPr>
        </p:nvSpPr>
        <p:spPr>
          <a:xfrm>
            <a:off x="540544" y="466166"/>
            <a:ext cx="8228012" cy="1141411"/>
          </a:xfrm>
        </p:spPr>
        <p:txBody>
          <a:bodyPr/>
          <a:lstStyle/>
          <a:p>
            <a:r>
              <a:rPr lang="en-US" altLang="zh-CN" sz="3600" dirty="0">
                <a:latin typeface="Comic Sans MS" panose="030F0702030302020204" pitchFamily="66" charset="0"/>
                <a:ea typeface="宋体" panose="02010600030101010101" pitchFamily="2" charset="-122"/>
              </a:rPr>
              <a:t>Trusting vs. Suspicious</a:t>
            </a:r>
            <a:br>
              <a:rPr lang="en-US" altLang="zh-CN" sz="3600" dirty="0">
                <a:latin typeface="Comic Sans MS" panose="030F0702030302020204" pitchFamily="66" charset="0"/>
                <a:ea typeface="宋体" panose="02010600030101010101" pitchFamily="2" charset="-122"/>
              </a:rPr>
            </a:br>
            <a:endParaRPr lang="zh-CN" altLang="en-US" sz="3600" dirty="0">
              <a:latin typeface="Comic Sans MS" panose="030F0702030302020204" pitchFamily="66" charset="0"/>
              <a:ea typeface="宋体" panose="02010600030101010101" pitchFamily="2" charset="-122"/>
            </a:endParaRPr>
          </a:p>
        </p:txBody>
      </p:sp>
      <p:sp>
        <p:nvSpPr>
          <p:cNvPr id="2" name="Text Placeholder 1"/>
          <p:cNvSpPr>
            <a:spLocks noGrp="1"/>
          </p:cNvSpPr>
          <p:nvPr>
            <p:ph sz="half" idx="1"/>
          </p:nvPr>
        </p:nvSpPr>
        <p:spPr>
          <a:xfrm>
            <a:off x="179002" y="1536380"/>
            <a:ext cx="4038600" cy="5181600"/>
          </a:xfrm>
        </p:spPr>
        <p:txBody>
          <a:bodyPr/>
          <a:lstStyle/>
          <a:p>
            <a:pPr indent="0">
              <a:lnSpc>
                <a:spcPct val="150000"/>
              </a:lnSpc>
              <a:buNone/>
            </a:pPr>
            <a:r>
              <a:rPr lang="en-US" sz="2000" dirty="0" smtClean="0">
                <a:latin typeface="Comic Sans MS" panose="030F0702030302020204" pitchFamily="66" charset="0"/>
              </a:rPr>
              <a:t>Facebook process 500 </a:t>
            </a:r>
            <a:r>
              <a:rPr lang="en-US" sz="2000" dirty="0">
                <a:latin typeface="Comic Sans MS" panose="030F0702030302020204" pitchFamily="66" charset="0"/>
              </a:rPr>
              <a:t>terabytes (10</a:t>
            </a:r>
            <a:r>
              <a:rPr lang="en-US" sz="2000" baseline="30000" dirty="0">
                <a:latin typeface="Comic Sans MS" panose="030F0702030302020204" pitchFamily="66" charset="0"/>
              </a:rPr>
              <a:t>12</a:t>
            </a:r>
            <a:r>
              <a:rPr lang="en-US" sz="2000" dirty="0">
                <a:latin typeface="Comic Sans MS" panose="030F0702030302020204" pitchFamily="66" charset="0"/>
              </a:rPr>
              <a:t>) of </a:t>
            </a:r>
            <a:r>
              <a:rPr lang="en-US" sz="2000" dirty="0" smtClean="0">
                <a:latin typeface="Comic Sans MS" panose="030F0702030302020204" pitchFamily="66" charset="0"/>
              </a:rPr>
              <a:t>data daily</a:t>
            </a:r>
            <a:r>
              <a:rPr lang="en-US" sz="2000" dirty="0" smtClean="0">
                <a:latin typeface="Comic Sans MS" panose="030F0702030302020204" pitchFamily="66" charset="0"/>
              </a:rPr>
              <a:t>, </a:t>
            </a:r>
            <a:r>
              <a:rPr lang="en-US" sz="2000" dirty="0">
                <a:latin typeface="Comic Sans MS" panose="030F0702030302020204" pitchFamily="66" charset="0"/>
              </a:rPr>
              <a:t>yet…</a:t>
            </a:r>
          </a:p>
          <a:p>
            <a:pPr indent="0">
              <a:buNone/>
            </a:pPr>
            <a:endParaRPr lang="en-US" sz="2400" dirty="0">
              <a:latin typeface="Comic Sans MS" panose="030F0702030302020204" pitchFamily="66" charset="0"/>
            </a:endParaRPr>
          </a:p>
          <a:p>
            <a:pPr indent="0">
              <a:buNone/>
            </a:pPr>
            <a:endParaRPr lang="en-US" sz="2400" dirty="0">
              <a:latin typeface="Comic Sans MS" panose="030F0702030302020204" pitchFamily="66" charset="0"/>
            </a:endParaRPr>
          </a:p>
        </p:txBody>
      </p:sp>
      <p:sp>
        <p:nvSpPr>
          <p:cNvPr id="54275" name="矩形 3"/>
          <p:cNvSpPr>
            <a:spLocks noChangeArrowheads="1"/>
          </p:cNvSpPr>
          <p:nvPr/>
        </p:nvSpPr>
        <p:spPr bwMode="auto">
          <a:xfrm>
            <a:off x="2286000" y="2981325"/>
            <a:ext cx="45720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defRPr>
            </a:lvl1pPr>
            <a:lvl2pPr>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defTabSz="457200" eaLnBrk="0" fontAlgn="base" hangingPunct="0">
              <a:lnSpc>
                <a:spcPct val="58000"/>
              </a:lnSpc>
              <a:spcBef>
                <a:spcPct val="0"/>
              </a:spcBef>
              <a:spcAft>
                <a:spcPct val="0"/>
              </a:spcAft>
              <a:buClr>
                <a:srgbClr val="000000"/>
              </a:buClr>
              <a:buSzPct val="100000"/>
              <a:buFont typeface="Arial" panose="020B0604020202020204" pitchFamily="34" charset="0"/>
              <a:defRPr>
                <a:solidFill>
                  <a:schemeClr val="bg1"/>
                </a:solidFill>
                <a:latin typeface="Arial" panose="020B0604020202020204" pitchFamily="34" charset="0"/>
              </a:defRPr>
            </a:lvl6pPr>
            <a:lvl7pPr marL="2971800" indent="-228600" defTabSz="457200" eaLnBrk="0" fontAlgn="base" hangingPunct="0">
              <a:lnSpc>
                <a:spcPct val="58000"/>
              </a:lnSpc>
              <a:spcBef>
                <a:spcPct val="0"/>
              </a:spcBef>
              <a:spcAft>
                <a:spcPct val="0"/>
              </a:spcAft>
              <a:buClr>
                <a:srgbClr val="000000"/>
              </a:buClr>
              <a:buSzPct val="100000"/>
              <a:buFont typeface="Arial" panose="020B0604020202020204" pitchFamily="34" charset="0"/>
              <a:defRPr>
                <a:solidFill>
                  <a:schemeClr val="bg1"/>
                </a:solidFill>
                <a:latin typeface="Arial" panose="020B0604020202020204" pitchFamily="34" charset="0"/>
              </a:defRPr>
            </a:lvl7pPr>
            <a:lvl8pPr marL="3429000" indent="-228600" defTabSz="457200" eaLnBrk="0" fontAlgn="base" hangingPunct="0">
              <a:lnSpc>
                <a:spcPct val="58000"/>
              </a:lnSpc>
              <a:spcBef>
                <a:spcPct val="0"/>
              </a:spcBef>
              <a:spcAft>
                <a:spcPct val="0"/>
              </a:spcAft>
              <a:buClr>
                <a:srgbClr val="000000"/>
              </a:buClr>
              <a:buSzPct val="100000"/>
              <a:buFont typeface="Arial" panose="020B0604020202020204" pitchFamily="34" charset="0"/>
              <a:defRPr>
                <a:solidFill>
                  <a:schemeClr val="bg1"/>
                </a:solidFill>
                <a:latin typeface="Arial" panose="020B0604020202020204" pitchFamily="34" charset="0"/>
              </a:defRPr>
            </a:lvl8pPr>
            <a:lvl9pPr marL="3886200" indent="-228600" defTabSz="457200" eaLnBrk="0" fontAlgn="base" hangingPunct="0">
              <a:lnSpc>
                <a:spcPct val="58000"/>
              </a:lnSpc>
              <a:spcBef>
                <a:spcPct val="0"/>
              </a:spcBef>
              <a:spcAft>
                <a:spcPct val="0"/>
              </a:spcAft>
              <a:buClr>
                <a:srgbClr val="000000"/>
              </a:buClr>
              <a:buSzPct val="100000"/>
              <a:buFont typeface="Arial" panose="020B0604020202020204" pitchFamily="34" charset="0"/>
              <a:defRPr>
                <a:solidFill>
                  <a:schemeClr val="bg1"/>
                </a:solidFill>
                <a:latin typeface="Arial" panose="020B0604020202020204" pitchFamily="34" charset="0"/>
              </a:defRPr>
            </a:lvl9pPr>
          </a:lstStyle>
          <a:p>
            <a:r>
              <a:rPr lang="en-US" altLang="zh-CN" dirty="0">
                <a:ea typeface="宋体" panose="02010600030101010101" pitchFamily="2" charset="-122"/>
              </a:rPr>
              <a:t>Cloud Security problems are coming from :</a:t>
            </a:r>
          </a:p>
          <a:p>
            <a:pPr lvl="1"/>
            <a:endParaRPr lang="en-US" altLang="zh-CN" dirty="0">
              <a:ea typeface="MS PGothic" panose="020B0600070205080204" pitchFamily="34" charset="-128"/>
            </a:endParaRPr>
          </a:p>
          <a:p>
            <a:pPr lvl="1"/>
            <a:r>
              <a:rPr lang="en-US" altLang="zh-CN" dirty="0">
                <a:ea typeface="MS PGothic" panose="020B0600070205080204" pitchFamily="34" charset="-128"/>
              </a:rPr>
              <a:t>Loss of control</a:t>
            </a:r>
          </a:p>
          <a:p>
            <a:pPr lvl="1"/>
            <a:r>
              <a:rPr lang="en-US" altLang="zh-CN" dirty="0">
                <a:ea typeface="MS PGothic" panose="020B0600070205080204" pitchFamily="34" charset="-128"/>
              </a:rPr>
              <a:t>Lack of trust (mechanisms)</a:t>
            </a:r>
          </a:p>
          <a:p>
            <a:pPr lvl="1"/>
            <a:r>
              <a:rPr lang="en-US" altLang="zh-CN" dirty="0">
                <a:ea typeface="MS PGothic" panose="020B0600070205080204" pitchFamily="34" charset="-128"/>
              </a:rPr>
              <a:t>Multi-tenancy</a:t>
            </a:r>
          </a:p>
        </p:txBody>
      </p:sp>
      <p:sp>
        <p:nvSpPr>
          <p:cNvPr id="6" name="Content Placeholder 2"/>
          <p:cNvSpPr txBox="1">
            <a:spLocks/>
          </p:cNvSpPr>
          <p:nvPr/>
        </p:nvSpPr>
        <p:spPr bwMode="auto">
          <a:xfrm>
            <a:off x="540544" y="3482975"/>
            <a:ext cx="8215312" cy="1214438"/>
          </a:xfrm>
          <a:prstGeom prst="rect">
            <a:avLst/>
          </a:prstGeom>
          <a:noFill/>
          <a:ln w="9525">
            <a:noFill/>
            <a:round/>
            <a:headEnd/>
            <a:tailEnd/>
          </a:ln>
        </p:spPr>
        <p:txBody>
          <a:bodyPr lIns="0" tIns="0" rIns="0" bIns="0"/>
          <a:lstStyle/>
          <a:p>
            <a:pPr>
              <a:spcBef>
                <a:spcPts val="800"/>
              </a:spcBef>
              <a:buClr>
                <a:srgbClr val="00007D"/>
              </a:buClr>
              <a:buSzPct val="75000"/>
              <a:defRPr/>
            </a:pPr>
            <a:r>
              <a:rPr lang="en-GB" altLang="zh-CN" sz="2400" dirty="0">
                <a:latin typeface="Comic Sans MS" panose="030F0702030302020204" pitchFamily="66" charset="0"/>
                <a:ea typeface="宋体" panose="02010600030101010101" pitchFamily="2" charset="-122"/>
              </a:rPr>
              <a:t> </a:t>
            </a:r>
          </a:p>
          <a:p>
            <a:pPr>
              <a:spcBef>
                <a:spcPts val="800"/>
              </a:spcBef>
              <a:buClr>
                <a:srgbClr val="00007D"/>
              </a:buClr>
              <a:buSzPct val="75000"/>
              <a:defRPr/>
            </a:pPr>
            <a:endParaRPr lang="en-GB" altLang="zh-CN" sz="2000" dirty="0" smtClean="0">
              <a:latin typeface="Comic Sans MS" panose="030F0702030302020204" pitchFamily="66" charset="0"/>
              <a:ea typeface="宋体" panose="02010600030101010101" pitchFamily="2" charset="-122"/>
            </a:endParaRPr>
          </a:p>
          <a:p>
            <a:pPr>
              <a:spcBef>
                <a:spcPts val="800"/>
              </a:spcBef>
              <a:buClr>
                <a:srgbClr val="00007D"/>
              </a:buClr>
              <a:buSzPct val="75000"/>
              <a:defRPr/>
            </a:pPr>
            <a:r>
              <a:rPr lang="en-GB" altLang="zh-CN" sz="2000" dirty="0" smtClean="0">
                <a:latin typeface="Comic Sans MS" panose="030F0702030302020204" pitchFamily="66" charset="0"/>
                <a:ea typeface="宋体" panose="02010600030101010101" pitchFamily="2" charset="-122"/>
              </a:rPr>
              <a:t> To </a:t>
            </a:r>
            <a:r>
              <a:rPr lang="en-GB" altLang="zh-CN" sz="2000" dirty="0">
                <a:latin typeface="Comic Sans MS" panose="030F0702030302020204" pitchFamily="66" charset="0"/>
                <a:ea typeface="宋体" panose="02010600030101010101" pitchFamily="2" charset="-122"/>
              </a:rPr>
              <a:t>be </a:t>
            </a:r>
            <a:r>
              <a:rPr lang="en-GB" altLang="zh-CN" sz="2000" dirty="0">
                <a:solidFill>
                  <a:srgbClr val="0070C0"/>
                </a:solidFill>
                <a:latin typeface="Comic Sans MS" panose="030F0702030302020204" pitchFamily="66" charset="0"/>
                <a:ea typeface="宋体" panose="02010600030101010101" pitchFamily="2" charset="-122"/>
              </a:rPr>
              <a:t>trusting </a:t>
            </a:r>
            <a:r>
              <a:rPr lang="en-GB" altLang="zh-CN" sz="2000" dirty="0">
                <a:latin typeface="Comic Sans MS" panose="030F0702030302020204" pitchFamily="66" charset="0"/>
                <a:ea typeface="宋体" panose="02010600030101010101" pitchFamily="2" charset="-122"/>
              </a:rPr>
              <a:t>is to be fooled </a:t>
            </a:r>
            <a:r>
              <a:rPr lang="en-GB" altLang="zh-CN" sz="2000" dirty="0" smtClean="0">
                <a:latin typeface="Comic Sans MS" panose="030F0702030302020204" pitchFamily="66" charset="0"/>
                <a:ea typeface="宋体" panose="02010600030101010101" pitchFamily="2" charset="-122"/>
              </a:rPr>
              <a:t> from </a:t>
            </a:r>
            <a:r>
              <a:rPr lang="en-GB" altLang="zh-CN" sz="2000" dirty="0">
                <a:latin typeface="Comic Sans MS" panose="030F0702030302020204" pitchFamily="66" charset="0"/>
                <a:ea typeface="宋体" panose="02010600030101010101" pitchFamily="2" charset="-122"/>
              </a:rPr>
              <a:t>time to time. </a:t>
            </a:r>
            <a:br>
              <a:rPr lang="en-GB" altLang="zh-CN" sz="2000" dirty="0">
                <a:latin typeface="Comic Sans MS" panose="030F0702030302020204" pitchFamily="66" charset="0"/>
                <a:ea typeface="宋体" panose="02010600030101010101" pitchFamily="2" charset="-122"/>
              </a:rPr>
            </a:br>
            <a:r>
              <a:rPr lang="en-GB" altLang="zh-CN" sz="2000" dirty="0">
                <a:latin typeface="Comic Sans MS" panose="030F0702030302020204" pitchFamily="66" charset="0"/>
                <a:ea typeface="宋体" panose="02010600030101010101" pitchFamily="2" charset="-122"/>
              </a:rPr>
              <a:t/>
            </a:r>
            <a:br>
              <a:rPr lang="en-GB" altLang="zh-CN" sz="2000" dirty="0">
                <a:latin typeface="Comic Sans MS" panose="030F0702030302020204" pitchFamily="66" charset="0"/>
                <a:ea typeface="宋体" panose="02010600030101010101" pitchFamily="2" charset="-122"/>
              </a:rPr>
            </a:br>
            <a:r>
              <a:rPr lang="en-GB" altLang="zh-CN" sz="2000" dirty="0">
                <a:latin typeface="Comic Sans MS" panose="030F0702030302020204" pitchFamily="66" charset="0"/>
                <a:ea typeface="宋体" panose="02010600030101010101" pitchFamily="2" charset="-122"/>
              </a:rPr>
              <a:t> To be </a:t>
            </a:r>
            <a:r>
              <a:rPr lang="en-GB" altLang="zh-CN" sz="2000" dirty="0">
                <a:solidFill>
                  <a:srgbClr val="0070C0"/>
                </a:solidFill>
                <a:latin typeface="Comic Sans MS" panose="030F0702030302020204" pitchFamily="66" charset="0"/>
                <a:ea typeface="宋体" panose="02010600030101010101" pitchFamily="2" charset="-122"/>
              </a:rPr>
              <a:t>suspicious</a:t>
            </a:r>
            <a:r>
              <a:rPr lang="en-GB" altLang="zh-CN" sz="2000" dirty="0">
                <a:latin typeface="Comic Sans MS" panose="030F0702030302020204" pitchFamily="66" charset="0"/>
                <a:ea typeface="宋体" panose="02010600030101010101" pitchFamily="2" charset="-122"/>
              </a:rPr>
              <a:t> is to live in </a:t>
            </a:r>
            <a:r>
              <a:rPr lang="en-GB" altLang="zh-CN" sz="2000" dirty="0" smtClean="0">
                <a:latin typeface="Comic Sans MS" panose="030F0702030302020204" pitchFamily="66" charset="0"/>
                <a:ea typeface="宋体" panose="02010600030101010101" pitchFamily="2" charset="-122"/>
              </a:rPr>
              <a:t>torment</a:t>
            </a:r>
            <a:r>
              <a:rPr lang="en-GB" altLang="zh-CN" sz="2000" dirty="0">
                <a:latin typeface="Comic Sans MS" panose="030F0702030302020204" pitchFamily="66" charset="0"/>
                <a:ea typeface="宋体" panose="02010600030101010101" pitchFamily="2" charset="-122"/>
              </a:rPr>
              <a:t>.</a:t>
            </a:r>
            <a:endParaRPr lang="en-US" altLang="zh-CN" sz="2000" kern="0" dirty="0">
              <a:solidFill>
                <a:srgbClr val="FF0000"/>
              </a:solidFill>
              <a:latin typeface="+mn-lt"/>
              <a:ea typeface="宋体" pitchFamily="2" charset="-122"/>
            </a:endParaRPr>
          </a:p>
        </p:txBody>
      </p:sp>
      <p:pic>
        <p:nvPicPr>
          <p:cNvPr id="7" name="Picture 6"/>
          <p:cNvPicPr>
            <a:picLocks noChangeAspect="1"/>
          </p:cNvPicPr>
          <p:nvPr/>
        </p:nvPicPr>
        <p:blipFill>
          <a:blip r:embed="rId3"/>
          <a:stretch>
            <a:fillRect/>
          </a:stretch>
        </p:blipFill>
        <p:spPr>
          <a:xfrm>
            <a:off x="3994717" y="1722061"/>
            <a:ext cx="4143443" cy="1920938"/>
          </a:xfrm>
          <a:prstGeom prst="rect">
            <a:avLst/>
          </a:prstGeom>
        </p:spPr>
      </p:pic>
      <p:sp>
        <p:nvSpPr>
          <p:cNvPr id="4" name="Rectangle 3">
            <a:extLst>
              <a:ext uri="{FF2B5EF4-FFF2-40B4-BE49-F238E27FC236}">
                <a16:creationId xmlns="" xmlns:a16="http://schemas.microsoft.com/office/drawing/2014/main" id="{534BC903-4C8C-894F-8051-AE5DF87E6518}"/>
              </a:ext>
            </a:extLst>
          </p:cNvPr>
          <p:cNvSpPr/>
          <p:nvPr/>
        </p:nvSpPr>
        <p:spPr>
          <a:xfrm>
            <a:off x="6200503" y="1722061"/>
            <a:ext cx="999243" cy="299028"/>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75471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 xmlns:a16="http://schemas.microsoft.com/office/drawing/2014/main" id="{9657028D-FFF6-49A1-B529-D101CF5B2653}"/>
              </a:ext>
            </a:extLst>
          </p:cNvPr>
          <p:cNvSpPr>
            <a:spLocks noGrp="1" noChangeArrowheads="1"/>
          </p:cNvSpPr>
          <p:nvPr>
            <p:ph type="title" idx="4294967295"/>
          </p:nvPr>
        </p:nvSpPr>
        <p:spPr>
          <a:xfrm>
            <a:off x="457200" y="274638"/>
            <a:ext cx="8229600" cy="1143000"/>
          </a:xfrm>
        </p:spPr>
        <p:txBody>
          <a:bodyPr/>
          <a:lstStyle/>
          <a:p>
            <a:pPr eaLnBrk="1" hangingPunct="1">
              <a:buFont typeface="Comic Sans MS" panose="030F0702030302020204"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4000" dirty="0">
                <a:latin typeface="Comic Sans MS" panose="030F0702030302020204" pitchFamily="66" charset="0"/>
                <a:ea typeface="宋体" panose="02010600030101010101" pitchFamily="2" charset="-122"/>
              </a:rPr>
              <a:t>Different Bindings </a:t>
            </a:r>
          </a:p>
        </p:txBody>
      </p:sp>
      <p:sp>
        <p:nvSpPr>
          <p:cNvPr id="7171" name="Rectangle 2">
            <a:extLst>
              <a:ext uri="{FF2B5EF4-FFF2-40B4-BE49-F238E27FC236}">
                <a16:creationId xmlns="" xmlns:a16="http://schemas.microsoft.com/office/drawing/2014/main" id="{FC57673A-1D80-4562-A21D-BF360E8DCB39}"/>
              </a:ext>
            </a:extLst>
          </p:cNvPr>
          <p:cNvSpPr>
            <a:spLocks noGrp="1" noChangeArrowheads="1"/>
          </p:cNvSpPr>
          <p:nvPr>
            <p:ph type="body" idx="4294967295"/>
          </p:nvPr>
        </p:nvSpPr>
        <p:spPr>
          <a:xfrm>
            <a:off x="487363" y="1149350"/>
            <a:ext cx="7894637" cy="5715000"/>
          </a:xfrm>
        </p:spPr>
        <p:txBody>
          <a:bodyPr/>
          <a:lstStyle/>
          <a:p>
            <a:pPr marL="608013" indent="-608013" eaLnBrk="1" hangingPunct="1">
              <a:lnSpc>
                <a:spcPct val="80000"/>
              </a:lnSpc>
              <a:spcBef>
                <a:spcPts val="5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zh-CN" altLang="en-GB" sz="2000" dirty="0">
              <a:latin typeface="Comic Sans MS" panose="030F0702030302020204" pitchFamily="66" charset="0"/>
              <a:ea typeface="宋体" panose="02010600030101010101" pitchFamily="2" charset="-122"/>
            </a:endParaRPr>
          </a:p>
          <a:p>
            <a:pPr marL="0" indent="0" eaLnBrk="1" hangingPunct="1">
              <a:lnSpc>
                <a:spcPct val="105000"/>
              </a:lnSpc>
              <a:spcBef>
                <a:spcPts val="6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0" indent="0" eaLnBrk="1" hangingPunct="1">
              <a:lnSpc>
                <a:spcPct val="105000"/>
              </a:lnSpc>
              <a:spcBef>
                <a:spcPts val="6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marL="457200" lvl="1" indent="0" eaLnBrk="1" hangingPunct="1">
              <a:lnSpc>
                <a:spcPct val="105000"/>
              </a:lnSpc>
              <a:spcBef>
                <a:spcPts val="6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9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p:txBody>
      </p:sp>
      <p:sp>
        <p:nvSpPr>
          <p:cNvPr id="18" name="Rectangle 2">
            <a:extLst>
              <a:ext uri="{FF2B5EF4-FFF2-40B4-BE49-F238E27FC236}">
                <a16:creationId xmlns="" xmlns:a16="http://schemas.microsoft.com/office/drawing/2014/main" id="{33B68155-ECCA-4AC3-BBDF-FD37926C3B0B}"/>
              </a:ext>
            </a:extLst>
          </p:cNvPr>
          <p:cNvSpPr txBox="1">
            <a:spLocks noChangeArrowheads="1"/>
          </p:cNvSpPr>
          <p:nvPr/>
        </p:nvSpPr>
        <p:spPr>
          <a:xfrm>
            <a:off x="491812" y="4881562"/>
            <a:ext cx="7894637" cy="57150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1313" marR="0" lvl="0" indent="126046" algn="l" rtl="0">
              <a:lnSpc>
                <a:spcPct val="100000"/>
              </a:lnSpc>
              <a:spcBef>
                <a:spcPts val="800"/>
              </a:spcBef>
              <a:spcAft>
                <a:spcPts val="0"/>
              </a:spcAft>
              <a:buClr>
                <a:srgbClr val="CCCCFF"/>
              </a:buClr>
              <a:buSzPct val="80000"/>
              <a:buFont typeface="Noto Sans Symbols"/>
              <a:buChar char="●"/>
              <a:defRPr sz="3200" b="0" i="0" u="none" strike="noStrike" cap="none">
                <a:solidFill>
                  <a:srgbClr val="000000"/>
                </a:solidFill>
                <a:latin typeface="Arial"/>
                <a:ea typeface="Arial"/>
                <a:cs typeface="Arial"/>
                <a:sym typeface="Arial"/>
              </a:defRPr>
            </a:lvl1pPr>
            <a:lvl2pPr marL="741363" marR="0" lvl="1" indent="64452" algn="l" rtl="0">
              <a:lnSpc>
                <a:spcPct val="100000"/>
              </a:lnSpc>
              <a:spcBef>
                <a:spcPts val="675"/>
              </a:spcBef>
              <a:spcAft>
                <a:spcPts val="0"/>
              </a:spcAft>
              <a:buClr>
                <a:srgbClr val="CCCCFF"/>
              </a:buClr>
              <a:buSzPct val="70000"/>
              <a:buFont typeface="Noto Sans Symbols"/>
              <a:buChar char="○"/>
              <a:defRPr sz="2700" b="0" i="0" u="none" strike="noStrike" cap="none">
                <a:solidFill>
                  <a:srgbClr val="000000"/>
                </a:solidFill>
                <a:latin typeface="Arial"/>
                <a:ea typeface="Arial"/>
                <a:cs typeface="Arial"/>
                <a:sym typeface="Arial"/>
              </a:defRPr>
            </a:lvl2pPr>
            <a:lvl3pPr marL="1143000" marR="0" lvl="2" indent="44131" algn="l" rtl="0">
              <a:lnSpc>
                <a:spcPct val="100000"/>
              </a:lnSpc>
              <a:spcBef>
                <a:spcPts val="575"/>
              </a:spcBef>
              <a:spcAft>
                <a:spcPts val="0"/>
              </a:spcAft>
              <a:buClr>
                <a:srgbClr val="CCCCFF"/>
              </a:buClr>
              <a:buSzPct val="64999"/>
              <a:buFont typeface="Noto Sans Symbols"/>
              <a:buChar char="●"/>
              <a:defRPr sz="2300" b="0" i="0" u="none" strike="noStrike" cap="none">
                <a:solidFill>
                  <a:srgbClr val="000000"/>
                </a:solidFill>
                <a:latin typeface="Arial"/>
                <a:ea typeface="Arial"/>
                <a:cs typeface="Arial"/>
                <a:sym typeface="Arial"/>
              </a:defRPr>
            </a:lvl3pPr>
            <a:lvl4pPr marL="1600200" marR="0" lvl="3" indent="152400" algn="l" rtl="0">
              <a:lnSpc>
                <a:spcPct val="100000"/>
              </a:lnSpc>
              <a:spcBef>
                <a:spcPts val="500"/>
              </a:spcBef>
              <a:spcAft>
                <a:spcPts val="0"/>
              </a:spcAft>
              <a:buClr>
                <a:srgbClr val="CCCCFF"/>
              </a:buClr>
              <a:buSzPct val="100000"/>
              <a:buFont typeface="Arial"/>
              <a:buChar char="•"/>
              <a:defRPr sz="2000" b="0" i="0" u="none" strike="noStrike" cap="none">
                <a:solidFill>
                  <a:srgbClr val="000000"/>
                </a:solidFill>
                <a:latin typeface="Arial"/>
                <a:ea typeface="Arial"/>
                <a:cs typeface="Arial"/>
                <a:sym typeface="Arial"/>
              </a:defRPr>
            </a:lvl4pPr>
            <a:lvl5pPr marL="2057400" marR="0" lvl="4"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5pPr>
            <a:lvl6pPr marL="2514600" marR="0" lvl="5"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6pPr>
            <a:lvl7pPr marL="2971800" marR="0" lvl="6"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7pPr>
            <a:lvl8pPr marL="3429000" marR="0" lvl="7"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8pPr>
            <a:lvl9pPr marL="3886200" marR="0" lvl="8"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9pPr>
          </a:lstStyle>
          <a:p>
            <a:pPr marL="608013" indent="-608013">
              <a:lnSpc>
                <a:spcPct val="80000"/>
              </a:lnSpc>
              <a:spcBef>
                <a:spcPts val="5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zh-CN" altLang="en-GB" sz="2000" dirty="0">
              <a:latin typeface="Comic Sans MS" panose="030F0702030302020204" pitchFamily="66" charset="0"/>
              <a:ea typeface="宋体" panose="02010600030101010101" pitchFamily="2" charset="-122"/>
            </a:endParaRPr>
          </a:p>
        </p:txBody>
      </p:sp>
      <p:pic>
        <p:nvPicPr>
          <p:cNvPr id="6" name="图片 1">
            <a:extLst>
              <a:ext uri="{FF2B5EF4-FFF2-40B4-BE49-F238E27FC236}">
                <a16:creationId xmlns="" xmlns:a16="http://schemas.microsoft.com/office/drawing/2014/main" id="{A81B9F47-D9F7-46F5-AC14-C0CD0AA7B419}"/>
              </a:ext>
            </a:extLst>
          </p:cNvPr>
          <p:cNvPicPr>
            <a:picLocks noChangeAspect="1"/>
          </p:cNvPicPr>
          <p:nvPr/>
        </p:nvPicPr>
        <p:blipFill>
          <a:blip r:embed="rId3"/>
          <a:stretch>
            <a:fillRect/>
          </a:stretch>
        </p:blipFill>
        <p:spPr>
          <a:xfrm>
            <a:off x="375880" y="1916822"/>
            <a:ext cx="4393476" cy="1954491"/>
          </a:xfrm>
          <a:prstGeom prst="rect">
            <a:avLst/>
          </a:prstGeom>
        </p:spPr>
      </p:pic>
      <p:pic>
        <p:nvPicPr>
          <p:cNvPr id="7" name="图片 2">
            <a:extLst>
              <a:ext uri="{FF2B5EF4-FFF2-40B4-BE49-F238E27FC236}">
                <a16:creationId xmlns="" xmlns:a16="http://schemas.microsoft.com/office/drawing/2014/main" id="{63B6C15D-0DC3-4CAC-B54A-2EBD4194C82F}"/>
              </a:ext>
            </a:extLst>
          </p:cNvPr>
          <p:cNvPicPr>
            <a:picLocks noChangeAspect="1"/>
          </p:cNvPicPr>
          <p:nvPr/>
        </p:nvPicPr>
        <p:blipFill>
          <a:blip r:embed="rId4"/>
          <a:stretch>
            <a:fillRect/>
          </a:stretch>
        </p:blipFill>
        <p:spPr>
          <a:xfrm>
            <a:off x="4740264" y="1954719"/>
            <a:ext cx="3794136" cy="2128791"/>
          </a:xfrm>
          <a:prstGeom prst="rect">
            <a:avLst/>
          </a:prstGeom>
        </p:spPr>
      </p:pic>
      <p:pic>
        <p:nvPicPr>
          <p:cNvPr id="9" name="图片 3">
            <a:extLst>
              <a:ext uri="{FF2B5EF4-FFF2-40B4-BE49-F238E27FC236}">
                <a16:creationId xmlns="" xmlns:a16="http://schemas.microsoft.com/office/drawing/2014/main" id="{D68DB52A-3776-477A-957F-7364F7419F7C}"/>
              </a:ext>
            </a:extLst>
          </p:cNvPr>
          <p:cNvPicPr>
            <a:picLocks noChangeAspect="1"/>
          </p:cNvPicPr>
          <p:nvPr/>
        </p:nvPicPr>
        <p:blipFill>
          <a:blip r:embed="rId5"/>
          <a:stretch>
            <a:fillRect/>
          </a:stretch>
        </p:blipFill>
        <p:spPr>
          <a:xfrm>
            <a:off x="4405860" y="4579145"/>
            <a:ext cx="4462943" cy="1577373"/>
          </a:xfrm>
          <a:prstGeom prst="rect">
            <a:avLst/>
          </a:prstGeom>
        </p:spPr>
      </p:pic>
      <p:pic>
        <p:nvPicPr>
          <p:cNvPr id="2" name="图片 1">
            <a:extLst>
              <a:ext uri="{FF2B5EF4-FFF2-40B4-BE49-F238E27FC236}">
                <a16:creationId xmlns="" xmlns:a16="http://schemas.microsoft.com/office/drawing/2014/main" id="{FC5C28A1-CF8E-40B1-8EF6-8364D988B0DC}"/>
              </a:ext>
            </a:extLst>
          </p:cNvPr>
          <p:cNvPicPr>
            <a:picLocks noChangeAspect="1"/>
          </p:cNvPicPr>
          <p:nvPr/>
        </p:nvPicPr>
        <p:blipFill>
          <a:blip r:embed="rId6"/>
          <a:stretch>
            <a:fillRect/>
          </a:stretch>
        </p:blipFill>
        <p:spPr>
          <a:xfrm>
            <a:off x="979622" y="4625981"/>
            <a:ext cx="3185992" cy="1828996"/>
          </a:xfrm>
          <a:prstGeom prst="rect">
            <a:avLst/>
          </a:prstGeom>
        </p:spPr>
      </p:pic>
      <p:sp>
        <p:nvSpPr>
          <p:cNvPr id="3" name="TextBox 2"/>
          <p:cNvSpPr txBox="1"/>
          <p:nvPr/>
        </p:nvSpPr>
        <p:spPr>
          <a:xfrm>
            <a:off x="773931" y="1461073"/>
            <a:ext cx="6498895" cy="461665"/>
          </a:xfrm>
          <a:prstGeom prst="rect">
            <a:avLst/>
          </a:prstGeom>
          <a:noFill/>
        </p:spPr>
        <p:txBody>
          <a:bodyPr wrap="none" rtlCol="0">
            <a:spAutoFit/>
          </a:bodyPr>
          <a:lstStyle/>
          <a:p>
            <a:r>
              <a:rPr lang="en-US" sz="2400" dirty="0">
                <a:latin typeface="Comic Sans MS" panose="030F0702030302020204" pitchFamily="66" charset="0"/>
              </a:rPr>
              <a:t>Line of points and line of blocks (rectangles</a:t>
            </a:r>
            <a:r>
              <a:rPr lang="en-US" dirty="0"/>
              <a:t>)</a:t>
            </a:r>
          </a:p>
        </p:txBody>
      </p:sp>
      <p:sp>
        <p:nvSpPr>
          <p:cNvPr id="4" name="TextBox 3"/>
          <p:cNvSpPr txBox="1"/>
          <p:nvPr/>
        </p:nvSpPr>
        <p:spPr>
          <a:xfrm>
            <a:off x="857821" y="3879235"/>
            <a:ext cx="4535216" cy="461665"/>
          </a:xfrm>
          <a:prstGeom prst="rect">
            <a:avLst/>
          </a:prstGeom>
          <a:noFill/>
        </p:spPr>
        <p:txBody>
          <a:bodyPr wrap="none" rtlCol="0">
            <a:spAutoFit/>
          </a:bodyPr>
          <a:lstStyle/>
          <a:p>
            <a:r>
              <a:rPr lang="en-US" sz="2400" dirty="0">
                <a:latin typeface="Comic Sans MS" panose="030F0702030302020204" pitchFamily="66" charset="0"/>
              </a:rPr>
              <a:t>Hierarchical: blocks of blocks </a:t>
            </a:r>
          </a:p>
        </p:txBody>
      </p:sp>
    </p:spTree>
    <p:extLst>
      <p:ext uri="{BB962C8B-B14F-4D97-AF65-F5344CB8AC3E}">
        <p14:creationId xmlns:p14="http://schemas.microsoft.com/office/powerpoint/2010/main" val="2400323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 xmlns:a16="http://schemas.microsoft.com/office/drawing/2014/main" id="{9657028D-FFF6-49A1-B529-D101CF5B2653}"/>
              </a:ext>
            </a:extLst>
          </p:cNvPr>
          <p:cNvSpPr>
            <a:spLocks noGrp="1" noChangeArrowheads="1"/>
          </p:cNvSpPr>
          <p:nvPr>
            <p:ph type="title" idx="4294967295"/>
          </p:nvPr>
        </p:nvSpPr>
        <p:spPr>
          <a:xfrm>
            <a:off x="457200" y="274638"/>
            <a:ext cx="8229600" cy="1143000"/>
          </a:xfrm>
        </p:spPr>
        <p:txBody>
          <a:bodyPr/>
          <a:lstStyle/>
          <a:p>
            <a:pPr eaLnBrk="1" hangingPunct="1">
              <a:buFont typeface="Comic Sans MS" panose="030F0702030302020204"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4000" dirty="0">
                <a:latin typeface="Comic Sans MS" panose="030F0702030302020204" pitchFamily="66" charset="0"/>
                <a:ea typeface="宋体" panose="02010600030101010101" pitchFamily="2" charset="-122"/>
              </a:rPr>
              <a:t>Moving KNN and Safe Region</a:t>
            </a:r>
          </a:p>
        </p:txBody>
      </p:sp>
      <p:sp>
        <p:nvSpPr>
          <p:cNvPr id="7171" name="Rectangle 2">
            <a:extLst>
              <a:ext uri="{FF2B5EF4-FFF2-40B4-BE49-F238E27FC236}">
                <a16:creationId xmlns="" xmlns:a16="http://schemas.microsoft.com/office/drawing/2014/main" id="{FC57673A-1D80-4562-A21D-BF360E8DCB39}"/>
              </a:ext>
            </a:extLst>
          </p:cNvPr>
          <p:cNvSpPr>
            <a:spLocks noGrp="1" noChangeArrowheads="1"/>
          </p:cNvSpPr>
          <p:nvPr>
            <p:ph type="body" idx="4294967295"/>
          </p:nvPr>
        </p:nvSpPr>
        <p:spPr>
          <a:xfrm>
            <a:off x="487363" y="1149350"/>
            <a:ext cx="7894637" cy="5715000"/>
          </a:xfrm>
        </p:spPr>
        <p:txBody>
          <a:bodyPr/>
          <a:lstStyle/>
          <a:p>
            <a:pPr marL="608013" indent="-608013" eaLnBrk="1" hangingPunct="1">
              <a:lnSpc>
                <a:spcPct val="80000"/>
              </a:lnSpc>
              <a:spcBef>
                <a:spcPts val="5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zh-CN" altLang="en-GB" sz="2000" dirty="0">
              <a:latin typeface="Comic Sans MS" panose="030F0702030302020204" pitchFamily="66" charset="0"/>
              <a:ea typeface="宋体" panose="02010600030101010101" pitchFamily="2" charset="-122"/>
            </a:endParaRPr>
          </a:p>
          <a:p>
            <a:pPr marL="0" indent="0" eaLnBrk="1" hangingPunct="1">
              <a:lnSpc>
                <a:spcPct val="105000"/>
              </a:lnSpc>
              <a:spcBef>
                <a:spcPts val="6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0" indent="0" eaLnBrk="1" hangingPunct="1">
              <a:lnSpc>
                <a:spcPct val="105000"/>
              </a:lnSpc>
              <a:spcBef>
                <a:spcPts val="6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marL="457200" lvl="1" indent="0" eaLnBrk="1" hangingPunct="1">
              <a:lnSpc>
                <a:spcPct val="105000"/>
              </a:lnSpc>
              <a:spcBef>
                <a:spcPts val="6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9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p:txBody>
      </p:sp>
      <p:sp>
        <p:nvSpPr>
          <p:cNvPr id="18" name="Rectangle 2">
            <a:extLst>
              <a:ext uri="{FF2B5EF4-FFF2-40B4-BE49-F238E27FC236}">
                <a16:creationId xmlns="" xmlns:a16="http://schemas.microsoft.com/office/drawing/2014/main" id="{33B68155-ECCA-4AC3-BBDF-FD37926C3B0B}"/>
              </a:ext>
            </a:extLst>
          </p:cNvPr>
          <p:cNvSpPr txBox="1">
            <a:spLocks noChangeArrowheads="1"/>
          </p:cNvSpPr>
          <p:nvPr/>
        </p:nvSpPr>
        <p:spPr>
          <a:xfrm>
            <a:off x="491812" y="4881562"/>
            <a:ext cx="7894637" cy="57150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1313" marR="0" lvl="0" indent="126046" algn="l" rtl="0">
              <a:lnSpc>
                <a:spcPct val="100000"/>
              </a:lnSpc>
              <a:spcBef>
                <a:spcPts val="800"/>
              </a:spcBef>
              <a:spcAft>
                <a:spcPts val="0"/>
              </a:spcAft>
              <a:buClr>
                <a:srgbClr val="CCCCFF"/>
              </a:buClr>
              <a:buSzPct val="80000"/>
              <a:buFont typeface="Noto Sans Symbols"/>
              <a:buChar char="●"/>
              <a:defRPr sz="3200" b="0" i="0" u="none" strike="noStrike" cap="none">
                <a:solidFill>
                  <a:srgbClr val="000000"/>
                </a:solidFill>
                <a:latin typeface="Arial"/>
                <a:ea typeface="Arial"/>
                <a:cs typeface="Arial"/>
                <a:sym typeface="Arial"/>
              </a:defRPr>
            </a:lvl1pPr>
            <a:lvl2pPr marL="741363" marR="0" lvl="1" indent="64452" algn="l" rtl="0">
              <a:lnSpc>
                <a:spcPct val="100000"/>
              </a:lnSpc>
              <a:spcBef>
                <a:spcPts val="675"/>
              </a:spcBef>
              <a:spcAft>
                <a:spcPts val="0"/>
              </a:spcAft>
              <a:buClr>
                <a:srgbClr val="CCCCFF"/>
              </a:buClr>
              <a:buSzPct val="70000"/>
              <a:buFont typeface="Noto Sans Symbols"/>
              <a:buChar char="○"/>
              <a:defRPr sz="2700" b="0" i="0" u="none" strike="noStrike" cap="none">
                <a:solidFill>
                  <a:srgbClr val="000000"/>
                </a:solidFill>
                <a:latin typeface="Arial"/>
                <a:ea typeface="Arial"/>
                <a:cs typeface="Arial"/>
                <a:sym typeface="Arial"/>
              </a:defRPr>
            </a:lvl2pPr>
            <a:lvl3pPr marL="1143000" marR="0" lvl="2" indent="44131" algn="l" rtl="0">
              <a:lnSpc>
                <a:spcPct val="100000"/>
              </a:lnSpc>
              <a:spcBef>
                <a:spcPts val="575"/>
              </a:spcBef>
              <a:spcAft>
                <a:spcPts val="0"/>
              </a:spcAft>
              <a:buClr>
                <a:srgbClr val="CCCCFF"/>
              </a:buClr>
              <a:buSzPct val="64999"/>
              <a:buFont typeface="Noto Sans Symbols"/>
              <a:buChar char="●"/>
              <a:defRPr sz="2300" b="0" i="0" u="none" strike="noStrike" cap="none">
                <a:solidFill>
                  <a:srgbClr val="000000"/>
                </a:solidFill>
                <a:latin typeface="Arial"/>
                <a:ea typeface="Arial"/>
                <a:cs typeface="Arial"/>
                <a:sym typeface="Arial"/>
              </a:defRPr>
            </a:lvl3pPr>
            <a:lvl4pPr marL="1600200" marR="0" lvl="3" indent="152400" algn="l" rtl="0">
              <a:lnSpc>
                <a:spcPct val="100000"/>
              </a:lnSpc>
              <a:spcBef>
                <a:spcPts val="500"/>
              </a:spcBef>
              <a:spcAft>
                <a:spcPts val="0"/>
              </a:spcAft>
              <a:buClr>
                <a:srgbClr val="CCCCFF"/>
              </a:buClr>
              <a:buSzPct val="100000"/>
              <a:buFont typeface="Arial"/>
              <a:buChar char="•"/>
              <a:defRPr sz="2000" b="0" i="0" u="none" strike="noStrike" cap="none">
                <a:solidFill>
                  <a:srgbClr val="000000"/>
                </a:solidFill>
                <a:latin typeface="Arial"/>
                <a:ea typeface="Arial"/>
                <a:cs typeface="Arial"/>
                <a:sym typeface="Arial"/>
              </a:defRPr>
            </a:lvl4pPr>
            <a:lvl5pPr marL="2057400" marR="0" lvl="4"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5pPr>
            <a:lvl6pPr marL="2514600" marR="0" lvl="5"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6pPr>
            <a:lvl7pPr marL="2971800" marR="0" lvl="6"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7pPr>
            <a:lvl8pPr marL="3429000" marR="0" lvl="7"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8pPr>
            <a:lvl9pPr marL="3886200" marR="0" lvl="8" indent="152400" algn="l" rtl="0">
              <a:lnSpc>
                <a:spcPct val="100000"/>
              </a:lnSpc>
              <a:spcBef>
                <a:spcPts val="500"/>
              </a:spcBef>
              <a:spcAft>
                <a:spcPts val="0"/>
              </a:spcAft>
              <a:buClr>
                <a:srgbClr val="CCCCFF"/>
              </a:buClr>
              <a:buSzPct val="100000"/>
              <a:buFont typeface="Noto Sans Symbols"/>
              <a:buChar char="•"/>
              <a:defRPr sz="2000" b="0" i="0" u="none" strike="noStrike" cap="none">
                <a:solidFill>
                  <a:srgbClr val="000000"/>
                </a:solidFill>
                <a:latin typeface="Arial"/>
                <a:ea typeface="Arial"/>
                <a:cs typeface="Arial"/>
                <a:sym typeface="Arial"/>
              </a:defRPr>
            </a:lvl9pPr>
          </a:lstStyle>
          <a:p>
            <a:pPr marL="0" indent="0">
              <a:lnSpc>
                <a:spcPct val="105000"/>
              </a:lnSpc>
              <a:spcBef>
                <a:spcPts val="600"/>
              </a:spcBef>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608013" indent="-608013">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US" altLang="zh-CN" sz="2400" dirty="0">
                <a:latin typeface="Comic Sans MS" panose="030F0702030302020204" pitchFamily="66" charset="0"/>
                <a:ea typeface="宋体" panose="02010600030101010101" pitchFamily="2" charset="-122"/>
              </a:rPr>
              <a:t>The generator of V (p</a:t>
            </a:r>
            <a:r>
              <a:rPr lang="en-US" altLang="zh-CN" sz="2400" baseline="-25000" dirty="0">
                <a:latin typeface="Comic Sans MS" panose="030F0702030302020204" pitchFamily="66" charset="0"/>
                <a:ea typeface="宋体" panose="02010600030101010101" pitchFamily="2" charset="-122"/>
              </a:rPr>
              <a:t>1</a:t>
            </a:r>
            <a:r>
              <a:rPr lang="en-US" altLang="zh-CN" sz="2400" dirty="0">
                <a:latin typeface="Comic Sans MS" panose="030F0702030302020204" pitchFamily="66" charset="0"/>
                <a:ea typeface="宋体" panose="02010600030101010101" pitchFamily="2" charset="-122"/>
              </a:rPr>
              <a:t>,D) is {p</a:t>
            </a:r>
            <a:r>
              <a:rPr lang="en-US" altLang="zh-CN" sz="2400" baseline="-25000" dirty="0">
                <a:latin typeface="Comic Sans MS" panose="030F0702030302020204" pitchFamily="66" charset="0"/>
                <a:ea typeface="宋体" panose="02010600030101010101" pitchFamily="2" charset="-122"/>
              </a:rPr>
              <a:t>2</a:t>
            </a:r>
            <a:r>
              <a:rPr lang="en-US" altLang="zh-CN" sz="2400" dirty="0">
                <a:latin typeface="Comic Sans MS" panose="030F0702030302020204" pitchFamily="66" charset="0"/>
                <a:ea typeface="宋体" panose="02010600030101010101" pitchFamily="2" charset="-122"/>
              </a:rPr>
              <a:t>, p</a:t>
            </a:r>
            <a:r>
              <a:rPr lang="en-US" altLang="zh-CN" sz="2400" baseline="-25000" dirty="0">
                <a:latin typeface="Comic Sans MS" panose="030F0702030302020204" pitchFamily="66" charset="0"/>
                <a:ea typeface="宋体" panose="02010600030101010101" pitchFamily="2" charset="-122"/>
              </a:rPr>
              <a:t>5</a:t>
            </a:r>
            <a:r>
              <a:rPr lang="en-US" altLang="zh-CN" sz="2400" dirty="0">
                <a:latin typeface="Comic Sans MS" panose="030F0702030302020204" pitchFamily="66" charset="0"/>
                <a:ea typeface="宋体" panose="02010600030101010101" pitchFamily="2" charset="-122"/>
              </a:rPr>
              <a:t>, p</a:t>
            </a:r>
            <a:r>
              <a:rPr lang="en-US" altLang="zh-CN" sz="2400" baseline="-25000" dirty="0">
                <a:latin typeface="Comic Sans MS" panose="030F0702030302020204" pitchFamily="66" charset="0"/>
                <a:ea typeface="宋体" panose="02010600030101010101" pitchFamily="2" charset="-122"/>
              </a:rPr>
              <a:t>6</a:t>
            </a:r>
            <a:r>
              <a:rPr lang="en-US" altLang="zh-CN" sz="2400" dirty="0">
                <a:latin typeface="Comic Sans MS" panose="030F0702030302020204" pitchFamily="66" charset="0"/>
                <a:ea typeface="宋体" panose="02010600030101010101" pitchFamily="2" charset="-122"/>
              </a:rPr>
              <a:t>}.</a:t>
            </a:r>
          </a:p>
          <a:p>
            <a:pPr marL="608013" indent="-608013">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US" altLang="zh-CN" sz="2400" dirty="0">
                <a:latin typeface="Comic Sans MS" panose="030F0702030302020204" pitchFamily="66" charset="0"/>
                <a:ea typeface="宋体" panose="02010600030101010101" pitchFamily="2" charset="-122"/>
              </a:rPr>
              <a:t>The generator of V ({p</a:t>
            </a:r>
            <a:r>
              <a:rPr lang="en-US" altLang="zh-CN" sz="2400" baseline="-25000" dirty="0">
                <a:latin typeface="Comic Sans MS" panose="030F0702030302020204" pitchFamily="66" charset="0"/>
                <a:ea typeface="宋体" panose="02010600030101010101" pitchFamily="2" charset="-122"/>
              </a:rPr>
              <a:t>1</a:t>
            </a:r>
            <a:r>
              <a:rPr lang="en-US" altLang="zh-CN" sz="2400" dirty="0">
                <a:latin typeface="Comic Sans MS" panose="030F0702030302020204" pitchFamily="66" charset="0"/>
                <a:ea typeface="宋体" panose="02010600030101010101" pitchFamily="2" charset="-122"/>
              </a:rPr>
              <a:t>, p</a:t>
            </a:r>
            <a:r>
              <a:rPr lang="en-US" altLang="zh-CN" sz="2400" baseline="-25000" dirty="0">
                <a:latin typeface="Comic Sans MS" panose="030F0702030302020204" pitchFamily="66" charset="0"/>
                <a:ea typeface="宋体" panose="02010600030101010101" pitchFamily="2" charset="-122"/>
              </a:rPr>
              <a:t>2</a:t>
            </a:r>
            <a:r>
              <a:rPr lang="en-US" altLang="zh-CN" sz="2400" dirty="0">
                <a:latin typeface="Comic Sans MS" panose="030F0702030302020204" pitchFamily="66" charset="0"/>
                <a:ea typeface="宋体" panose="02010600030101010101" pitchFamily="2" charset="-122"/>
              </a:rPr>
              <a:t>}, D) is {p</a:t>
            </a:r>
            <a:r>
              <a:rPr lang="en-US" altLang="zh-CN" sz="2400" baseline="-25000" dirty="0">
                <a:latin typeface="Comic Sans MS" panose="030F0702030302020204" pitchFamily="66" charset="0"/>
                <a:ea typeface="宋体" panose="02010600030101010101" pitchFamily="2" charset="-122"/>
              </a:rPr>
              <a:t>3</a:t>
            </a:r>
            <a:r>
              <a:rPr lang="en-US" altLang="zh-CN" sz="2400" dirty="0">
                <a:latin typeface="Comic Sans MS" panose="030F0702030302020204" pitchFamily="66" charset="0"/>
                <a:ea typeface="宋体" panose="02010600030101010101" pitchFamily="2" charset="-122"/>
              </a:rPr>
              <a:t>, p</a:t>
            </a:r>
            <a:r>
              <a:rPr lang="en-US" altLang="zh-CN" sz="2400" baseline="-25000" dirty="0">
                <a:latin typeface="Comic Sans MS" panose="030F0702030302020204" pitchFamily="66" charset="0"/>
                <a:ea typeface="宋体" panose="02010600030101010101" pitchFamily="2" charset="-122"/>
              </a:rPr>
              <a:t>4</a:t>
            </a:r>
            <a:r>
              <a:rPr lang="en-US" altLang="zh-CN" sz="2400" dirty="0">
                <a:latin typeface="Comic Sans MS" panose="030F0702030302020204" pitchFamily="66" charset="0"/>
                <a:ea typeface="宋体" panose="02010600030101010101" pitchFamily="2" charset="-122"/>
              </a:rPr>
              <a:t>, p</a:t>
            </a:r>
            <a:r>
              <a:rPr lang="en-US" altLang="zh-CN" sz="2400" baseline="-25000" dirty="0">
                <a:latin typeface="Comic Sans MS" panose="030F0702030302020204" pitchFamily="66" charset="0"/>
                <a:ea typeface="宋体" panose="02010600030101010101" pitchFamily="2" charset="-122"/>
              </a:rPr>
              <a:t>5</a:t>
            </a:r>
            <a:r>
              <a:rPr lang="en-US" altLang="zh-CN" sz="2400" dirty="0">
                <a:latin typeface="Comic Sans MS" panose="030F0702030302020204" pitchFamily="66" charset="0"/>
                <a:ea typeface="宋体" panose="02010600030101010101" pitchFamily="2" charset="-122"/>
              </a:rPr>
              <a:t>, p</a:t>
            </a:r>
            <a:r>
              <a:rPr lang="en-US" altLang="zh-CN" sz="2400" baseline="-25000" dirty="0">
                <a:latin typeface="Comic Sans MS" panose="030F0702030302020204" pitchFamily="66" charset="0"/>
                <a:ea typeface="宋体" panose="02010600030101010101" pitchFamily="2" charset="-122"/>
              </a:rPr>
              <a:t>6</a:t>
            </a:r>
            <a:r>
              <a:rPr lang="en-US" altLang="zh-CN" sz="2400" dirty="0">
                <a:latin typeface="Comic Sans MS" panose="030F0702030302020204" pitchFamily="66" charset="0"/>
                <a:ea typeface="宋体" panose="02010600030101010101" pitchFamily="2" charset="-122"/>
              </a:rPr>
              <a:t>}.</a:t>
            </a:r>
          </a:p>
        </p:txBody>
      </p:sp>
      <p:pic>
        <p:nvPicPr>
          <p:cNvPr id="3" name="图片 2">
            <a:extLst>
              <a:ext uri="{FF2B5EF4-FFF2-40B4-BE49-F238E27FC236}">
                <a16:creationId xmlns="" xmlns:a16="http://schemas.microsoft.com/office/drawing/2014/main" id="{65864C09-42A8-4F02-BA23-8B4100B3B0C1}"/>
              </a:ext>
            </a:extLst>
          </p:cNvPr>
          <p:cNvPicPr>
            <a:picLocks noChangeAspect="1"/>
          </p:cNvPicPr>
          <p:nvPr/>
        </p:nvPicPr>
        <p:blipFill>
          <a:blip r:embed="rId3"/>
          <a:stretch>
            <a:fillRect/>
          </a:stretch>
        </p:blipFill>
        <p:spPr>
          <a:xfrm>
            <a:off x="986286" y="1914714"/>
            <a:ext cx="7171428" cy="3028571"/>
          </a:xfrm>
          <a:prstGeom prst="rect">
            <a:avLst/>
          </a:prstGeom>
        </p:spPr>
      </p:pic>
    </p:spTree>
    <p:extLst>
      <p:ext uri="{BB962C8B-B14F-4D97-AF65-F5344CB8AC3E}">
        <p14:creationId xmlns:p14="http://schemas.microsoft.com/office/powerpoint/2010/main" val="27003628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a:extLst>
              <a:ext uri="{FF2B5EF4-FFF2-40B4-BE49-F238E27FC236}">
                <a16:creationId xmlns="" xmlns:a16="http://schemas.microsoft.com/office/drawing/2014/main" id="{FD9ACFE9-5CDF-437A-A764-8D5175718BEE}"/>
              </a:ext>
            </a:extLst>
          </p:cNvPr>
          <p:cNvSpPr>
            <a:spLocks noGrp="1" noChangeArrowheads="1"/>
          </p:cNvSpPr>
          <p:nvPr>
            <p:ph type="title" idx="4294967295"/>
          </p:nvPr>
        </p:nvSpPr>
        <p:spPr>
          <a:xfrm>
            <a:off x="457200" y="274638"/>
            <a:ext cx="8229600" cy="1143000"/>
          </a:xfrm>
        </p:spPr>
        <p:txBody>
          <a:bodyPr/>
          <a:lstStyle/>
          <a:p>
            <a:pPr eaLnBrk="1" hangingPunct="1">
              <a:buFont typeface="Comic Sans MS" panose="030F0702030302020204"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4000" dirty="0">
                <a:latin typeface="Comic Sans MS" panose="030F0702030302020204" pitchFamily="66" charset="0"/>
                <a:ea typeface="宋体" panose="02010600030101010101" pitchFamily="2" charset="-122"/>
              </a:rPr>
              <a:t>Looking Forward…</a:t>
            </a:r>
            <a:endParaRPr lang="en-GB" altLang="zh-CN" sz="4000" dirty="0">
              <a:latin typeface="Comic Sans MS" panose="030F0702030302020204" pitchFamily="66" charset="0"/>
              <a:ea typeface="宋体" panose="02010600030101010101" pitchFamily="2" charset="-122"/>
            </a:endParaRPr>
          </a:p>
        </p:txBody>
      </p:sp>
      <p:sp>
        <p:nvSpPr>
          <p:cNvPr id="7171" name="Rectangle 2">
            <a:extLst>
              <a:ext uri="{FF2B5EF4-FFF2-40B4-BE49-F238E27FC236}">
                <a16:creationId xmlns="" xmlns:a16="http://schemas.microsoft.com/office/drawing/2014/main" id="{FC57673A-1D80-4562-A21D-BF360E8DCB39}"/>
              </a:ext>
            </a:extLst>
          </p:cNvPr>
          <p:cNvSpPr>
            <a:spLocks noGrp="1" noChangeArrowheads="1"/>
          </p:cNvSpPr>
          <p:nvPr>
            <p:ph type="body" idx="4294967295"/>
          </p:nvPr>
        </p:nvSpPr>
        <p:spPr>
          <a:xfrm>
            <a:off x="487363" y="1149350"/>
            <a:ext cx="7894637" cy="5715000"/>
          </a:xfrm>
        </p:spPr>
        <p:txBody>
          <a:bodyPr/>
          <a:lstStyle/>
          <a:p>
            <a:pPr marL="608013" indent="-608013" eaLnBrk="1" hangingPunct="1">
              <a:lnSpc>
                <a:spcPct val="80000"/>
              </a:lnSpc>
              <a:spcBef>
                <a:spcPts val="5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zh-CN" altLang="en-GB" sz="2000" dirty="0">
              <a:latin typeface="Comic Sans MS" panose="030F0702030302020204" pitchFamily="66" charset="0"/>
              <a:ea typeface="宋体" panose="02010600030101010101" pitchFamily="2" charset="-122"/>
            </a:endParaRPr>
          </a:p>
          <a:p>
            <a:pPr marL="608013" indent="-608013"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0" indent="0" eaLnBrk="1" hangingPunct="1">
              <a:lnSpc>
                <a:spcPct val="105000"/>
              </a:lnSpc>
              <a:spcBef>
                <a:spcPts val="6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US" altLang="zh-CN" sz="2400" dirty="0">
              <a:latin typeface="Comic Sans MS" panose="030F0702030302020204" pitchFamily="66" charset="0"/>
              <a:ea typeface="宋体" panose="02010600030101010101" pitchFamily="2" charset="-122"/>
            </a:endParaRPr>
          </a:p>
          <a:p>
            <a:pPr marL="0" indent="0" eaLnBrk="1" hangingPunct="1">
              <a:lnSpc>
                <a:spcPct val="105000"/>
              </a:lnSpc>
              <a:spcBef>
                <a:spcPts val="6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marL="457200" lvl="1" indent="0" eaLnBrk="1" hangingPunct="1">
              <a:lnSpc>
                <a:spcPct val="105000"/>
              </a:lnSpc>
              <a:spcBef>
                <a:spcPts val="6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9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1500" dirty="0">
              <a:latin typeface="Comic Sans MS" panose="030F0702030302020204" pitchFamily="66" charset="0"/>
              <a:ea typeface="宋体" panose="02010600030101010101" pitchFamily="2" charset="-122"/>
            </a:endParaRPr>
          </a:p>
          <a:p>
            <a:pPr lvl="1"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zh-CN" sz="2400" dirty="0">
              <a:latin typeface="Comic Sans MS" panose="030F0702030302020204" pitchFamily="66" charset="0"/>
            </a:endParaRPr>
          </a:p>
        </p:txBody>
      </p:sp>
      <p:sp>
        <p:nvSpPr>
          <p:cNvPr id="3" name="TextBox 2"/>
          <p:cNvSpPr txBox="1"/>
          <p:nvPr/>
        </p:nvSpPr>
        <p:spPr>
          <a:xfrm>
            <a:off x="1016788" y="1340694"/>
            <a:ext cx="5428089" cy="461665"/>
          </a:xfrm>
          <a:prstGeom prst="rect">
            <a:avLst/>
          </a:prstGeom>
          <a:noFill/>
        </p:spPr>
        <p:txBody>
          <a:bodyPr wrap="none" rtlCol="0">
            <a:spAutoFit/>
          </a:bodyPr>
          <a:lstStyle/>
          <a:p>
            <a:r>
              <a:rPr lang="en-US" sz="2400" dirty="0" err="1">
                <a:latin typeface="Comic Sans MS" panose="030F0702030302020204" pitchFamily="66" charset="0"/>
              </a:rPr>
              <a:t>Voronoi</a:t>
            </a:r>
            <a:r>
              <a:rPr lang="en-US" sz="2400" dirty="0">
                <a:latin typeface="Comic Sans MS" panose="030F0702030302020204" pitchFamily="66" charset="0"/>
              </a:rPr>
              <a:t> diagrams for road networks </a:t>
            </a:r>
          </a:p>
        </p:txBody>
      </p:sp>
      <p:pic>
        <p:nvPicPr>
          <p:cNvPr id="4" name="图片 3">
            <a:extLst>
              <a:ext uri="{FF2B5EF4-FFF2-40B4-BE49-F238E27FC236}">
                <a16:creationId xmlns="" xmlns:a16="http://schemas.microsoft.com/office/drawing/2014/main" id="{0EE9DFD1-B570-46CB-8149-FE966EC59B7B}"/>
              </a:ext>
            </a:extLst>
          </p:cNvPr>
          <p:cNvPicPr>
            <a:picLocks noChangeAspect="1"/>
          </p:cNvPicPr>
          <p:nvPr/>
        </p:nvPicPr>
        <p:blipFill>
          <a:blip r:embed="rId3"/>
          <a:stretch>
            <a:fillRect/>
          </a:stretch>
        </p:blipFill>
        <p:spPr>
          <a:xfrm>
            <a:off x="1635777" y="1865662"/>
            <a:ext cx="2569968" cy="1632278"/>
          </a:xfrm>
          <a:prstGeom prst="rect">
            <a:avLst/>
          </a:prstGeom>
        </p:spPr>
      </p:pic>
      <p:pic>
        <p:nvPicPr>
          <p:cNvPr id="5" name="图片 4">
            <a:extLst>
              <a:ext uri="{FF2B5EF4-FFF2-40B4-BE49-F238E27FC236}">
                <a16:creationId xmlns="" xmlns:a16="http://schemas.microsoft.com/office/drawing/2014/main" id="{B3F0204A-BE8F-415A-8E9A-619B8C7413D8}"/>
              </a:ext>
            </a:extLst>
          </p:cNvPr>
          <p:cNvPicPr>
            <a:picLocks noChangeAspect="1"/>
          </p:cNvPicPr>
          <p:nvPr/>
        </p:nvPicPr>
        <p:blipFill>
          <a:blip r:embed="rId4"/>
          <a:stretch>
            <a:fillRect/>
          </a:stretch>
        </p:blipFill>
        <p:spPr>
          <a:xfrm>
            <a:off x="4656245" y="1872322"/>
            <a:ext cx="2586446" cy="1636917"/>
          </a:xfrm>
          <a:prstGeom prst="rect">
            <a:avLst/>
          </a:prstGeom>
        </p:spPr>
      </p:pic>
      <p:sp>
        <p:nvSpPr>
          <p:cNvPr id="2" name="矩形 1">
            <a:extLst>
              <a:ext uri="{FF2B5EF4-FFF2-40B4-BE49-F238E27FC236}">
                <a16:creationId xmlns="" xmlns:a16="http://schemas.microsoft.com/office/drawing/2014/main" id="{84CF9D4C-A1F2-4583-A900-CAA6342BB47F}"/>
              </a:ext>
            </a:extLst>
          </p:cNvPr>
          <p:cNvSpPr/>
          <p:nvPr/>
        </p:nvSpPr>
        <p:spPr>
          <a:xfrm>
            <a:off x="2035815" y="3477932"/>
            <a:ext cx="1595309" cy="307777"/>
          </a:xfrm>
          <a:prstGeom prst="rect">
            <a:avLst/>
          </a:prstGeom>
        </p:spPr>
        <p:txBody>
          <a:bodyPr wrap="none">
            <a:spAutoFit/>
          </a:bodyPr>
          <a:lstStyle/>
          <a:p>
            <a:r>
              <a:rPr lang="en-US" altLang="zh-CN" dirty="0">
                <a:latin typeface="Comic Sans MS" panose="030F0702030302020204" pitchFamily="66" charset="0"/>
              </a:rPr>
              <a:t>(a) Road network</a:t>
            </a:r>
            <a:endParaRPr lang="zh-CN" altLang="en-US" dirty="0">
              <a:latin typeface="Comic Sans MS" panose="030F0702030302020204" pitchFamily="66" charset="0"/>
            </a:endParaRPr>
          </a:p>
        </p:txBody>
      </p:sp>
      <p:sp>
        <p:nvSpPr>
          <p:cNvPr id="6" name="矩形 5">
            <a:extLst>
              <a:ext uri="{FF2B5EF4-FFF2-40B4-BE49-F238E27FC236}">
                <a16:creationId xmlns="" xmlns:a16="http://schemas.microsoft.com/office/drawing/2014/main" id="{322573F2-5C92-4173-B098-22AA3EB5F959}"/>
              </a:ext>
            </a:extLst>
          </p:cNvPr>
          <p:cNvSpPr/>
          <p:nvPr/>
        </p:nvSpPr>
        <p:spPr>
          <a:xfrm>
            <a:off x="4707969" y="3520242"/>
            <a:ext cx="2597186" cy="307777"/>
          </a:xfrm>
          <a:prstGeom prst="rect">
            <a:avLst/>
          </a:prstGeom>
        </p:spPr>
        <p:txBody>
          <a:bodyPr wrap="none">
            <a:spAutoFit/>
          </a:bodyPr>
          <a:lstStyle/>
          <a:p>
            <a:r>
              <a:rPr lang="en-US" altLang="zh-CN" dirty="0">
                <a:latin typeface="Comic Sans MS" panose="030F0702030302020204" pitchFamily="66" charset="0"/>
              </a:rPr>
              <a:t>(b) Network Voronoi diagram</a:t>
            </a:r>
            <a:endParaRPr lang="zh-CN" altLang="en-US" dirty="0">
              <a:latin typeface="Comic Sans MS" panose="030F0702030302020204" pitchFamily="66" charset="0"/>
            </a:endParaRPr>
          </a:p>
        </p:txBody>
      </p:sp>
      <p:sp>
        <p:nvSpPr>
          <p:cNvPr id="7" name="Rectangle 6"/>
          <p:cNvSpPr/>
          <p:nvPr/>
        </p:nvSpPr>
        <p:spPr>
          <a:xfrm>
            <a:off x="912285" y="3834801"/>
            <a:ext cx="7170083" cy="867930"/>
          </a:xfrm>
          <a:prstGeom prst="rect">
            <a:avLst/>
          </a:prstGeom>
        </p:spPr>
        <p:txBody>
          <a:bodyPr wrap="square">
            <a:spAutoFit/>
          </a:bodyPr>
          <a:lstStyle/>
          <a:p>
            <a:pPr marL="608013" indent="-608013" eaLnBrk="1" hangingPunct="1">
              <a:lnSpc>
                <a:spcPct val="105000"/>
              </a:lnSpc>
              <a:spcBef>
                <a:spcPts val="600"/>
              </a:spcBef>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US" altLang="zh-CN" sz="2400" dirty="0">
                <a:latin typeface="Comic Sans MS" panose="030F0702030302020204" pitchFamily="66" charset="0"/>
                <a:ea typeface="宋体" panose="02010600030101010101" pitchFamily="2" charset="-122"/>
              </a:rPr>
              <a:t>A driver may issue a moving </a:t>
            </a:r>
            <a:r>
              <a:rPr lang="en-US" altLang="zh-CN" sz="2400" dirty="0" err="1">
                <a:latin typeface="Comic Sans MS" panose="030F0702030302020204" pitchFamily="66" charset="0"/>
                <a:ea typeface="宋体" panose="02010600030101010101" pitchFamily="2" charset="-122"/>
              </a:rPr>
              <a:t>kNN</a:t>
            </a:r>
            <a:r>
              <a:rPr lang="en-US" altLang="zh-CN" sz="2400" dirty="0">
                <a:latin typeface="Comic Sans MS" panose="030F0702030302020204" pitchFamily="66" charset="0"/>
                <a:ea typeface="宋体" panose="02010600030101010101" pitchFamily="2" charset="-122"/>
              </a:rPr>
              <a:t> query to obtain </a:t>
            </a:r>
            <a:r>
              <a:rPr lang="en-US" altLang="zh-CN" sz="2400" dirty="0">
                <a:solidFill>
                  <a:srgbClr val="0070C0"/>
                </a:solidFill>
                <a:latin typeface="Comic Sans MS" panose="030F0702030302020204" pitchFamily="66" charset="0"/>
                <a:ea typeface="宋体" panose="02010600030101010101" pitchFamily="2" charset="-122"/>
              </a:rPr>
              <a:t>k</a:t>
            </a:r>
            <a:r>
              <a:rPr lang="en-US" altLang="zh-CN" sz="2400" dirty="0">
                <a:latin typeface="Comic Sans MS" panose="030F0702030302020204" pitchFamily="66" charset="0"/>
                <a:ea typeface="宋体" panose="02010600030101010101" pitchFamily="2" charset="-122"/>
              </a:rPr>
              <a:t> nearest </a:t>
            </a:r>
            <a:r>
              <a:rPr lang="en-US" altLang="zh-CN" sz="2400" dirty="0">
                <a:solidFill>
                  <a:srgbClr val="0070C0"/>
                </a:solidFill>
                <a:latin typeface="Comic Sans MS" panose="030F0702030302020204" pitchFamily="66" charset="0"/>
                <a:ea typeface="宋体" panose="02010600030101010101" pitchFamily="2" charset="-122"/>
              </a:rPr>
              <a:t>expressways</a:t>
            </a:r>
            <a:r>
              <a:rPr lang="en-US" altLang="zh-CN" sz="2400" dirty="0">
                <a:latin typeface="Comic Sans MS" panose="030F0702030302020204" pitchFamily="66" charset="0"/>
                <a:ea typeface="宋体" panose="02010600030101010101" pitchFamily="2" charset="-122"/>
              </a:rPr>
              <a:t> or </a:t>
            </a:r>
            <a:r>
              <a:rPr lang="en-US" altLang="zh-CN" sz="2400" dirty="0">
                <a:solidFill>
                  <a:srgbClr val="0070C0"/>
                </a:solidFill>
                <a:latin typeface="Comic Sans MS" panose="030F0702030302020204" pitchFamily="66" charset="0"/>
                <a:ea typeface="宋体" panose="02010600030101010101" pitchFamily="2" charset="-122"/>
              </a:rPr>
              <a:t>shopping mall</a:t>
            </a:r>
            <a:endParaRPr lang="en-US" altLang="zh-CN" sz="2400" dirty="0">
              <a:latin typeface="Comic Sans MS" panose="030F0702030302020204" pitchFamily="66" charset="0"/>
              <a:ea typeface="宋体" panose="02010600030101010101" pitchFamily="2" charset="-122"/>
            </a:endParaRPr>
          </a:p>
        </p:txBody>
      </p:sp>
      <p:pic>
        <p:nvPicPr>
          <p:cNvPr id="10" name="图片 1">
            <a:extLst>
              <a:ext uri="{FF2B5EF4-FFF2-40B4-BE49-F238E27FC236}">
                <a16:creationId xmlns="" xmlns:a16="http://schemas.microsoft.com/office/drawing/2014/main" id="{DD804718-7D23-4729-9B85-B95A5BE19D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3226" y="4751823"/>
            <a:ext cx="2299484" cy="189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
            <a:extLst>
              <a:ext uri="{FF2B5EF4-FFF2-40B4-BE49-F238E27FC236}">
                <a16:creationId xmlns="" xmlns:a16="http://schemas.microsoft.com/office/drawing/2014/main" id="{8745716B-5267-43F8-AF24-E1C3FE09B4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4704" y="4760893"/>
            <a:ext cx="2323081" cy="1887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 xmlns:a16="http://schemas.microsoft.com/office/drawing/2014/main" id="{CFDBED01-2AD4-47B2-8131-9A22684417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15473" y="4709513"/>
            <a:ext cx="2368839" cy="19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3130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20675" y="328613"/>
            <a:ext cx="8305800" cy="838200"/>
          </a:xfrm>
        </p:spPr>
        <p:txBody>
          <a:bodyPr/>
          <a:lstStyle/>
          <a:p>
            <a:r>
              <a:rPr lang="en-US" altLang="zh-CN" dirty="0">
                <a:latin typeface="Comic Sans MS" panose="030F0702030302020204" pitchFamily="66" charset="0"/>
                <a:ea typeface="宋体" panose="02010600030101010101" pitchFamily="2" charset="-122"/>
              </a:rPr>
              <a:t>4. Conclusions</a:t>
            </a:r>
          </a:p>
        </p:txBody>
      </p:sp>
      <p:sp>
        <p:nvSpPr>
          <p:cNvPr id="45059" name="Text Box 3"/>
          <p:cNvSpPr txBox="1">
            <a:spLocks noChangeArrowheads="1"/>
          </p:cNvSpPr>
          <p:nvPr/>
        </p:nvSpPr>
        <p:spPr bwMode="auto">
          <a:xfrm>
            <a:off x="685800" y="1447800"/>
            <a:ext cx="7940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endParaRPr lang="en-US" altLang="en-US" sz="1800"/>
          </a:p>
        </p:txBody>
      </p:sp>
      <p:sp>
        <p:nvSpPr>
          <p:cNvPr id="241668" name="Rectangle 4"/>
          <p:cNvSpPr>
            <a:spLocks noGrp="1" noChangeArrowheads="1"/>
          </p:cNvSpPr>
          <p:nvPr>
            <p:ph type="body" idx="1"/>
          </p:nvPr>
        </p:nvSpPr>
        <p:spPr>
          <a:xfrm>
            <a:off x="566737" y="1260816"/>
            <a:ext cx="8178800" cy="4530725"/>
          </a:xfrm>
        </p:spPr>
        <p:txBody>
          <a:bodyPr/>
          <a:lstStyle/>
          <a:p>
            <a:pPr>
              <a:defRPr/>
            </a:pPr>
            <a:r>
              <a:rPr lang="en-US" altLang="zh-CN" sz="2800" dirty="0">
                <a:latin typeface="Comic Sans MS" panose="030F0702030302020204" pitchFamily="66" charset="0"/>
                <a:ea typeface="宋体" panose="02010600030101010101" pitchFamily="2" charset="-122"/>
              </a:rPr>
              <a:t>Cloud Service Provider (CSP)</a:t>
            </a:r>
          </a:p>
          <a:p>
            <a:pPr lvl="1">
              <a:defRPr/>
            </a:pPr>
            <a:r>
              <a:rPr lang="en-US" altLang="zh-CN" sz="2600" dirty="0">
                <a:solidFill>
                  <a:srgbClr val="0070C0"/>
                </a:solidFill>
                <a:latin typeface="Comic Sans MS" panose="030F0702030302020204" pitchFamily="66" charset="0"/>
                <a:ea typeface="宋体" panose="02010600030101010101" pitchFamily="2" charset="-122"/>
              </a:rPr>
              <a:t>Trust</a:t>
            </a:r>
            <a:r>
              <a:rPr lang="en-US" altLang="zh-CN" sz="2400" dirty="0">
                <a:latin typeface="Comic Sans MS" panose="030F0702030302020204" pitchFamily="66" charset="0"/>
                <a:ea typeface="宋体" panose="02010600030101010101" pitchFamily="2" charset="-122"/>
              </a:rPr>
              <a:t>: direct and indirect trust</a:t>
            </a:r>
          </a:p>
          <a:p>
            <a:pPr lvl="1">
              <a:defRPr/>
            </a:pPr>
            <a:r>
              <a:rPr lang="en-US" altLang="zh-CN" sz="2600" dirty="0">
                <a:solidFill>
                  <a:srgbClr val="0070C0"/>
                </a:solidFill>
                <a:latin typeface="Comic Sans MS" panose="030F0702030302020204" pitchFamily="66" charset="0"/>
                <a:ea typeface="宋体" panose="02010600030101010101" pitchFamily="2" charset="-122"/>
              </a:rPr>
              <a:t>Suspicious</a:t>
            </a:r>
            <a:r>
              <a:rPr lang="en-US" altLang="zh-CN" sz="2400" dirty="0">
                <a:latin typeface="Comic Sans MS" panose="030F0702030302020204" pitchFamily="66" charset="0"/>
                <a:ea typeface="宋体" panose="02010600030101010101" pitchFamily="2" charset="-122"/>
              </a:rPr>
              <a:t>: cryptography</a:t>
            </a:r>
          </a:p>
          <a:p>
            <a:pPr lvl="2">
              <a:defRPr/>
            </a:pPr>
            <a:r>
              <a:rPr lang="en-US" altLang="zh-CN" sz="2400" dirty="0">
                <a:latin typeface="Comic Sans MS" panose="030F0702030302020204" pitchFamily="66" charset="0"/>
                <a:ea typeface="宋体" panose="02010600030101010101" pitchFamily="2" charset="-122"/>
              </a:rPr>
              <a:t> semi-trusted: searchable encryption</a:t>
            </a:r>
          </a:p>
          <a:p>
            <a:pPr lvl="2">
              <a:defRPr/>
            </a:pPr>
            <a:r>
              <a:rPr lang="en-US" altLang="zh-CN" sz="2400" dirty="0">
                <a:latin typeface="Comic Sans MS" panose="030F0702030302020204" pitchFamily="66" charset="0"/>
                <a:ea typeface="宋体" panose="02010600030101010101" pitchFamily="2" charset="-122"/>
              </a:rPr>
              <a:t> untrusted: function queries in n-D space</a:t>
            </a:r>
          </a:p>
          <a:p>
            <a:pPr>
              <a:defRPr/>
            </a:pPr>
            <a:r>
              <a:rPr lang="en-US" altLang="zh-CN" sz="2800" dirty="0">
                <a:latin typeface="Comic Sans MS" panose="030F0702030302020204" pitchFamily="66" charset="0"/>
                <a:ea typeface="宋体" panose="02010600030101010101" pitchFamily="2" charset="-122"/>
              </a:rPr>
              <a:t>On-going Projects</a:t>
            </a:r>
          </a:p>
          <a:p>
            <a:pPr lvl="1">
              <a:defRPr/>
            </a:pPr>
            <a:r>
              <a:rPr lang="en-US" altLang="zh-CN" sz="1900" dirty="0">
                <a:latin typeface="Comic Sans MS" panose="030F0702030302020204" pitchFamily="66" charset="0"/>
                <a:ea typeface="宋体" panose="02010600030101010101" pitchFamily="2" charset="-122"/>
              </a:rPr>
              <a:t> </a:t>
            </a:r>
            <a:r>
              <a:rPr lang="en-US" altLang="zh-CN" sz="2400" dirty="0">
                <a:latin typeface="Comic Sans MS" panose="030F0702030302020204" pitchFamily="66" charset="0"/>
                <a:ea typeface="宋体" panose="02010600030101010101" pitchFamily="2" charset="-122"/>
              </a:rPr>
              <a:t>Ambient key generation</a:t>
            </a:r>
          </a:p>
          <a:p>
            <a:pPr lvl="1">
              <a:defRPr/>
            </a:pPr>
            <a:r>
              <a:rPr lang="en-US" altLang="zh-CN" sz="2400" dirty="0">
                <a:latin typeface="Comic Sans MS" panose="030F0702030302020204" pitchFamily="66" charset="0"/>
                <a:ea typeface="宋体" panose="02010600030101010101" pitchFamily="2" charset="-122"/>
              </a:rPr>
              <a:t> Moving target defense and intractability</a:t>
            </a:r>
          </a:p>
          <a:p>
            <a:pPr lvl="1">
              <a:defRPr/>
            </a:pPr>
            <a:r>
              <a:rPr lang="en-US" altLang="zh-CN" sz="2400" dirty="0">
                <a:latin typeface="Comic Sans MS" panose="030F0702030302020204" pitchFamily="66" charset="0"/>
                <a:ea typeface="宋体" panose="02010600030101010101" pitchFamily="2" charset="-122"/>
              </a:rPr>
              <a:t> Security-performance trade-off</a:t>
            </a:r>
          </a:p>
          <a:p>
            <a:pPr lvl="1">
              <a:defRPr/>
            </a:pPr>
            <a:endParaRPr lang="en-US" altLang="zh-CN" sz="800" dirty="0">
              <a:latin typeface="Comic Sans MS" panose="030F0702030302020204" pitchFamily="66" charset="0"/>
              <a:ea typeface="宋体" panose="02010600030101010101" pitchFamily="2" charset="-122"/>
            </a:endParaRPr>
          </a:p>
          <a:p>
            <a:pPr marL="0" indent="0">
              <a:buFontTx/>
              <a:buNone/>
              <a:defRPr/>
            </a:pPr>
            <a:endParaRPr lang="en-US" altLang="zh-CN" sz="800" i="1" dirty="0">
              <a:solidFill>
                <a:srgbClr val="FFFF00"/>
              </a:solidFill>
              <a:latin typeface="Comic Sans MS" panose="030F0702030302020204" pitchFamily="66" charset="0"/>
              <a:ea typeface="宋体" panose="02010600030101010101" pitchFamily="2" charset="-122"/>
            </a:endParaRPr>
          </a:p>
          <a:p>
            <a:pPr marL="0" indent="0">
              <a:buFontTx/>
              <a:buNone/>
              <a:defRPr/>
            </a:pPr>
            <a:r>
              <a:rPr lang="en-US" altLang="zh-CN" sz="1600" dirty="0">
                <a:solidFill>
                  <a:srgbClr val="FFFF00"/>
                </a:solidFill>
                <a:latin typeface="Comic Sans MS" panose="030F0702030302020204" pitchFamily="66" charset="0"/>
                <a:ea typeface="宋体" panose="02010600030101010101" pitchFamily="2" charset="-122"/>
              </a:rPr>
              <a:t>  </a:t>
            </a:r>
            <a:endParaRPr lang="en-US" altLang="zh-CN" sz="2000" dirty="0">
              <a:latin typeface="Comic Sans MS" panose="030F0702030302020204" pitchFamily="66" charset="0"/>
              <a:ea typeface="宋体" panose="02010600030101010101" pitchFamily="2" charset="-122"/>
            </a:endParaRPr>
          </a:p>
          <a:p>
            <a:pPr lvl="1">
              <a:defRPr/>
            </a:pPr>
            <a:endParaRPr lang="en-US" altLang="zh-CN" sz="2000" dirty="0">
              <a:latin typeface="Comic Sans MS" panose="030F0702030302020204" pitchFamily="66" charset="0"/>
              <a:ea typeface="宋体" panose="02010600030101010101" pitchFamily="2" charset="-122"/>
            </a:endParaRPr>
          </a:p>
        </p:txBody>
      </p:sp>
    </p:spTree>
    <p:extLst>
      <p:ext uri="{BB962C8B-B14F-4D97-AF65-F5344CB8AC3E}">
        <p14:creationId xmlns:p14="http://schemas.microsoft.com/office/powerpoint/2010/main" val="33160540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20675" y="328613"/>
            <a:ext cx="8305800" cy="838200"/>
          </a:xfrm>
        </p:spPr>
        <p:txBody>
          <a:bodyPr/>
          <a:lstStyle/>
          <a:p>
            <a:r>
              <a:rPr lang="en-US" altLang="zh-CN" dirty="0">
                <a:latin typeface="Comic Sans MS" panose="030F0702030302020204" pitchFamily="66" charset="0"/>
                <a:ea typeface="宋体" panose="02010600030101010101" pitchFamily="2" charset="-122"/>
              </a:rPr>
              <a:t> Future…</a:t>
            </a:r>
          </a:p>
        </p:txBody>
      </p:sp>
      <p:sp>
        <p:nvSpPr>
          <p:cNvPr id="45059" name="Text Box 3"/>
          <p:cNvSpPr txBox="1">
            <a:spLocks noChangeArrowheads="1"/>
          </p:cNvSpPr>
          <p:nvPr/>
        </p:nvSpPr>
        <p:spPr bwMode="auto">
          <a:xfrm>
            <a:off x="685800" y="1447800"/>
            <a:ext cx="7940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endParaRPr lang="en-US" altLang="en-US" sz="1800"/>
          </a:p>
        </p:txBody>
      </p:sp>
      <p:sp>
        <p:nvSpPr>
          <p:cNvPr id="241668" name="Rectangle 4"/>
          <p:cNvSpPr>
            <a:spLocks noGrp="1" noChangeArrowheads="1"/>
          </p:cNvSpPr>
          <p:nvPr>
            <p:ph type="body" idx="1"/>
          </p:nvPr>
        </p:nvSpPr>
        <p:spPr>
          <a:xfrm>
            <a:off x="320675" y="1327232"/>
            <a:ext cx="8178800" cy="4530725"/>
          </a:xfrm>
        </p:spPr>
        <p:txBody>
          <a:bodyPr/>
          <a:lstStyle/>
          <a:p>
            <a:pPr>
              <a:defRPr/>
            </a:pPr>
            <a:r>
              <a:rPr lang="en-US" altLang="zh-CN" sz="2800" dirty="0">
                <a:latin typeface="Comic Sans MS" panose="030F0702030302020204" pitchFamily="66" charset="0"/>
                <a:ea typeface="宋体" panose="02010600030101010101" pitchFamily="2" charset="-122"/>
              </a:rPr>
              <a:t>Fully secure, but probably too expensive</a:t>
            </a:r>
          </a:p>
          <a:p>
            <a:pPr lvl="1">
              <a:defRPr/>
            </a:pPr>
            <a:r>
              <a:rPr lang="en-US" altLang="zh-CN" sz="2300" dirty="0">
                <a:latin typeface="Comic Sans MS" panose="030F0702030302020204" pitchFamily="66" charset="0"/>
                <a:ea typeface="宋体" panose="02010600030101010101" pitchFamily="2" charset="-122"/>
              </a:rPr>
              <a:t>Differential privacy</a:t>
            </a:r>
          </a:p>
          <a:p>
            <a:pPr lvl="1">
              <a:defRPr/>
            </a:pPr>
            <a:r>
              <a:rPr lang="en-US" altLang="zh-CN" sz="2400" dirty="0">
                <a:latin typeface="Comic Sans MS" panose="030F0702030302020204" pitchFamily="66" charset="0"/>
                <a:ea typeface="宋体" panose="02010600030101010101" pitchFamily="2" charset="-122"/>
              </a:rPr>
              <a:t>Full homomorphic encryption</a:t>
            </a:r>
          </a:p>
          <a:p>
            <a:pPr lvl="1">
              <a:defRPr/>
            </a:pPr>
            <a:endParaRPr lang="en-US" altLang="zh-CN" sz="2800" dirty="0">
              <a:latin typeface="Comic Sans MS" panose="030F0702030302020204" pitchFamily="66" charset="0"/>
              <a:ea typeface="宋体" panose="02010600030101010101" pitchFamily="2" charset="-122"/>
            </a:endParaRPr>
          </a:p>
          <a:p>
            <a:pPr>
              <a:defRPr/>
            </a:pPr>
            <a:r>
              <a:rPr lang="en-US" altLang="zh-CN" sz="2800" dirty="0">
                <a:latin typeface="Comic Sans MS" panose="030F0702030302020204" pitchFamily="66" charset="0"/>
                <a:ea typeface="宋体" panose="02010600030101010101" pitchFamily="2" charset="-122"/>
              </a:rPr>
              <a:t>Decentralized trust</a:t>
            </a:r>
          </a:p>
          <a:p>
            <a:pPr lvl="1">
              <a:defRPr/>
            </a:pPr>
            <a:r>
              <a:rPr lang="en-US" altLang="zh-CN" sz="2300" dirty="0" err="1">
                <a:solidFill>
                  <a:srgbClr val="0070C0"/>
                </a:solidFill>
                <a:latin typeface="Comic Sans MS" panose="030F0702030302020204" pitchFamily="66" charset="0"/>
                <a:ea typeface="宋体" panose="02010600030101010101" pitchFamily="2" charset="-122"/>
              </a:rPr>
              <a:t>Blockchain</a:t>
            </a:r>
            <a:r>
              <a:rPr lang="en-US" altLang="zh-CN" sz="2300" dirty="0">
                <a:latin typeface="Comic Sans MS" panose="030F0702030302020204" pitchFamily="66" charset="0"/>
                <a:ea typeface="宋体" panose="02010600030101010101" pitchFamily="2" charset="-122"/>
              </a:rPr>
              <a:t>: each node is equally </a:t>
            </a:r>
            <a:r>
              <a:rPr lang="en-US" altLang="zh-CN" sz="2300" dirty="0" smtClean="0">
                <a:latin typeface="Comic Sans MS" panose="030F0702030302020204" pitchFamily="66" charset="0"/>
                <a:ea typeface="宋体" panose="02010600030101010101" pitchFamily="2" charset="-122"/>
              </a:rPr>
              <a:t>untrusted</a:t>
            </a:r>
          </a:p>
          <a:p>
            <a:pPr lvl="1">
              <a:defRPr/>
            </a:pPr>
            <a:r>
              <a:rPr lang="en-US" altLang="zh-CN" sz="2300" dirty="0" smtClean="0">
                <a:latin typeface="Comic Sans MS" panose="030F0702030302020204" pitchFamily="66" charset="0"/>
                <a:ea typeface="宋体" panose="02010600030101010101" pitchFamily="2" charset="-122"/>
              </a:rPr>
              <a:t>Idea: Index table stored in distributed ledger</a:t>
            </a:r>
            <a:endParaRPr lang="en-US" altLang="zh-CN" sz="2300" dirty="0">
              <a:latin typeface="Comic Sans MS" panose="030F0702030302020204" pitchFamily="66" charset="0"/>
              <a:ea typeface="宋体" panose="02010600030101010101" pitchFamily="2" charset="-122"/>
            </a:endParaRPr>
          </a:p>
          <a:p>
            <a:pPr lvl="1">
              <a:defRPr/>
            </a:pPr>
            <a:r>
              <a:rPr lang="en-US" altLang="zh-CN" sz="2300" dirty="0">
                <a:latin typeface="Comic Sans MS" panose="030F0702030302020204" pitchFamily="66" charset="0"/>
                <a:ea typeface="宋体" panose="02010600030101010101" pitchFamily="2" charset="-122"/>
              </a:rPr>
              <a:t>Extension: </a:t>
            </a:r>
            <a:r>
              <a:rPr lang="en-US" altLang="zh-CN" sz="2300" dirty="0" smtClean="0">
                <a:latin typeface="Comic Sans MS" panose="030F0702030302020204" pitchFamily="66" charset="0"/>
                <a:ea typeface="宋体" panose="02010600030101010101" pitchFamily="2" charset="-122"/>
              </a:rPr>
              <a:t>node’s trust </a:t>
            </a:r>
            <a:r>
              <a:rPr lang="en-US" altLang="zh-CN" sz="2300" dirty="0">
                <a:latin typeface="Comic Sans MS" panose="030F0702030302020204" pitchFamily="66" charset="0"/>
                <a:ea typeface="宋体" panose="02010600030101010101" pitchFamily="2" charset="-122"/>
              </a:rPr>
              <a:t>score based on behavior</a:t>
            </a:r>
          </a:p>
          <a:p>
            <a:pPr lvl="1">
              <a:defRPr/>
            </a:pPr>
            <a:endParaRPr lang="en-US" altLang="zh-CN" sz="1200" dirty="0">
              <a:latin typeface="Comic Sans MS" panose="030F0702030302020204" pitchFamily="66" charset="0"/>
              <a:ea typeface="宋体" panose="02010600030101010101" pitchFamily="2" charset="-122"/>
            </a:endParaRPr>
          </a:p>
          <a:p>
            <a:pPr>
              <a:defRPr/>
            </a:pPr>
            <a:r>
              <a:rPr lang="en-US" altLang="zh-CN" sz="2800" dirty="0">
                <a:latin typeface="Comic Sans MS" panose="030F0702030302020204" pitchFamily="66" charset="0"/>
                <a:ea typeface="宋体" panose="02010600030101010101" pitchFamily="2" charset="-122"/>
              </a:rPr>
              <a:t>Science of Security </a:t>
            </a:r>
            <a:r>
              <a:rPr lang="en-US" altLang="zh-CN" sz="2400" dirty="0">
                <a:solidFill>
                  <a:srgbClr val="0070C0"/>
                </a:solidFill>
                <a:latin typeface="Comic Sans MS" panose="030F0702030302020204" pitchFamily="66" charset="0"/>
                <a:ea typeface="宋体" panose="02010600030101010101" pitchFamily="2" charset="-122"/>
              </a:rPr>
              <a:t>(S &amp; P 2017)</a:t>
            </a:r>
          </a:p>
          <a:p>
            <a:pPr>
              <a:defRPr/>
            </a:pPr>
            <a:endParaRPr lang="en-US" altLang="zh-CN" sz="2800" dirty="0">
              <a:latin typeface="Comic Sans MS" panose="030F0702030302020204" pitchFamily="66" charset="0"/>
              <a:ea typeface="宋体" panose="02010600030101010101" pitchFamily="2" charset="-122"/>
            </a:endParaRPr>
          </a:p>
          <a:p>
            <a:pPr>
              <a:defRPr/>
            </a:pPr>
            <a:endParaRPr lang="en-US" altLang="zh-CN" sz="2800" dirty="0">
              <a:solidFill>
                <a:srgbClr val="0070C0"/>
              </a:solidFill>
              <a:latin typeface="Comic Sans MS" panose="030F0702030302020204" pitchFamily="66" charset="0"/>
              <a:ea typeface="宋体" panose="02010600030101010101" pitchFamily="2" charset="-122"/>
            </a:endParaRPr>
          </a:p>
          <a:p>
            <a:pPr>
              <a:defRPr/>
            </a:pPr>
            <a:endParaRPr lang="en-US" altLang="zh-CN" sz="2500" dirty="0">
              <a:solidFill>
                <a:srgbClr val="0070C0"/>
              </a:solidFill>
              <a:latin typeface="Comic Sans MS" panose="030F0702030302020204" pitchFamily="66" charset="0"/>
              <a:ea typeface="宋体" panose="02010600030101010101" pitchFamily="2" charset="-122"/>
            </a:endParaRPr>
          </a:p>
          <a:p>
            <a:pPr marL="0" indent="0">
              <a:buFontTx/>
              <a:buNone/>
              <a:defRPr/>
            </a:pPr>
            <a:endParaRPr lang="en-US" altLang="zh-CN" sz="800" i="1" dirty="0">
              <a:solidFill>
                <a:srgbClr val="FFFF00"/>
              </a:solidFill>
              <a:latin typeface="Comic Sans MS" panose="030F0702030302020204" pitchFamily="66" charset="0"/>
              <a:ea typeface="宋体" panose="02010600030101010101" pitchFamily="2" charset="-122"/>
            </a:endParaRPr>
          </a:p>
          <a:p>
            <a:pPr marL="0" indent="0">
              <a:buFontTx/>
              <a:buNone/>
              <a:defRPr/>
            </a:pPr>
            <a:r>
              <a:rPr lang="en-US" altLang="zh-CN" sz="1600" dirty="0">
                <a:solidFill>
                  <a:srgbClr val="FFFF00"/>
                </a:solidFill>
                <a:latin typeface="Comic Sans MS" panose="030F0702030302020204" pitchFamily="66" charset="0"/>
                <a:ea typeface="宋体" panose="02010600030101010101" pitchFamily="2" charset="-122"/>
              </a:rPr>
              <a:t>  </a:t>
            </a:r>
            <a:endParaRPr lang="en-US" altLang="zh-CN" sz="2000" dirty="0">
              <a:latin typeface="Comic Sans MS" panose="030F0702030302020204" pitchFamily="66" charset="0"/>
              <a:ea typeface="宋体" panose="02010600030101010101" pitchFamily="2" charset="-122"/>
            </a:endParaRPr>
          </a:p>
          <a:p>
            <a:pPr lvl="1">
              <a:defRPr/>
            </a:pPr>
            <a:endParaRPr lang="en-US" altLang="zh-CN" sz="2000" dirty="0">
              <a:latin typeface="Comic Sans MS" panose="030F0702030302020204" pitchFamily="66" charset="0"/>
              <a:ea typeface="宋体" panose="02010600030101010101" pitchFamily="2" charset="-122"/>
            </a:endParaRPr>
          </a:p>
        </p:txBody>
      </p:sp>
      <p:pic>
        <p:nvPicPr>
          <p:cNvPr id="4" name="Picture 3"/>
          <p:cNvPicPr>
            <a:picLocks noChangeAspect="1"/>
          </p:cNvPicPr>
          <p:nvPr/>
        </p:nvPicPr>
        <p:blipFill>
          <a:blip r:embed="rId3"/>
          <a:stretch>
            <a:fillRect/>
          </a:stretch>
        </p:blipFill>
        <p:spPr>
          <a:xfrm>
            <a:off x="5538650" y="2095500"/>
            <a:ext cx="2774315" cy="1657467"/>
          </a:xfrm>
          <a:prstGeom prst="rect">
            <a:avLst/>
          </a:prstGeom>
        </p:spPr>
      </p:pic>
    </p:spTree>
    <p:extLst>
      <p:ext uri="{BB962C8B-B14F-4D97-AF65-F5344CB8AC3E}">
        <p14:creationId xmlns:p14="http://schemas.microsoft.com/office/powerpoint/2010/main" val="12109895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20675" y="98388"/>
            <a:ext cx="8305800" cy="838200"/>
          </a:xfrm>
        </p:spPr>
        <p:txBody>
          <a:bodyPr/>
          <a:lstStyle/>
          <a:p>
            <a:r>
              <a:rPr lang="en-US" altLang="zh-CN" dirty="0">
                <a:latin typeface="Comic Sans MS" panose="030F0702030302020204" pitchFamily="66" charset="0"/>
                <a:ea typeface="宋体" panose="02010600030101010101" pitchFamily="2" charset="-122"/>
              </a:rPr>
              <a:t>References</a:t>
            </a:r>
          </a:p>
        </p:txBody>
      </p:sp>
      <p:sp>
        <p:nvSpPr>
          <p:cNvPr id="45059" name="Text Box 3"/>
          <p:cNvSpPr txBox="1">
            <a:spLocks noChangeArrowheads="1"/>
          </p:cNvSpPr>
          <p:nvPr/>
        </p:nvSpPr>
        <p:spPr bwMode="auto">
          <a:xfrm>
            <a:off x="685800" y="1447800"/>
            <a:ext cx="7940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endParaRPr lang="en-US" altLang="en-US" sz="1800"/>
          </a:p>
        </p:txBody>
      </p:sp>
      <p:sp>
        <p:nvSpPr>
          <p:cNvPr id="241668" name="Rectangle 4"/>
          <p:cNvSpPr>
            <a:spLocks noGrp="1" noChangeArrowheads="1"/>
          </p:cNvSpPr>
          <p:nvPr>
            <p:ph type="body" idx="1"/>
          </p:nvPr>
        </p:nvSpPr>
        <p:spPr>
          <a:xfrm>
            <a:off x="320675" y="1243724"/>
            <a:ext cx="8459980" cy="4530725"/>
          </a:xfrm>
        </p:spPr>
        <p:txBody>
          <a:bodyPr/>
          <a:lstStyle/>
          <a:p>
            <a:pPr>
              <a:defRPr/>
            </a:pPr>
            <a:r>
              <a:rPr lang="en-US" altLang="zh-CN" sz="1600" dirty="0">
                <a:latin typeface="Comic Sans MS" panose="030F0702030302020204" pitchFamily="66" charset="0"/>
                <a:ea typeface="宋体" panose="02010600030101010101" pitchFamily="2" charset="-122"/>
              </a:rPr>
              <a:t> </a:t>
            </a:r>
            <a:r>
              <a:rPr lang="en-US" altLang="zh-CN" sz="1800" dirty="0">
                <a:solidFill>
                  <a:schemeClr val="bg1">
                    <a:lumMod val="50000"/>
                  </a:schemeClr>
                </a:solidFill>
                <a:latin typeface="Comic Sans MS" panose="030F0702030302020204" pitchFamily="66" charset="0"/>
                <a:ea typeface="宋体" panose="02010600030101010101" pitchFamily="2" charset="-122"/>
              </a:rPr>
              <a:t>[Computing Survey’17] </a:t>
            </a:r>
            <a:r>
              <a:rPr lang="en-US" sz="1400" dirty="0">
                <a:latin typeface="Comic Sans MS" panose="030F0702030302020204" pitchFamily="66" charset="0"/>
              </a:rPr>
              <a:t>W. Jiang, G. Wang, M. Z. </a:t>
            </a:r>
            <a:r>
              <a:rPr lang="en-US" sz="1400" dirty="0" err="1">
                <a:latin typeface="Comic Sans MS" panose="030F0702030302020204" pitchFamily="66" charset="0"/>
              </a:rPr>
              <a:t>Alam</a:t>
            </a:r>
            <a:r>
              <a:rPr lang="en-US" sz="1400" dirty="0">
                <a:latin typeface="Comic Sans MS" panose="030F0702030302020204" pitchFamily="66" charset="0"/>
              </a:rPr>
              <a:t> </a:t>
            </a:r>
            <a:r>
              <a:rPr lang="en-US" sz="1400" dirty="0" err="1">
                <a:latin typeface="Comic Sans MS" panose="030F0702030302020204" pitchFamily="66" charset="0"/>
              </a:rPr>
              <a:t>Bhuiyan</a:t>
            </a:r>
            <a:r>
              <a:rPr lang="en-US" sz="1400" dirty="0">
                <a:latin typeface="Comic Sans MS" panose="030F0702030302020204" pitchFamily="66" charset="0"/>
              </a:rPr>
              <a:t>, and </a:t>
            </a:r>
            <a:r>
              <a:rPr lang="en-US" sz="1400" b="1" dirty="0">
                <a:latin typeface="Comic Sans MS" panose="030F0702030302020204" pitchFamily="66" charset="0"/>
              </a:rPr>
              <a:t>J. Wu</a:t>
            </a:r>
            <a:r>
              <a:rPr lang="en-US" sz="1400" dirty="0">
                <a:latin typeface="Comic Sans MS" panose="030F0702030302020204" pitchFamily="66" charset="0"/>
              </a:rPr>
              <a:t>, " Understanding Graph-based Trust Evaluation in Online Social Networks: Methodologies and Challenges," </a:t>
            </a:r>
            <a:r>
              <a:rPr lang="en-US" sz="1400" i="1" dirty="0">
                <a:latin typeface="Comic Sans MS" panose="030F0702030302020204" pitchFamily="66" charset="0"/>
              </a:rPr>
              <a:t>ACM Computing Surveys</a:t>
            </a:r>
            <a:r>
              <a:rPr lang="en-US" sz="1400" dirty="0">
                <a:latin typeface="Comic Sans MS" panose="030F0702030302020204" pitchFamily="66" charset="0"/>
              </a:rPr>
              <a:t>, Vol. 49, No. 1, 2016.</a:t>
            </a:r>
          </a:p>
          <a:p>
            <a:pPr>
              <a:defRPr/>
            </a:pPr>
            <a:endParaRPr lang="en-US" sz="800" dirty="0">
              <a:latin typeface="Comic Sans MS" panose="030F0702030302020204" pitchFamily="66" charset="0"/>
            </a:endParaRPr>
          </a:p>
          <a:p>
            <a:r>
              <a:rPr lang="en-US" sz="1400" dirty="0">
                <a:latin typeface="Comic Sans MS" panose="030F0702030302020204" pitchFamily="66" charset="0"/>
              </a:rPr>
              <a:t> </a:t>
            </a:r>
            <a:r>
              <a:rPr lang="en-US" sz="1800" dirty="0">
                <a:solidFill>
                  <a:schemeClr val="bg1">
                    <a:lumMod val="50000"/>
                  </a:schemeClr>
                </a:solidFill>
                <a:latin typeface="Comic Sans MS" panose="030F0702030302020204" pitchFamily="66" charset="0"/>
              </a:rPr>
              <a:t>[CRYPTO’05] </a:t>
            </a:r>
            <a:r>
              <a:rPr lang="en-US" sz="1400" dirty="0">
                <a:latin typeface="Comic Sans MS" panose="030F0702030302020204" pitchFamily="66" charset="0"/>
              </a:rPr>
              <a:t>R. </a:t>
            </a:r>
            <a:r>
              <a:rPr lang="en-US" sz="1400" dirty="0" err="1">
                <a:latin typeface="Comic Sans MS" panose="030F0702030302020204" pitchFamily="66" charset="0"/>
              </a:rPr>
              <a:t>Ostrovsky</a:t>
            </a:r>
            <a:r>
              <a:rPr lang="en-US" sz="1400" dirty="0">
                <a:latin typeface="Comic Sans MS" panose="030F0702030302020204" pitchFamily="66" charset="0"/>
              </a:rPr>
              <a:t> and W. </a:t>
            </a:r>
            <a:r>
              <a:rPr lang="en-US" sz="1400" dirty="0" err="1">
                <a:latin typeface="Comic Sans MS" panose="030F0702030302020204" pitchFamily="66" charset="0"/>
              </a:rPr>
              <a:t>Skeith</a:t>
            </a:r>
            <a:r>
              <a:rPr lang="en-US" sz="1400" dirty="0">
                <a:latin typeface="Comic Sans MS" panose="030F0702030302020204" pitchFamily="66" charset="0"/>
              </a:rPr>
              <a:t> III, “Private Searching on Streaming Data,” </a:t>
            </a:r>
            <a:r>
              <a:rPr lang="en-US" sz="1400" i="1" dirty="0">
                <a:latin typeface="Comic Sans MS" panose="030F0702030302020204" pitchFamily="66" charset="0"/>
              </a:rPr>
              <a:t>Proc. of CRYPTO</a:t>
            </a:r>
            <a:r>
              <a:rPr lang="en-US" sz="1400" dirty="0">
                <a:latin typeface="Comic Sans MS" panose="030F0702030302020204" pitchFamily="66" charset="0"/>
              </a:rPr>
              <a:t>, 2005.</a:t>
            </a:r>
          </a:p>
          <a:p>
            <a:endParaRPr lang="en-US" sz="800" dirty="0">
              <a:latin typeface="Comic Sans MS" panose="030F0702030302020204" pitchFamily="66" charset="0"/>
            </a:endParaRPr>
          </a:p>
          <a:p>
            <a:pPr>
              <a:defRPr/>
            </a:pPr>
            <a:r>
              <a:rPr lang="en-US" altLang="zh-CN" sz="1400" dirty="0">
                <a:solidFill>
                  <a:schemeClr val="tx1">
                    <a:lumMod val="95000"/>
                    <a:lumOff val="5000"/>
                  </a:schemeClr>
                </a:solidFill>
                <a:latin typeface="Comic Sans MS" panose="030F0702030302020204" pitchFamily="66" charset="0"/>
                <a:ea typeface="宋体" panose="02010600030101010101" pitchFamily="2" charset="-122"/>
              </a:rPr>
              <a:t> </a:t>
            </a:r>
            <a:r>
              <a:rPr lang="en-US" altLang="zh-CN" sz="1800" dirty="0">
                <a:solidFill>
                  <a:schemeClr val="bg1">
                    <a:lumMod val="50000"/>
                  </a:schemeClr>
                </a:solidFill>
                <a:latin typeface="Comic Sans MS" panose="030F0702030302020204" pitchFamily="66" charset="0"/>
                <a:ea typeface="宋体" panose="02010600030101010101" pitchFamily="2" charset="-122"/>
              </a:rPr>
              <a:t>[JPDC’12]</a:t>
            </a:r>
            <a:r>
              <a:rPr lang="en-US" altLang="zh-CN" sz="1800" dirty="0">
                <a:solidFill>
                  <a:schemeClr val="tx1">
                    <a:lumMod val="95000"/>
                    <a:lumOff val="5000"/>
                  </a:schemeClr>
                </a:solidFill>
                <a:latin typeface="Comic Sans MS" panose="030F0702030302020204" pitchFamily="66" charset="0"/>
                <a:ea typeface="宋体" panose="02010600030101010101" pitchFamily="2" charset="-122"/>
              </a:rPr>
              <a:t> </a:t>
            </a:r>
            <a:r>
              <a:rPr lang="en-US" sz="1400" dirty="0">
                <a:latin typeface="Comic Sans MS" panose="030F0702030302020204" pitchFamily="66" charset="0"/>
              </a:rPr>
              <a:t>Q. Liu, C. C. Tan, </a:t>
            </a:r>
            <a:r>
              <a:rPr lang="en-US" sz="1400" b="1" dirty="0">
                <a:latin typeface="Comic Sans MS" panose="030F0702030302020204" pitchFamily="66" charset="0"/>
              </a:rPr>
              <a:t>J. Wu</a:t>
            </a:r>
            <a:r>
              <a:rPr lang="en-US" sz="1400" dirty="0">
                <a:latin typeface="Comic Sans MS" panose="030F0702030302020204" pitchFamily="66" charset="0"/>
              </a:rPr>
              <a:t>, and G. Wang, “Cooperative Private Searching in Clouds," </a:t>
            </a:r>
            <a:r>
              <a:rPr lang="en-US" sz="1400" i="1" dirty="0">
                <a:latin typeface="Comic Sans MS" panose="030F0702030302020204" pitchFamily="66" charset="0"/>
              </a:rPr>
              <a:t>Journal of Parallel and Distributed Computing, </a:t>
            </a:r>
            <a:r>
              <a:rPr lang="en-US" sz="1400" dirty="0">
                <a:latin typeface="Comic Sans MS" panose="030F0702030302020204" pitchFamily="66" charset="0"/>
              </a:rPr>
              <a:t>Vol. 72, No. 8, 2012, 1019-1031.</a:t>
            </a:r>
          </a:p>
          <a:p>
            <a:pPr>
              <a:defRPr/>
            </a:pPr>
            <a:endParaRPr lang="en-US" sz="800" dirty="0">
              <a:latin typeface="Comic Sans MS" panose="030F0702030302020204" pitchFamily="66" charset="0"/>
            </a:endParaRPr>
          </a:p>
          <a:p>
            <a:pPr>
              <a:defRPr/>
            </a:pPr>
            <a:r>
              <a:rPr lang="en-US" altLang="zh-CN" sz="1400" dirty="0">
                <a:solidFill>
                  <a:schemeClr val="bg1">
                    <a:lumMod val="50000"/>
                  </a:schemeClr>
                </a:solidFill>
                <a:latin typeface="Comic Sans MS" panose="030F0702030302020204" pitchFamily="66" charset="0"/>
                <a:ea typeface="宋体" panose="02010600030101010101" pitchFamily="2" charset="-122"/>
              </a:rPr>
              <a:t> </a:t>
            </a:r>
            <a:r>
              <a:rPr lang="en-US" altLang="zh-CN" sz="1800" dirty="0">
                <a:solidFill>
                  <a:schemeClr val="bg1">
                    <a:lumMod val="50000"/>
                  </a:schemeClr>
                </a:solidFill>
                <a:latin typeface="Comic Sans MS" panose="030F0702030302020204" pitchFamily="66" charset="0"/>
                <a:ea typeface="宋体" panose="02010600030101010101" pitchFamily="2" charset="-122"/>
              </a:rPr>
              <a:t>[JCST’17] </a:t>
            </a:r>
            <a:r>
              <a:rPr lang="en-US" sz="1400" dirty="0">
                <a:solidFill>
                  <a:schemeClr val="tx1">
                    <a:lumMod val="95000"/>
                    <a:lumOff val="5000"/>
                  </a:schemeClr>
                </a:solidFill>
                <a:latin typeface="Comic Sans MS" panose="030F0702030302020204" pitchFamily="66" charset="0"/>
              </a:rPr>
              <a:t>Q. Liu, Y. </a:t>
            </a:r>
            <a:r>
              <a:rPr lang="en-US" sz="1400" dirty="0" err="1">
                <a:solidFill>
                  <a:schemeClr val="tx1">
                    <a:lumMod val="95000"/>
                    <a:lumOff val="5000"/>
                  </a:schemeClr>
                </a:solidFill>
                <a:latin typeface="Comic Sans MS" panose="030F0702030302020204" pitchFamily="66" charset="0"/>
              </a:rPr>
              <a:t>Guo</a:t>
            </a:r>
            <a:r>
              <a:rPr lang="en-US" sz="1400" dirty="0">
                <a:solidFill>
                  <a:schemeClr val="tx1">
                    <a:lumMod val="95000"/>
                    <a:lumOff val="5000"/>
                  </a:schemeClr>
                </a:solidFill>
                <a:latin typeface="Comic Sans MS" panose="030F0702030302020204" pitchFamily="66" charset="0"/>
              </a:rPr>
              <a:t>, </a:t>
            </a:r>
            <a:r>
              <a:rPr lang="en-US" sz="1400" b="1" dirty="0">
                <a:solidFill>
                  <a:schemeClr val="tx1">
                    <a:lumMod val="95000"/>
                    <a:lumOff val="5000"/>
                  </a:schemeClr>
                </a:solidFill>
                <a:latin typeface="Comic Sans MS" panose="030F0702030302020204" pitchFamily="66" charset="0"/>
              </a:rPr>
              <a:t>J. Wu</a:t>
            </a:r>
            <a:r>
              <a:rPr lang="en-US" sz="1400" dirty="0">
                <a:solidFill>
                  <a:schemeClr val="tx1">
                    <a:lumMod val="95000"/>
                    <a:lumOff val="5000"/>
                  </a:schemeClr>
                </a:solidFill>
                <a:latin typeface="Comic Sans MS" panose="030F0702030302020204" pitchFamily="66" charset="0"/>
              </a:rPr>
              <a:t>, and G. Wang," Effective Query Grouping Strategy in Clouds," </a:t>
            </a:r>
            <a:r>
              <a:rPr lang="en-US" sz="1400" i="1" dirty="0">
                <a:solidFill>
                  <a:schemeClr val="tx1">
                    <a:lumMod val="95000"/>
                    <a:lumOff val="5000"/>
                  </a:schemeClr>
                </a:solidFill>
                <a:latin typeface="Comic Sans MS" panose="030F0702030302020204" pitchFamily="66" charset="0"/>
              </a:rPr>
              <a:t>Journal of Computer Science and Technology</a:t>
            </a:r>
            <a:r>
              <a:rPr lang="en-US" sz="1400" dirty="0">
                <a:solidFill>
                  <a:schemeClr val="tx1">
                    <a:lumMod val="95000"/>
                    <a:lumOff val="5000"/>
                  </a:schemeClr>
                </a:solidFill>
                <a:latin typeface="Comic Sans MS" panose="030F0702030302020204" pitchFamily="66" charset="0"/>
              </a:rPr>
              <a:t> , Vol. 32, No. 3, 2017, 1231 - 1249.</a:t>
            </a:r>
          </a:p>
          <a:p>
            <a:pPr>
              <a:defRPr/>
            </a:pPr>
            <a:endParaRPr lang="en-US" sz="800" dirty="0">
              <a:solidFill>
                <a:schemeClr val="tx1">
                  <a:lumMod val="95000"/>
                  <a:lumOff val="5000"/>
                </a:schemeClr>
              </a:solidFill>
              <a:latin typeface="Comic Sans MS" panose="030F0702030302020204" pitchFamily="66" charset="0"/>
            </a:endParaRPr>
          </a:p>
          <a:p>
            <a:pPr>
              <a:defRPr/>
            </a:pPr>
            <a:r>
              <a:rPr lang="en-US" sz="1400" dirty="0">
                <a:solidFill>
                  <a:schemeClr val="bg1">
                    <a:lumMod val="50000"/>
                  </a:schemeClr>
                </a:solidFill>
                <a:latin typeface="Comic Sans MS" panose="030F0702030302020204" pitchFamily="66" charset="0"/>
              </a:rPr>
              <a:t> </a:t>
            </a:r>
            <a:r>
              <a:rPr lang="en-US" altLang="zh-CN" sz="1400" dirty="0">
                <a:solidFill>
                  <a:schemeClr val="tx1">
                    <a:lumMod val="95000"/>
                    <a:lumOff val="5000"/>
                  </a:schemeClr>
                </a:solidFill>
                <a:latin typeface="Comic Sans MS" panose="030F0702030302020204" pitchFamily="66" charset="0"/>
                <a:ea typeface="宋体" panose="02010600030101010101" pitchFamily="2" charset="-122"/>
              </a:rPr>
              <a:t> </a:t>
            </a:r>
            <a:r>
              <a:rPr lang="en-US" altLang="zh-CN" sz="1800" dirty="0">
                <a:solidFill>
                  <a:schemeClr val="bg1">
                    <a:lumMod val="50000"/>
                  </a:schemeClr>
                </a:solidFill>
                <a:latin typeface="Comic Sans MS" panose="030F0702030302020204" pitchFamily="66" charset="0"/>
                <a:ea typeface="宋体" panose="02010600030101010101" pitchFamily="2" charset="-122"/>
              </a:rPr>
              <a:t>[ICDE’16] </a:t>
            </a:r>
            <a:r>
              <a:rPr lang="en-US" altLang="zh-CN" sz="1400" dirty="0">
                <a:solidFill>
                  <a:schemeClr val="tx1">
                    <a:lumMod val="95000"/>
                    <a:lumOff val="5000"/>
                  </a:schemeClr>
                </a:solidFill>
                <a:latin typeface="Comic Sans MS" panose="030F0702030302020204" pitchFamily="66" charset="0"/>
                <a:ea typeface="宋体" panose="02010600030101010101" pitchFamily="2" charset="-122"/>
              </a:rPr>
              <a:t>G. Yang, Y. </a:t>
            </a:r>
            <a:r>
              <a:rPr lang="en-US" altLang="zh-CN" sz="1400" dirty="0" err="1">
                <a:solidFill>
                  <a:schemeClr val="tx1">
                    <a:lumMod val="95000"/>
                    <a:lumOff val="5000"/>
                  </a:schemeClr>
                </a:solidFill>
                <a:latin typeface="Comic Sans MS" panose="030F0702030302020204" pitchFamily="66" charset="0"/>
                <a:ea typeface="宋体" panose="02010600030101010101" pitchFamily="2" charset="-122"/>
              </a:rPr>
              <a:t>Cai</a:t>
            </a:r>
            <a:r>
              <a:rPr lang="en-US" altLang="zh-CN" sz="1400" dirty="0">
                <a:solidFill>
                  <a:schemeClr val="tx1">
                    <a:lumMod val="95000"/>
                    <a:lumOff val="5000"/>
                  </a:schemeClr>
                </a:solidFill>
                <a:latin typeface="Comic Sans MS" panose="030F0702030302020204" pitchFamily="66" charset="0"/>
                <a:ea typeface="宋体" panose="02010600030101010101" pitchFamily="2" charset="-122"/>
              </a:rPr>
              <a:t>, and Z. Hum,  “Authentication of Function Queries,” </a:t>
            </a:r>
            <a:r>
              <a:rPr lang="en-US" altLang="zh-CN" sz="1400" i="1" dirty="0">
                <a:solidFill>
                  <a:schemeClr val="tx1">
                    <a:lumMod val="95000"/>
                    <a:lumOff val="5000"/>
                  </a:schemeClr>
                </a:solidFill>
                <a:latin typeface="Comic Sans MS" panose="030F0702030302020204" pitchFamily="66" charset="0"/>
                <a:ea typeface="宋体" panose="02010600030101010101" pitchFamily="2" charset="-122"/>
              </a:rPr>
              <a:t>Proc. of ICDE</a:t>
            </a:r>
            <a:r>
              <a:rPr lang="en-US" altLang="zh-CN" sz="1400" dirty="0">
                <a:solidFill>
                  <a:schemeClr val="tx1">
                    <a:lumMod val="95000"/>
                    <a:lumOff val="5000"/>
                  </a:schemeClr>
                </a:solidFill>
                <a:latin typeface="Comic Sans MS" panose="030F0702030302020204" pitchFamily="66" charset="0"/>
                <a:ea typeface="宋体" panose="02010600030101010101" pitchFamily="2" charset="-122"/>
              </a:rPr>
              <a:t>, 2916.</a:t>
            </a:r>
          </a:p>
          <a:p>
            <a:pPr>
              <a:defRPr/>
            </a:pPr>
            <a:endParaRPr lang="en-US" altLang="zh-CN" sz="800" dirty="0">
              <a:solidFill>
                <a:schemeClr val="tx1">
                  <a:lumMod val="95000"/>
                  <a:lumOff val="5000"/>
                </a:schemeClr>
              </a:solidFill>
              <a:latin typeface="Comic Sans MS" panose="030F0702030302020204" pitchFamily="66" charset="0"/>
              <a:ea typeface="宋体" panose="02010600030101010101" pitchFamily="2" charset="-122"/>
            </a:endParaRPr>
          </a:p>
          <a:p>
            <a:pPr>
              <a:defRPr/>
            </a:pPr>
            <a:r>
              <a:rPr lang="en-US" altLang="zh-CN" sz="1800" dirty="0">
                <a:solidFill>
                  <a:schemeClr val="tx1">
                    <a:lumMod val="95000"/>
                    <a:lumOff val="5000"/>
                  </a:schemeClr>
                </a:solidFill>
                <a:latin typeface="Comic Sans MS" panose="030F0702030302020204" pitchFamily="66" charset="0"/>
                <a:ea typeface="宋体" panose="02010600030101010101" pitchFamily="2" charset="-122"/>
              </a:rPr>
              <a:t> </a:t>
            </a:r>
            <a:r>
              <a:rPr lang="en-US" altLang="zh-CN" sz="1800" dirty="0">
                <a:solidFill>
                  <a:schemeClr val="bg1">
                    <a:lumMod val="50000"/>
                  </a:schemeClr>
                </a:solidFill>
                <a:latin typeface="Comic Sans MS" panose="030F0702030302020204" pitchFamily="66" charset="0"/>
                <a:ea typeface="宋体" panose="02010600030101010101" pitchFamily="2" charset="-122"/>
              </a:rPr>
              <a:t>[IWQoS’18] </a:t>
            </a:r>
            <a:r>
              <a:rPr lang="en-US" sz="1400" dirty="0">
                <a:latin typeface="Comic Sans MS" panose="030F0702030302020204" pitchFamily="66" charset="0"/>
              </a:rPr>
              <a:t>X. Zhu, </a:t>
            </a:r>
            <a:r>
              <a:rPr lang="en-US" sz="1400" b="1" dirty="0">
                <a:latin typeface="Comic Sans MS" panose="030F0702030302020204" pitchFamily="66" charset="0"/>
              </a:rPr>
              <a:t>J. Wu</a:t>
            </a:r>
            <a:r>
              <a:rPr lang="en-US" sz="1400" dirty="0">
                <a:latin typeface="Comic Sans MS" panose="030F0702030302020204" pitchFamily="66" charset="0"/>
              </a:rPr>
              <a:t>, W. Chang, G. Wang, and Q. Liu," Authentication of Multi-dimensional Top-K Query on Untrusted Server," </a:t>
            </a:r>
            <a:r>
              <a:rPr lang="en-US" sz="1400" i="1" dirty="0">
                <a:latin typeface="Comic Sans MS" panose="030F0702030302020204" pitchFamily="66" charset="0"/>
              </a:rPr>
              <a:t>Proc. of </a:t>
            </a:r>
            <a:r>
              <a:rPr lang="en-US" sz="1400" dirty="0">
                <a:latin typeface="Comic Sans MS" panose="030F0702030302020204" pitchFamily="66" charset="0"/>
              </a:rPr>
              <a:t>IEEE/ACM </a:t>
            </a:r>
            <a:r>
              <a:rPr lang="en-US" sz="1400" dirty="0" err="1">
                <a:latin typeface="Comic Sans MS" panose="030F0702030302020204" pitchFamily="66" charset="0"/>
              </a:rPr>
              <a:t>IWQoS</a:t>
            </a:r>
            <a:r>
              <a:rPr lang="en-US" sz="1400" dirty="0">
                <a:latin typeface="Comic Sans MS" panose="030F0702030302020204" pitchFamily="66" charset="0"/>
              </a:rPr>
              <a:t>, 2018. </a:t>
            </a:r>
            <a:endParaRPr lang="en-US" altLang="zh-CN" sz="1400" dirty="0">
              <a:solidFill>
                <a:schemeClr val="tx1">
                  <a:lumMod val="95000"/>
                  <a:lumOff val="5000"/>
                </a:schemeClr>
              </a:solidFill>
              <a:latin typeface="Comic Sans MS" panose="030F0702030302020204" pitchFamily="66" charset="0"/>
              <a:ea typeface="宋体" panose="02010600030101010101" pitchFamily="2" charset="-122"/>
            </a:endParaRPr>
          </a:p>
          <a:p>
            <a:pPr marL="0" indent="0">
              <a:buFontTx/>
              <a:buNone/>
              <a:defRPr/>
            </a:pPr>
            <a:endParaRPr lang="en-US" altLang="zh-CN" sz="1400" i="1" dirty="0">
              <a:solidFill>
                <a:srgbClr val="FFFF00"/>
              </a:solidFill>
              <a:latin typeface="Comic Sans MS" panose="030F0702030302020204" pitchFamily="66" charset="0"/>
              <a:ea typeface="宋体" panose="02010600030101010101" pitchFamily="2" charset="-122"/>
            </a:endParaRPr>
          </a:p>
          <a:p>
            <a:pPr marL="0" indent="0">
              <a:buFontTx/>
              <a:buNone/>
              <a:defRPr/>
            </a:pPr>
            <a:r>
              <a:rPr lang="en-US" altLang="zh-CN" sz="1400" dirty="0">
                <a:solidFill>
                  <a:srgbClr val="FFFF00"/>
                </a:solidFill>
                <a:latin typeface="Comic Sans MS" panose="030F0702030302020204" pitchFamily="66" charset="0"/>
                <a:ea typeface="宋体" panose="02010600030101010101" pitchFamily="2" charset="-122"/>
              </a:rPr>
              <a:t>  </a:t>
            </a:r>
            <a:endParaRPr lang="en-US" altLang="zh-CN" sz="1400" dirty="0">
              <a:latin typeface="Comic Sans MS" panose="030F0702030302020204" pitchFamily="66" charset="0"/>
              <a:ea typeface="宋体" panose="02010600030101010101" pitchFamily="2" charset="-122"/>
            </a:endParaRPr>
          </a:p>
          <a:p>
            <a:pPr lvl="1">
              <a:defRPr/>
            </a:pPr>
            <a:endParaRPr lang="en-US" altLang="zh-CN" sz="2000" dirty="0">
              <a:latin typeface="Comic Sans MS" panose="030F0702030302020204" pitchFamily="66" charset="0"/>
              <a:ea typeface="宋体" panose="02010600030101010101" pitchFamily="2" charset="-122"/>
            </a:endParaRPr>
          </a:p>
        </p:txBody>
      </p:sp>
    </p:spTree>
    <p:extLst>
      <p:ext uri="{BB962C8B-B14F-4D97-AF65-F5344CB8AC3E}">
        <p14:creationId xmlns:p14="http://schemas.microsoft.com/office/powerpoint/2010/main" val="6392996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25425" y="490538"/>
            <a:ext cx="8918575" cy="1046162"/>
          </a:xfrm>
        </p:spPr>
        <p:txBody>
          <a:bodyPr/>
          <a:lstStyle/>
          <a:p>
            <a:r>
              <a:rPr lang="en-US" altLang="zh-TW" dirty="0">
                <a:latin typeface="Comic Sans MS" panose="030F0702030302020204" pitchFamily="66" charset="0"/>
                <a:ea typeface="PMingLiU" panose="02020500000000000000" pitchFamily="18" charset="-120"/>
              </a:rPr>
              <a:t>5. Samples: Ambient Key Generation</a:t>
            </a:r>
          </a:p>
        </p:txBody>
      </p:sp>
      <p:pic>
        <p:nvPicPr>
          <p:cNvPr id="49155" name="图片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2397" y="3061926"/>
            <a:ext cx="1781175" cy="146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3"/>
          <p:cNvSpPr>
            <a:spLocks noGrp="1" noChangeArrowheads="1"/>
          </p:cNvSpPr>
          <p:nvPr>
            <p:ph type="body" idx="1"/>
          </p:nvPr>
        </p:nvSpPr>
        <p:spPr>
          <a:xfrm>
            <a:off x="0" y="1460256"/>
            <a:ext cx="8304213" cy="4397375"/>
          </a:xfrm>
        </p:spPr>
        <p:txBody>
          <a:bodyPr/>
          <a:lstStyle/>
          <a:p>
            <a:r>
              <a:rPr lang="en-US" altLang="zh-TW" sz="2000" dirty="0">
                <a:latin typeface="Comic Sans MS" panose="030F0702030302020204" pitchFamily="66" charset="0"/>
                <a:ea typeface="PMingLiU" panose="02020500000000000000" pitchFamily="18" charset="-120"/>
              </a:rPr>
              <a:t>Random signals </a:t>
            </a:r>
            <a:r>
              <a:rPr lang="en-US" altLang="zh-TW" sz="1800" dirty="0">
                <a:latin typeface="Comic Sans MS" panose="030F0702030302020204" pitchFamily="66" charset="0"/>
                <a:ea typeface="PMingLiU" panose="02020500000000000000" pitchFamily="18" charset="-120"/>
              </a:rPr>
              <a:t>(which signal?)</a:t>
            </a:r>
          </a:p>
          <a:p>
            <a:endParaRPr lang="en-US" altLang="zh-TW" sz="800" dirty="0">
              <a:latin typeface="Comic Sans MS" panose="030F0702030302020204" pitchFamily="66" charset="0"/>
              <a:ea typeface="PMingLiU" panose="02020500000000000000" pitchFamily="18" charset="-120"/>
            </a:endParaRPr>
          </a:p>
          <a:p>
            <a:pPr lvl="1"/>
            <a:r>
              <a:rPr lang="en-US" altLang="en-US" sz="14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Shaking trajectory </a:t>
            </a:r>
            <a:r>
              <a:rPr lang="en-US" altLang="en-US" sz="1400" dirty="0">
                <a:solidFill>
                  <a:srgbClr val="0070C0"/>
                </a:solidFill>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a:t>
            </a:r>
            <a:r>
              <a:rPr lang="en-US" altLang="en-US" sz="1400" dirty="0" err="1">
                <a:solidFill>
                  <a:srgbClr val="0070C0"/>
                </a:solidFill>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ShakeMe</a:t>
            </a:r>
            <a:r>
              <a:rPr lang="en-US" altLang="en-US" sz="1400" dirty="0">
                <a:solidFill>
                  <a:srgbClr val="0070C0"/>
                </a:solidFill>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 IUCC 2015)</a:t>
            </a:r>
          </a:p>
          <a:p>
            <a:pPr lvl="1"/>
            <a:r>
              <a:rPr lang="en-US" altLang="en-US" sz="14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Gait </a:t>
            </a:r>
            <a:r>
              <a:rPr lang="en-US" altLang="en-US" sz="1400" dirty="0">
                <a:solidFill>
                  <a:srgbClr val="0070C0"/>
                </a:solidFill>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(Walkie-Talkie, IPSN 2016)</a:t>
            </a:r>
          </a:p>
          <a:p>
            <a:pPr lvl="1"/>
            <a:r>
              <a:rPr lang="en-US" altLang="en-US" sz="14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Magnetic signals </a:t>
            </a:r>
            <a:r>
              <a:rPr lang="en-US" altLang="en-US" sz="1400" dirty="0">
                <a:solidFill>
                  <a:srgbClr val="0070C0"/>
                </a:solidFill>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a:t>
            </a:r>
            <a:r>
              <a:rPr lang="en-US" altLang="en-US" sz="1400" dirty="0" err="1">
                <a:solidFill>
                  <a:srgbClr val="0070C0"/>
                </a:solidFill>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MagParing</a:t>
            </a:r>
            <a:r>
              <a:rPr lang="en-US" altLang="en-US" sz="1400" dirty="0">
                <a:solidFill>
                  <a:srgbClr val="0070C0"/>
                </a:solidFill>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 TIFS 2016)</a:t>
            </a:r>
          </a:p>
          <a:p>
            <a:pPr lvl="1"/>
            <a:r>
              <a:rPr lang="en-US" altLang="en-US" sz="14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Electromyography </a:t>
            </a:r>
            <a:r>
              <a:rPr lang="en-US" altLang="en-US" sz="1400" dirty="0">
                <a:solidFill>
                  <a:srgbClr val="0070C0"/>
                </a:solidFill>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(EMG-KEY, </a:t>
            </a:r>
            <a:r>
              <a:rPr lang="en-US" altLang="en-US" sz="1400" dirty="0" err="1">
                <a:solidFill>
                  <a:srgbClr val="0070C0"/>
                </a:solidFill>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Sensys</a:t>
            </a:r>
            <a:r>
              <a:rPr lang="en-US" altLang="en-US" sz="1400" dirty="0">
                <a:solidFill>
                  <a:srgbClr val="0070C0"/>
                </a:solidFill>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 2016) </a:t>
            </a:r>
          </a:p>
          <a:p>
            <a:pPr lvl="1"/>
            <a:r>
              <a:rPr lang="en-US" altLang="en-US" sz="14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Ambient wireless signals </a:t>
            </a:r>
            <a:r>
              <a:rPr lang="en-US" altLang="en-US" sz="1400" dirty="0">
                <a:solidFill>
                  <a:srgbClr val="0070C0"/>
                </a:solidFill>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a:t>
            </a:r>
            <a:r>
              <a:rPr lang="en-US" altLang="en-US" sz="1400" dirty="0" err="1">
                <a:solidFill>
                  <a:srgbClr val="0070C0"/>
                </a:solidFill>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ProxiMate</a:t>
            </a:r>
            <a:r>
              <a:rPr lang="en-US" altLang="en-US" sz="1400" dirty="0">
                <a:solidFill>
                  <a:srgbClr val="0070C0"/>
                </a:solidFill>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 </a:t>
            </a:r>
            <a:r>
              <a:rPr lang="en-US" altLang="en-US" sz="1400" dirty="0" err="1">
                <a:solidFill>
                  <a:srgbClr val="0070C0"/>
                </a:solidFill>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Mobisys</a:t>
            </a:r>
            <a:r>
              <a:rPr lang="en-US" altLang="en-US" sz="1400" dirty="0">
                <a:solidFill>
                  <a:srgbClr val="0070C0"/>
                </a:solidFill>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 2011)</a:t>
            </a:r>
          </a:p>
          <a:p>
            <a:pPr lvl="1"/>
            <a:r>
              <a:rPr lang="en-US" altLang="en-US" sz="14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Channel state information </a:t>
            </a:r>
            <a:r>
              <a:rPr lang="en-US" altLang="en-US" sz="1400" dirty="0">
                <a:solidFill>
                  <a:srgbClr val="0070C0"/>
                </a:solidFill>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(TDS, CCS 2016)</a:t>
            </a:r>
          </a:p>
          <a:p>
            <a:pPr lvl="1"/>
            <a:endParaRPr lang="en-US" altLang="en-US" sz="8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endParaRPr>
          </a:p>
          <a:p>
            <a:r>
              <a:rPr lang="en-US" altLang="en-US" sz="20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Quantization</a:t>
            </a:r>
          </a:p>
          <a:p>
            <a:pPr lvl="1"/>
            <a:r>
              <a:rPr lang="en-US" altLang="en-US" sz="14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Performance and security trade-offs</a:t>
            </a:r>
          </a:p>
          <a:p>
            <a:pPr lvl="1"/>
            <a:r>
              <a:rPr lang="en-US" altLang="en-US" sz="14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rPr>
              <a:t>Usability </a:t>
            </a:r>
          </a:p>
          <a:p>
            <a:endParaRPr lang="en-US" altLang="en-US" sz="1800" dirty="0">
              <a:latin typeface="Comic Sans MS" panose="030F0702030302020204" pitchFamily="66" charset="0"/>
              <a:ea typeface="Comic Sans MS" panose="030F0702030302020204" pitchFamily="66" charset="0"/>
              <a:cs typeface="Comic Sans MS" panose="030F0702030302020204" pitchFamily="66" charset="0"/>
              <a:sym typeface="Comic Sans MS" panose="030F0702030302020204" pitchFamily="66" charset="0"/>
            </a:endParaRPr>
          </a:p>
          <a:p>
            <a:pPr lvl="1"/>
            <a:endParaRPr lang="en-US" altLang="zh-TW" sz="1400" dirty="0">
              <a:latin typeface="Comic Sans MS" panose="030F0702030302020204" pitchFamily="66" charset="0"/>
              <a:ea typeface="PMingLiU" panose="02020500000000000000" pitchFamily="18" charset="-120"/>
            </a:endParaRPr>
          </a:p>
        </p:txBody>
      </p:sp>
      <p:pic>
        <p:nvPicPr>
          <p:cNvPr id="49157"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41031" y="4607986"/>
            <a:ext cx="4283075"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5151" y="5214551"/>
            <a:ext cx="3611412" cy="152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 xmlns:a16="http://schemas.microsoft.com/office/drawing/2014/main" id="{434EC03B-F366-4C14-B648-18621748FC99}"/>
              </a:ext>
            </a:extLst>
          </p:cNvPr>
          <p:cNvPicPr>
            <a:picLocks noChangeAspect="1"/>
          </p:cNvPicPr>
          <p:nvPr/>
        </p:nvPicPr>
        <p:blipFill>
          <a:blip r:embed="rId6"/>
          <a:stretch>
            <a:fillRect/>
          </a:stretch>
        </p:blipFill>
        <p:spPr>
          <a:xfrm>
            <a:off x="5672138" y="1404053"/>
            <a:ext cx="2278856" cy="1394178"/>
          </a:xfrm>
          <a:prstGeom prst="rect">
            <a:avLst/>
          </a:prstGeom>
        </p:spPr>
      </p:pic>
    </p:spTree>
    <p:extLst>
      <p:ext uri="{BB962C8B-B14F-4D97-AF65-F5344CB8AC3E}">
        <p14:creationId xmlns:p14="http://schemas.microsoft.com/office/powerpoint/2010/main" val="31051902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398463"/>
            <a:ext cx="9258300" cy="1143000"/>
          </a:xfrm>
        </p:spPr>
        <p:txBody>
          <a:bodyPr/>
          <a:lstStyle/>
          <a:p>
            <a:r>
              <a:rPr lang="en-US" altLang="zh-TW" dirty="0">
                <a:latin typeface="Comic Sans MS" panose="030F0702030302020204" pitchFamily="66" charset="0"/>
                <a:ea typeface="PMingLiU" panose="02020500000000000000" pitchFamily="18" charset="-120"/>
              </a:rPr>
              <a:t>  Moving Target Defense</a:t>
            </a:r>
            <a:endParaRPr lang="en-US" altLang="zh-TW" sz="3800" dirty="0">
              <a:latin typeface="Comic Sans MS" panose="030F0702030302020204" pitchFamily="66" charset="0"/>
              <a:ea typeface="PMingLiU" panose="02020500000000000000" pitchFamily="18" charset="-120"/>
            </a:endParaRPr>
          </a:p>
        </p:txBody>
      </p:sp>
      <p:sp>
        <p:nvSpPr>
          <p:cNvPr id="151555" name="Rectangle 3"/>
          <p:cNvSpPr>
            <a:spLocks noGrp="1" noChangeArrowheads="1"/>
          </p:cNvSpPr>
          <p:nvPr>
            <p:ph type="body" idx="1"/>
          </p:nvPr>
        </p:nvSpPr>
        <p:spPr>
          <a:xfrm>
            <a:off x="457200" y="1541463"/>
            <a:ext cx="8382000" cy="4191000"/>
          </a:xfrm>
        </p:spPr>
        <p:txBody>
          <a:bodyPr/>
          <a:lstStyle/>
          <a:p>
            <a:pPr>
              <a:defRPr/>
            </a:pPr>
            <a:r>
              <a:rPr lang="en-US" altLang="zh-TW" sz="2400" dirty="0">
                <a:latin typeface="Comic Sans MS" panose="030F0702030302020204" pitchFamily="66" charset="0"/>
                <a:ea typeface="PMingLiU" panose="02020500000000000000" pitchFamily="18" charset="-120"/>
              </a:rPr>
              <a:t>Source and destination location privacy</a:t>
            </a:r>
          </a:p>
          <a:p>
            <a:pPr marL="0" indent="0">
              <a:buFontTx/>
              <a:buNone/>
              <a:defRPr/>
            </a:pPr>
            <a:r>
              <a:rPr lang="en-US" altLang="zh-TW" sz="2400" dirty="0">
                <a:latin typeface="Comic Sans MS" panose="030F0702030302020204" pitchFamily="66" charset="0"/>
                <a:ea typeface="PMingLiU" panose="02020500000000000000" pitchFamily="18" charset="-120"/>
              </a:rPr>
              <a:t>                                              </a:t>
            </a:r>
          </a:p>
          <a:p>
            <a:pPr marL="0" indent="0">
              <a:buFontTx/>
              <a:buNone/>
              <a:defRPr/>
            </a:pPr>
            <a:r>
              <a:rPr lang="en-US" altLang="zh-TW" sz="2400" dirty="0">
                <a:latin typeface="Comic Sans MS" panose="030F0702030302020204" pitchFamily="66" charset="0"/>
                <a:ea typeface="PMingLiU" panose="02020500000000000000" pitchFamily="18" charset="-120"/>
              </a:rPr>
              <a:t>                                               (</a:t>
            </a:r>
            <a:r>
              <a:rPr lang="en-US" altLang="zh-TW" sz="2400" dirty="0">
                <a:solidFill>
                  <a:srgbClr val="0070C0"/>
                </a:solidFill>
                <a:latin typeface="Comic Sans MS" panose="030F0702030302020204" pitchFamily="66" charset="0"/>
                <a:ea typeface="PMingLiU" panose="02020500000000000000" pitchFamily="18" charset="-120"/>
              </a:rPr>
              <a:t>Panda-hunter game</a:t>
            </a:r>
            <a:r>
              <a:rPr lang="en-US" altLang="zh-TW" sz="2400" dirty="0">
                <a:latin typeface="Comic Sans MS" panose="030F0702030302020204" pitchFamily="66" charset="0"/>
                <a:ea typeface="PMingLiU" panose="02020500000000000000" pitchFamily="18" charset="-120"/>
              </a:rPr>
              <a:t>)</a:t>
            </a:r>
          </a:p>
          <a:p>
            <a:pPr marL="0" indent="0">
              <a:buFontTx/>
              <a:buNone/>
              <a:defRPr/>
            </a:pPr>
            <a:endParaRPr lang="en-US" altLang="zh-TW" sz="2500" dirty="0">
              <a:latin typeface="Comic Sans MS" panose="030F0702030302020204" pitchFamily="66" charset="0"/>
              <a:ea typeface="PMingLiU" panose="02020500000000000000" pitchFamily="18" charset="-120"/>
            </a:endParaRPr>
          </a:p>
          <a:p>
            <a:pPr marL="0" indent="0">
              <a:buFontTx/>
              <a:buNone/>
              <a:defRPr/>
            </a:pPr>
            <a:endParaRPr lang="en-US" altLang="zh-TW" sz="2500" dirty="0">
              <a:latin typeface="Comic Sans MS" panose="030F0702030302020204" pitchFamily="66" charset="0"/>
              <a:ea typeface="PMingLiU" panose="02020500000000000000" pitchFamily="18" charset="-120"/>
            </a:endParaRPr>
          </a:p>
          <a:p>
            <a:pPr>
              <a:defRPr/>
            </a:pPr>
            <a:r>
              <a:rPr lang="en-US" altLang="zh-TW" sz="2400" dirty="0">
                <a:latin typeface="Comic Sans MS" panose="030F0702030302020204" pitchFamily="66" charset="0"/>
                <a:ea typeface="PMingLiU" panose="02020500000000000000" pitchFamily="18" charset="-120"/>
              </a:rPr>
              <a:t> Phantom and Probabilistic Routing</a:t>
            </a:r>
          </a:p>
        </p:txBody>
      </p:sp>
      <p:pic>
        <p:nvPicPr>
          <p:cNvPr id="2048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1665" y="2083165"/>
            <a:ext cx="3289300" cy="181356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486" name="Picture 4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3347" y="4602403"/>
            <a:ext cx="2998787"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54845" y="4669581"/>
            <a:ext cx="4231644" cy="183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5317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98764" y="2890982"/>
            <a:ext cx="7342909" cy="335741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p:cNvSpPr>
            <a:spLocks noGrp="1" noChangeArrowheads="1"/>
          </p:cNvSpPr>
          <p:nvPr>
            <p:ph type="title"/>
          </p:nvPr>
        </p:nvSpPr>
        <p:spPr>
          <a:xfrm>
            <a:off x="357187" y="406663"/>
            <a:ext cx="8918575" cy="1046163"/>
          </a:xfrm>
        </p:spPr>
        <p:txBody>
          <a:bodyPr/>
          <a:lstStyle/>
          <a:p>
            <a:r>
              <a:rPr lang="en-US" altLang="zh-TW" sz="4000" dirty="0">
                <a:latin typeface="Comic Sans MS" panose="030F0702030302020204" pitchFamily="66" charset="0"/>
                <a:ea typeface="PMingLiU" panose="02020500000000000000" pitchFamily="18" charset="-120"/>
              </a:rPr>
              <a:t>Intractability: Adversarial Model</a:t>
            </a:r>
          </a:p>
        </p:txBody>
      </p:sp>
      <p:sp>
        <p:nvSpPr>
          <p:cNvPr id="24579" name="Rectangle 3"/>
          <p:cNvSpPr>
            <a:spLocks noGrp="1" noChangeArrowheads="1"/>
          </p:cNvSpPr>
          <p:nvPr>
            <p:ph type="body" idx="1"/>
          </p:nvPr>
        </p:nvSpPr>
        <p:spPr>
          <a:xfrm>
            <a:off x="243680" y="1062187"/>
            <a:ext cx="8655050" cy="4953000"/>
          </a:xfrm>
        </p:spPr>
        <p:txBody>
          <a:bodyPr/>
          <a:lstStyle/>
          <a:p>
            <a:pPr indent="0">
              <a:buNone/>
            </a:pPr>
            <a:endParaRPr lang="en-US" altLang="zh-TW" sz="2400" dirty="0">
              <a:latin typeface="Comic Sans MS" panose="030F0702030302020204" pitchFamily="66" charset="0"/>
              <a:ea typeface="PMingLiU" panose="02020500000000000000" pitchFamily="18" charset="-120"/>
            </a:endParaRPr>
          </a:p>
          <a:p>
            <a:r>
              <a:rPr lang="en-US" altLang="zh-TW" sz="2400" dirty="0">
                <a:solidFill>
                  <a:srgbClr val="0070C0"/>
                </a:solidFill>
                <a:latin typeface="Comic Sans MS" panose="030F0702030302020204" pitchFamily="66" charset="0"/>
                <a:ea typeface="PMingLiU" panose="02020500000000000000" pitchFamily="18" charset="-120"/>
              </a:rPr>
              <a:t> It is unclear how smart an adversary can be</a:t>
            </a:r>
          </a:p>
          <a:p>
            <a:pPr lvl="1"/>
            <a:r>
              <a:rPr lang="en-US" altLang="zh-TW" sz="1900" dirty="0">
                <a:solidFill>
                  <a:schemeClr val="tx1"/>
                </a:solidFill>
                <a:latin typeface="Comic Sans MS" panose="030F0702030302020204" pitchFamily="66" charset="0"/>
                <a:ea typeface="PMingLiU" panose="02020500000000000000" pitchFamily="18" charset="-120"/>
              </a:rPr>
              <a:t>Deep learning vs. maintaining security and privacy</a:t>
            </a:r>
          </a:p>
          <a:p>
            <a:pPr lvl="1"/>
            <a:r>
              <a:rPr lang="en-US" altLang="zh-TW" sz="2000" dirty="0">
                <a:latin typeface="Comic Sans MS" panose="030F0702030302020204" pitchFamily="66" charset="0"/>
                <a:ea typeface="PMingLiU" panose="02020500000000000000" pitchFamily="18" charset="-120"/>
              </a:rPr>
              <a:t>An adversary can use a sophisticated ML method</a:t>
            </a:r>
          </a:p>
          <a:p>
            <a:pPr lvl="1"/>
            <a:endParaRPr lang="en-US" altLang="zh-TW" sz="2000" dirty="0">
              <a:latin typeface="Comic Sans MS" panose="030F0702030302020204" pitchFamily="66" charset="0"/>
              <a:ea typeface="PMingLiU" panose="02020500000000000000" pitchFamily="18" charset="-120"/>
            </a:endParaRPr>
          </a:p>
          <a:p>
            <a:pPr>
              <a:defRPr/>
            </a:pPr>
            <a:r>
              <a:rPr lang="en-US" altLang="zh-TW" sz="2400" dirty="0">
                <a:latin typeface="Comic Sans MS" panose="030F0702030302020204" pitchFamily="66" charset="0"/>
                <a:ea typeface="PMingLiU" panose="02020500000000000000" pitchFamily="18" charset="-120"/>
              </a:rPr>
              <a:t> </a:t>
            </a:r>
            <a:r>
              <a:rPr lang="en-US" altLang="zh-TW" sz="2000" dirty="0">
                <a:latin typeface="Comic Sans MS" panose="030F0702030302020204" pitchFamily="66" charset="0"/>
                <a:ea typeface="PMingLiU" panose="02020500000000000000" pitchFamily="18" charset="-120"/>
              </a:rPr>
              <a:t>Repeated prisoner’s dilemma</a:t>
            </a:r>
          </a:p>
          <a:p>
            <a:pPr lvl="1">
              <a:defRPr/>
            </a:pPr>
            <a:r>
              <a:rPr lang="en-US" altLang="zh-TW" sz="1800" dirty="0">
                <a:latin typeface="Comic Sans MS" panose="030F0702030302020204" pitchFamily="66" charset="0"/>
                <a:ea typeface="PMingLiU" panose="02020500000000000000" pitchFamily="18" charset="-120"/>
              </a:rPr>
              <a:t>Cooperate (C) or Defect (D)</a:t>
            </a:r>
          </a:p>
          <a:p>
            <a:pPr lvl="1">
              <a:defRPr/>
            </a:pPr>
            <a:r>
              <a:rPr lang="en-US" altLang="zh-TW" sz="1800" dirty="0">
                <a:latin typeface="Comic Sans MS" panose="030F0702030302020204" pitchFamily="66" charset="0"/>
                <a:ea typeface="PMingLiU" panose="02020500000000000000" pitchFamily="18" charset="-120"/>
              </a:rPr>
              <a:t>Payoff metrics</a:t>
            </a:r>
            <a:endParaRPr lang="en-US" altLang="zh-TW" sz="1800" dirty="0">
              <a:solidFill>
                <a:srgbClr val="FF4B4B"/>
              </a:solidFill>
              <a:latin typeface="Comic Sans MS" panose="030F0702030302020204" pitchFamily="66" charset="0"/>
              <a:ea typeface="PMingLiU" panose="02020500000000000000" pitchFamily="18" charset="-120"/>
            </a:endParaRPr>
          </a:p>
          <a:p>
            <a:pPr marL="0" indent="0">
              <a:buFontTx/>
              <a:buNone/>
              <a:defRPr/>
            </a:pPr>
            <a:endParaRPr lang="en-US" altLang="zh-TW" sz="1200" dirty="0">
              <a:solidFill>
                <a:srgbClr val="FF4B4B"/>
              </a:solidFill>
              <a:latin typeface="Comic Sans MS" panose="030F0702030302020204" pitchFamily="66" charset="0"/>
              <a:ea typeface="PMingLiU" panose="02020500000000000000" pitchFamily="18" charset="-120"/>
            </a:endParaRPr>
          </a:p>
          <a:p>
            <a:pPr marL="0" indent="0">
              <a:buFontTx/>
              <a:buNone/>
              <a:defRPr/>
            </a:pPr>
            <a:endParaRPr lang="en-US" altLang="zh-TW" sz="1200" dirty="0">
              <a:solidFill>
                <a:srgbClr val="FF4B4B"/>
              </a:solidFill>
              <a:latin typeface="Comic Sans MS" panose="030F0702030302020204" pitchFamily="66" charset="0"/>
              <a:ea typeface="PMingLiU" panose="02020500000000000000" pitchFamily="18" charset="-120"/>
            </a:endParaRPr>
          </a:p>
          <a:p>
            <a:pPr marL="0" indent="0">
              <a:buFontTx/>
              <a:buNone/>
              <a:defRPr/>
            </a:pPr>
            <a:endParaRPr lang="en-US" altLang="zh-TW" sz="1200" dirty="0">
              <a:solidFill>
                <a:srgbClr val="FF4B4B"/>
              </a:solidFill>
              <a:latin typeface="Comic Sans MS" panose="030F0702030302020204" pitchFamily="66" charset="0"/>
              <a:ea typeface="PMingLiU" panose="02020500000000000000" pitchFamily="18" charset="-120"/>
            </a:endParaRPr>
          </a:p>
          <a:p>
            <a:pPr>
              <a:defRPr/>
            </a:pPr>
            <a:r>
              <a:rPr lang="en-US" altLang="zh-TW" sz="2400" dirty="0">
                <a:latin typeface="Comic Sans MS" panose="030F0702030302020204" pitchFamily="66" charset="0"/>
                <a:ea typeface="PMingLiU" panose="02020500000000000000" pitchFamily="18" charset="-120"/>
              </a:rPr>
              <a:t> </a:t>
            </a:r>
            <a:r>
              <a:rPr lang="en-US" altLang="zh-TW" sz="2000" dirty="0">
                <a:latin typeface="Comic Sans MS" panose="030F0702030302020204" pitchFamily="66" charset="0"/>
                <a:ea typeface="PMingLiU" panose="02020500000000000000" pitchFamily="18" charset="-120"/>
              </a:rPr>
              <a:t>Genetic algorithm: mutation and crossover</a:t>
            </a:r>
          </a:p>
          <a:p>
            <a:pPr lvl="1">
              <a:defRPr/>
            </a:pPr>
            <a:r>
              <a:rPr lang="en-US" altLang="zh-TW" sz="1800" dirty="0">
                <a:latin typeface="Comic Sans MS" panose="030F0702030302020204" pitchFamily="66" charset="0"/>
                <a:ea typeface="PMingLiU" panose="02020500000000000000" pitchFamily="18" charset="-120"/>
              </a:rPr>
              <a:t>148 bits with 16 recent states: </a:t>
            </a:r>
            <a:r>
              <a:rPr lang="en-US" altLang="zh-TW" sz="1800" dirty="0">
                <a:solidFill>
                  <a:srgbClr val="0070C0"/>
                </a:solidFill>
                <a:latin typeface="Comic Sans MS" panose="030F0702030302020204" pitchFamily="66" charset="0"/>
                <a:ea typeface="PMingLiU" panose="02020500000000000000" pitchFamily="18" charset="-120"/>
              </a:rPr>
              <a:t>chromosomes</a:t>
            </a:r>
          </a:p>
          <a:p>
            <a:endParaRPr lang="en-US" altLang="zh-TW" sz="2500" dirty="0">
              <a:latin typeface="Comic Sans MS" panose="030F0702030302020204" pitchFamily="66" charset="0"/>
              <a:ea typeface="PMingLiU" panose="02020500000000000000" pitchFamily="18" charset="-12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4935" y="3190338"/>
            <a:ext cx="2686551" cy="216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图片 5">
            <a:extLst>
              <a:ext uri="{FF2B5EF4-FFF2-40B4-BE49-F238E27FC236}">
                <a16:creationId xmlns="" xmlns:a16="http://schemas.microsoft.com/office/drawing/2014/main" id="{84E93E3C-4B2A-4D3E-8640-68C4C8A5291C}"/>
              </a:ext>
            </a:extLst>
          </p:cNvPr>
          <p:cNvPicPr>
            <a:picLocks noChangeAspect="1"/>
          </p:cNvPicPr>
          <p:nvPr/>
        </p:nvPicPr>
        <p:blipFill>
          <a:blip r:embed="rId4"/>
          <a:stretch>
            <a:fillRect/>
          </a:stretch>
        </p:blipFill>
        <p:spPr>
          <a:xfrm>
            <a:off x="3124200" y="4271782"/>
            <a:ext cx="1326007" cy="985918"/>
          </a:xfrm>
          <a:prstGeom prst="rect">
            <a:avLst/>
          </a:prstGeom>
        </p:spPr>
      </p:pic>
    </p:spTree>
    <p:extLst>
      <p:ext uri="{BB962C8B-B14F-4D97-AF65-F5344CB8AC3E}">
        <p14:creationId xmlns:p14="http://schemas.microsoft.com/office/powerpoint/2010/main" val="19300704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82587" y="14137"/>
            <a:ext cx="8229600" cy="1143000"/>
          </a:xfrm>
        </p:spPr>
        <p:txBody>
          <a:bodyPr/>
          <a:lstStyle/>
          <a:p>
            <a:r>
              <a:rPr lang="en-US" altLang="zh-TW" dirty="0">
                <a:latin typeface="Comic Sans MS" panose="030F0702030302020204" pitchFamily="66" charset="0"/>
                <a:ea typeface="PMingLiU" panose="02020500000000000000" pitchFamily="18" charset="-120"/>
              </a:rPr>
              <a:t>Self-Organizing Solutions</a:t>
            </a:r>
          </a:p>
        </p:txBody>
      </p:sp>
      <p:sp>
        <p:nvSpPr>
          <p:cNvPr id="38914" name="Rectangle 3"/>
          <p:cNvSpPr>
            <a:spLocks noGrp="1" noChangeArrowheads="1"/>
          </p:cNvSpPr>
          <p:nvPr>
            <p:ph type="body" idx="1"/>
          </p:nvPr>
        </p:nvSpPr>
        <p:spPr/>
        <p:txBody>
          <a:bodyPr/>
          <a:lstStyle/>
          <a:p>
            <a:pPr>
              <a:defRPr/>
            </a:pPr>
            <a:endParaRPr lang="en-US" altLang="zh-TW" sz="2400" dirty="0">
              <a:latin typeface="Comic Sans MS" panose="030F0702030302020204" pitchFamily="66" charset="0"/>
              <a:ea typeface="PMingLiU" panose="02020500000000000000" pitchFamily="18" charset="-120"/>
            </a:endParaRPr>
          </a:p>
          <a:p>
            <a:pPr>
              <a:buFontTx/>
              <a:buNone/>
              <a:defRPr/>
            </a:pPr>
            <a:endParaRPr lang="en-US" altLang="zh-TW" dirty="0">
              <a:latin typeface="Comic Sans MS" panose="030F0702030302020204" pitchFamily="66" charset="0"/>
              <a:ea typeface="PMingLiU" panose="02020500000000000000" pitchFamily="18" charset="-120"/>
            </a:endParaRPr>
          </a:p>
          <a:p>
            <a:pPr>
              <a:buFontTx/>
              <a:buNone/>
              <a:defRPr/>
            </a:pPr>
            <a:endParaRPr lang="en-US" altLang="zh-TW" dirty="0">
              <a:latin typeface="Comic Sans MS" panose="030F0702030302020204" pitchFamily="66" charset="0"/>
              <a:ea typeface="PMingLiU" panose="02020500000000000000" pitchFamily="18" charset="-120"/>
            </a:endParaRPr>
          </a:p>
          <a:p>
            <a:pPr>
              <a:defRPr/>
            </a:pPr>
            <a:endParaRPr lang="zh-TW" altLang="en-US" dirty="0">
              <a:latin typeface="Comic Sans MS" panose="030F0702030302020204" pitchFamily="66" charset="0"/>
              <a:ea typeface="PMingLiU" panose="02020500000000000000" pitchFamily="18" charset="-120"/>
            </a:endParaRPr>
          </a:p>
        </p:txBody>
      </p:sp>
      <p:sp>
        <p:nvSpPr>
          <p:cNvPr id="2" name="Content Placeholder 1"/>
          <p:cNvSpPr>
            <a:spLocks noGrp="1"/>
          </p:cNvSpPr>
          <p:nvPr>
            <p:ph type="body" idx="2"/>
          </p:nvPr>
        </p:nvSpPr>
        <p:spPr>
          <a:xfrm>
            <a:off x="237722" y="1417637"/>
            <a:ext cx="4040187" cy="3951285"/>
          </a:xfrm>
        </p:spPr>
        <p:txBody>
          <a:bodyPr/>
          <a:lstStyle/>
          <a:p>
            <a:pPr>
              <a:defRPr/>
            </a:pPr>
            <a:r>
              <a:rPr lang="en-US" altLang="zh-TW" dirty="0">
                <a:latin typeface="Comic Sans MS" panose="030F0702030302020204" pitchFamily="66" charset="0"/>
                <a:ea typeface="PMingLiU" panose="02020500000000000000" pitchFamily="18" charset="-120"/>
              </a:rPr>
              <a:t> Hierarchical military command chains</a:t>
            </a:r>
          </a:p>
          <a:p>
            <a:pPr>
              <a:defRPr/>
            </a:pPr>
            <a:endParaRPr lang="en-US" dirty="0"/>
          </a:p>
        </p:txBody>
      </p:sp>
      <p:sp>
        <p:nvSpPr>
          <p:cNvPr id="3" name="Text Placeholder 2"/>
          <p:cNvSpPr>
            <a:spLocks noGrp="1"/>
          </p:cNvSpPr>
          <p:nvPr>
            <p:ph type="body" idx="3"/>
          </p:nvPr>
        </p:nvSpPr>
        <p:spPr>
          <a:xfrm>
            <a:off x="4341811" y="1170661"/>
            <a:ext cx="4041772" cy="639762"/>
          </a:xfrm>
        </p:spPr>
        <p:txBody>
          <a:bodyPr/>
          <a:lstStyle/>
          <a:p>
            <a:endParaRPr lang="en-US" dirty="0"/>
          </a:p>
        </p:txBody>
      </p:sp>
      <p:sp>
        <p:nvSpPr>
          <p:cNvPr id="4" name="Text Placeholder 3"/>
          <p:cNvSpPr>
            <a:spLocks noGrp="1"/>
          </p:cNvSpPr>
          <p:nvPr>
            <p:ph type="body" idx="4"/>
          </p:nvPr>
        </p:nvSpPr>
        <p:spPr>
          <a:xfrm>
            <a:off x="3947620" y="1399581"/>
            <a:ext cx="4823715" cy="3951285"/>
          </a:xfrm>
        </p:spPr>
        <p:txBody>
          <a:bodyPr/>
          <a:lstStyle/>
          <a:p>
            <a:r>
              <a:rPr lang="en-US" altLang="en-US" dirty="0">
                <a:latin typeface="Comic Sans MS" charset="0"/>
              </a:rPr>
              <a:t> Dynamic connected dominating set (CDS) rotation</a:t>
            </a:r>
          </a:p>
          <a:p>
            <a:endParaRPr lang="en-US" dirty="0"/>
          </a:p>
        </p:txBody>
      </p:sp>
      <p:pic>
        <p:nvPicPr>
          <p:cNvPr id="3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8037" y="3021569"/>
            <a:ext cx="3716337"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3" name="Object 3"/>
          <p:cNvGraphicFramePr>
            <a:graphicFrameLocks noChangeAspect="1"/>
          </p:cNvGraphicFramePr>
          <p:nvPr>
            <p:extLst>
              <p:ext uri="{D42A27DB-BD31-4B8C-83A1-F6EECF244321}">
                <p14:modId xmlns:p14="http://schemas.microsoft.com/office/powerpoint/2010/main" val="32625350"/>
              </p:ext>
            </p:extLst>
          </p:nvPr>
        </p:nvGraphicFramePr>
        <p:xfrm>
          <a:off x="4277909" y="2292349"/>
          <a:ext cx="4493426" cy="4438179"/>
        </p:xfrm>
        <a:graphic>
          <a:graphicData uri="http://schemas.openxmlformats.org/presentationml/2006/ole">
            <mc:AlternateContent xmlns:mc="http://schemas.openxmlformats.org/markup-compatibility/2006">
              <mc:Choice xmlns:v="urn:schemas-microsoft-com:vml" Requires="v">
                <p:oleObj spid="_x0000_s56387" name="位图图像" r:id="rId5" imgW="4638095" imgH="4580952" progId="Paint.Picture">
                  <p:embed/>
                </p:oleObj>
              </mc:Choice>
              <mc:Fallback>
                <p:oleObj name="位图图像" r:id="rId5" imgW="4638095" imgH="4580952"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7909" y="2292349"/>
                        <a:ext cx="4493426" cy="4438179"/>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974915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63125" y="2717563"/>
            <a:ext cx="7822087" cy="1316052"/>
          </a:xfrm>
          <a:prstGeom prst="round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906" name="Rectangle 1"/>
          <p:cNvSpPr>
            <a:spLocks noGrp="1" noChangeArrowheads="1"/>
          </p:cNvSpPr>
          <p:nvPr>
            <p:ph type="title"/>
          </p:nvPr>
        </p:nvSpPr>
        <p:spPr/>
        <p:txBody>
          <a:bodyPr/>
          <a:lstStyle/>
          <a:p>
            <a:pPr eaLnBrk="1" hangingPunct="1">
              <a:buFont typeface="Comic Sans MS" panose="030F0702030302020204"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4000" dirty="0">
                <a:latin typeface="Comic Sans MS" panose="030F0702030302020204" pitchFamily="66" charset="0"/>
                <a:ea typeface="宋体" panose="02010600030101010101" pitchFamily="2" charset="-122"/>
              </a:rPr>
              <a:t>Trusting: Trust </a:t>
            </a:r>
            <a:r>
              <a:rPr lang="en-GB" altLang="zh-CN" sz="3200" dirty="0">
                <a:latin typeface="Comic Sans MS" panose="030F0702030302020204" pitchFamily="66" charset="0"/>
                <a:ea typeface="宋体" panose="02010600030101010101" pitchFamily="2" charset="-122"/>
              </a:rPr>
              <a:t>(vs. Reputation)</a:t>
            </a:r>
          </a:p>
        </p:txBody>
      </p:sp>
      <p:sp>
        <p:nvSpPr>
          <p:cNvPr id="123907" name="Content Placeholder 4"/>
          <p:cNvSpPr>
            <a:spLocks noGrp="1"/>
          </p:cNvSpPr>
          <p:nvPr>
            <p:ph idx="1"/>
          </p:nvPr>
        </p:nvSpPr>
        <p:spPr>
          <a:xfrm>
            <a:off x="457200" y="1416048"/>
            <a:ext cx="8228012" cy="4529137"/>
          </a:xfrm>
        </p:spPr>
        <p:txBody>
          <a:bodyPr/>
          <a:lstStyle/>
          <a:p>
            <a:pPr eaLnBrk="1" hangingPunct="1"/>
            <a:r>
              <a:rPr lang="en-US" altLang="en-US" sz="2400" dirty="0">
                <a:latin typeface="Comic Sans MS" panose="030F0702030302020204" pitchFamily="66" charset="0"/>
              </a:rPr>
              <a:t>Reputation (objective)</a:t>
            </a:r>
          </a:p>
          <a:p>
            <a:pPr lvl="1" eaLnBrk="1" hangingPunct="1"/>
            <a:r>
              <a:rPr lang="en-US" altLang="en-US" sz="2000" dirty="0">
                <a:latin typeface="Comic Sans MS" panose="030F0702030302020204" pitchFamily="66" charset="0"/>
              </a:rPr>
              <a:t> What is generally said or </a:t>
            </a:r>
            <a:r>
              <a:rPr lang="en-US" altLang="en-US" sz="2000" dirty="0">
                <a:solidFill>
                  <a:srgbClr val="0070C0"/>
                </a:solidFill>
                <a:latin typeface="Comic Sans MS" panose="030F0702030302020204" pitchFamily="66" charset="0"/>
              </a:rPr>
              <a:t>believed</a:t>
            </a:r>
            <a:r>
              <a:rPr lang="en-US" altLang="en-US" sz="2000" dirty="0">
                <a:latin typeface="Comic Sans MS" panose="030F0702030302020204" pitchFamily="66" charset="0"/>
              </a:rPr>
              <a:t> about somebody  (say B)</a:t>
            </a:r>
          </a:p>
          <a:p>
            <a:pPr lvl="1" eaLnBrk="1" hangingPunct="1"/>
            <a:endParaRPr lang="en-US" altLang="en-US" sz="800" dirty="0">
              <a:latin typeface="Comic Sans MS" panose="030F0702030302020204" pitchFamily="66" charset="0"/>
            </a:endParaRPr>
          </a:p>
          <a:p>
            <a:pPr lvl="1" eaLnBrk="1" hangingPunct="1"/>
            <a:endParaRPr lang="en-US" altLang="en-US" sz="800" dirty="0">
              <a:latin typeface="Comic Sans MS" panose="030F0702030302020204" pitchFamily="66" charset="0"/>
            </a:endParaRPr>
          </a:p>
          <a:p>
            <a:pPr eaLnBrk="1" hangingPunct="1"/>
            <a:r>
              <a:rPr lang="en-US" altLang="en-US" sz="2400" dirty="0">
                <a:latin typeface="Comic Sans MS" panose="030F0702030302020204" pitchFamily="66" charset="0"/>
              </a:rPr>
              <a:t>Trust (subjective: judgment + opinion)</a:t>
            </a:r>
          </a:p>
          <a:p>
            <a:pPr lvl="1" eaLnBrk="1" hangingPunct="1"/>
            <a:r>
              <a:rPr lang="en-US" altLang="en-US" sz="2000" dirty="0">
                <a:latin typeface="Comic Sans MS" panose="030F0702030302020204" pitchFamily="66" charset="0"/>
              </a:rPr>
              <a:t> Trust is the </a:t>
            </a:r>
            <a:r>
              <a:rPr lang="en-US" altLang="en-US" sz="2000" dirty="0">
                <a:solidFill>
                  <a:srgbClr val="0070C0"/>
                </a:solidFill>
                <a:latin typeface="Comic Sans MS" panose="030F0702030302020204" pitchFamily="66" charset="0"/>
              </a:rPr>
              <a:t>subjective probability </a:t>
            </a:r>
            <a:r>
              <a:rPr lang="en-US" altLang="en-US" sz="2000" dirty="0">
                <a:latin typeface="Comic Sans MS" panose="030F0702030302020204" pitchFamily="66" charset="0"/>
              </a:rPr>
              <a:t>by which A expects that another B performs a given action</a:t>
            </a:r>
          </a:p>
          <a:p>
            <a:pPr lvl="1" eaLnBrk="1" hangingPunct="1"/>
            <a:endParaRPr lang="en-US" altLang="en-US" sz="800" dirty="0">
              <a:latin typeface="Comic Sans MS" panose="030F0702030302020204" pitchFamily="66" charset="0"/>
            </a:endParaRPr>
          </a:p>
          <a:p>
            <a:pPr eaLnBrk="1" hangingPunct="1">
              <a:lnSpc>
                <a:spcPct val="150000"/>
              </a:lnSpc>
            </a:pPr>
            <a:r>
              <a:rPr lang="en-US" altLang="en-US" sz="2400" dirty="0">
                <a:latin typeface="Comic Sans MS" panose="030F0702030302020204" pitchFamily="66" charset="0"/>
              </a:rPr>
              <a:t>Trust in </a:t>
            </a:r>
            <a:r>
              <a:rPr lang="en-US" altLang="en-US" sz="2400" dirty="0">
                <a:solidFill>
                  <a:srgbClr val="0070C0"/>
                </a:solidFill>
                <a:latin typeface="Comic Sans MS" panose="030F0702030302020204" pitchFamily="66" charset="0"/>
              </a:rPr>
              <a:t>multiple disciplines </a:t>
            </a:r>
            <a:r>
              <a:rPr lang="en-US" altLang="en-US" sz="2400" dirty="0">
                <a:solidFill>
                  <a:schemeClr val="bg1">
                    <a:lumMod val="50000"/>
                  </a:schemeClr>
                </a:solidFill>
                <a:latin typeface="Comic Sans MS" panose="030F0702030302020204" pitchFamily="66" charset="0"/>
              </a:rPr>
              <a:t>[Computing Survey’16]</a:t>
            </a:r>
          </a:p>
          <a:p>
            <a:pPr lvl="1" eaLnBrk="1" hangingPunct="1">
              <a:lnSpc>
                <a:spcPct val="150000"/>
              </a:lnSpc>
            </a:pPr>
            <a:r>
              <a:rPr lang="en-US" altLang="en-US" sz="2000" dirty="0">
                <a:latin typeface="Comic Sans MS" panose="030F0702030302020204" pitchFamily="66" charset="0"/>
              </a:rPr>
              <a:t> Economics, sociology, psychology, biology, political science, computer science, </a:t>
            </a:r>
            <a:r>
              <a:rPr lang="en-US" altLang="en-US" sz="2000" dirty="0">
                <a:solidFill>
                  <a:srgbClr val="0070C0"/>
                </a:solidFill>
                <a:latin typeface="Comic Sans MS" panose="030F0702030302020204" pitchFamily="66" charset="0"/>
              </a:rPr>
              <a:t>social networks </a:t>
            </a:r>
            <a:r>
              <a:rPr lang="en-US" altLang="en-US" sz="2000" dirty="0">
                <a:latin typeface="Comic Sans MS" panose="030F0702030302020204" pitchFamily="66" charset="0"/>
              </a:rPr>
              <a:t>…</a:t>
            </a:r>
          </a:p>
          <a:p>
            <a:pPr lvl="1" eaLnBrk="1" hangingPunct="1">
              <a:lnSpc>
                <a:spcPct val="150000"/>
              </a:lnSpc>
            </a:pPr>
            <a:r>
              <a:rPr lang="en-US" altLang="en-US" sz="2000" dirty="0">
                <a:latin typeface="Comic Sans MS" panose="030F0702030302020204" pitchFamily="66" charset="0"/>
              </a:rPr>
              <a:t> Computational (e.g. reliability model) vs. non-computational</a:t>
            </a:r>
          </a:p>
        </p:txBody>
      </p:sp>
    </p:spTree>
    <p:extLst>
      <p:ext uri="{BB962C8B-B14F-4D97-AF65-F5344CB8AC3E}">
        <p14:creationId xmlns:p14="http://schemas.microsoft.com/office/powerpoint/2010/main" val="17018974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44463" y="457200"/>
            <a:ext cx="8686800" cy="1143000"/>
          </a:xfrm>
        </p:spPr>
        <p:txBody>
          <a:bodyPr/>
          <a:lstStyle/>
          <a:p>
            <a:r>
              <a:rPr lang="en-US" altLang="zh-CN">
                <a:latin typeface="Comic Sans MS" panose="030F0702030302020204" pitchFamily="66" charset="0"/>
                <a:ea typeface="宋体" panose="02010600030101010101" pitchFamily="2" charset="-122"/>
              </a:rPr>
              <a:t>Performance-Security Tradeoff</a:t>
            </a:r>
            <a:endParaRPr lang="en-US" altLang="zh-CN" sz="2800" b="0">
              <a:latin typeface="Comic Sans MS" panose="030F0702030302020204" pitchFamily="66" charset="0"/>
              <a:ea typeface="宋体" panose="02010600030101010101" pitchFamily="2" charset="-122"/>
            </a:endParaRPr>
          </a:p>
        </p:txBody>
      </p:sp>
      <p:sp>
        <p:nvSpPr>
          <p:cNvPr id="43011" name="Text Box 3"/>
          <p:cNvSpPr txBox="1">
            <a:spLocks noChangeArrowheads="1"/>
          </p:cNvSpPr>
          <p:nvPr/>
        </p:nvSpPr>
        <p:spPr bwMode="auto">
          <a:xfrm>
            <a:off x="517525" y="1408113"/>
            <a:ext cx="7940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endParaRPr lang="en-US" altLang="en-US" sz="1800"/>
          </a:p>
        </p:txBody>
      </p:sp>
      <p:sp>
        <p:nvSpPr>
          <p:cNvPr id="237572" name="Rectangle 4"/>
          <p:cNvSpPr>
            <a:spLocks noGrp="1" noChangeArrowheads="1"/>
          </p:cNvSpPr>
          <p:nvPr>
            <p:ph type="body" idx="1"/>
          </p:nvPr>
        </p:nvSpPr>
        <p:spPr>
          <a:xfrm>
            <a:off x="373062" y="1284565"/>
            <a:ext cx="8229600" cy="4733925"/>
          </a:xfrm>
        </p:spPr>
        <p:txBody>
          <a:bodyPr/>
          <a:lstStyle/>
          <a:p>
            <a:pPr marL="457200" lvl="1" indent="0">
              <a:buFontTx/>
              <a:buNone/>
              <a:defRPr/>
            </a:pPr>
            <a:endParaRPr lang="en-US" altLang="zh-CN" sz="800" dirty="0">
              <a:latin typeface="Comic Sans MS" panose="030F0702030302020204" pitchFamily="66" charset="0"/>
              <a:ea typeface="宋体" panose="02010600030101010101" pitchFamily="2" charset="-122"/>
            </a:endParaRPr>
          </a:p>
          <a:p>
            <a:pPr marL="0" indent="0">
              <a:buFontTx/>
              <a:buNone/>
              <a:defRPr/>
            </a:pPr>
            <a:r>
              <a:rPr lang="en-US" altLang="zh-CN" sz="2400" dirty="0">
                <a:latin typeface="Comic Sans MS" panose="030F0702030302020204" pitchFamily="66" charset="0"/>
                <a:ea typeface="宋体" panose="02010600030101010101" pitchFamily="2" charset="-122"/>
              </a:rPr>
              <a:t>Dependability includes security</a:t>
            </a:r>
          </a:p>
          <a:p>
            <a:pPr lvl="1">
              <a:defRPr/>
            </a:pPr>
            <a:r>
              <a:rPr lang="en-US" altLang="zh-CN" sz="1800" dirty="0">
                <a:latin typeface="Comic Sans MS" panose="030F0702030302020204" pitchFamily="66" charset="0"/>
                <a:ea typeface="宋体" panose="02010600030101010101" pitchFamily="2" charset="-122"/>
              </a:rPr>
              <a:t>Mean time between security incidents (MTBSI)</a:t>
            </a:r>
          </a:p>
          <a:p>
            <a:pPr lvl="1">
              <a:defRPr/>
            </a:pPr>
            <a:r>
              <a:rPr lang="en-US" altLang="zh-CN" sz="1800" dirty="0">
                <a:latin typeface="Comic Sans MS" panose="030F0702030302020204" pitchFamily="66" charset="0"/>
                <a:ea typeface="宋体" panose="02010600030101010101" pitchFamily="2" charset="-122"/>
              </a:rPr>
              <a:t>Mean time to incident discovery (MTTID)</a:t>
            </a:r>
          </a:p>
          <a:p>
            <a:pPr lvl="1">
              <a:defRPr/>
            </a:pPr>
            <a:r>
              <a:rPr lang="en-US" altLang="zh-CN" sz="1800" dirty="0">
                <a:latin typeface="Comic Sans MS" panose="030F0702030302020204" pitchFamily="66" charset="0"/>
                <a:ea typeface="宋体" panose="02010600030101010101" pitchFamily="2" charset="-122"/>
              </a:rPr>
              <a:t>Mean time to incident recovery (MTTIR)</a:t>
            </a:r>
          </a:p>
          <a:p>
            <a:pPr lvl="1">
              <a:defRPr/>
            </a:pPr>
            <a:endParaRPr lang="en-US" altLang="zh-CN" sz="1800" dirty="0">
              <a:latin typeface="Comic Sans MS" panose="030F0702030302020204" pitchFamily="66" charset="0"/>
              <a:ea typeface="宋体" panose="02010600030101010101" pitchFamily="2" charset="-122"/>
            </a:endParaRPr>
          </a:p>
          <a:p>
            <a:pPr lvl="1">
              <a:defRPr/>
            </a:pPr>
            <a:endParaRPr lang="en-US" altLang="zh-CN" sz="800" dirty="0">
              <a:latin typeface="Comic Sans MS" panose="030F0702030302020204" pitchFamily="66" charset="0"/>
              <a:ea typeface="宋体" panose="02010600030101010101" pitchFamily="2" charset="-122"/>
            </a:endParaRPr>
          </a:p>
          <a:p>
            <a:pPr lvl="1">
              <a:defRPr/>
            </a:pPr>
            <a:endParaRPr lang="en-US" altLang="zh-CN" sz="800" dirty="0">
              <a:latin typeface="Comic Sans MS" panose="030F0702030302020204" pitchFamily="66" charset="0"/>
              <a:ea typeface="宋体" panose="02010600030101010101" pitchFamily="2" charset="-122"/>
            </a:endParaRPr>
          </a:p>
          <a:p>
            <a:pPr lvl="1">
              <a:defRPr/>
            </a:pPr>
            <a:endParaRPr lang="en-US" altLang="zh-CN" sz="800" dirty="0">
              <a:latin typeface="Comic Sans MS" panose="030F0702030302020204" pitchFamily="66" charset="0"/>
              <a:ea typeface="宋体" panose="02010600030101010101" pitchFamily="2" charset="-122"/>
            </a:endParaRPr>
          </a:p>
          <a:p>
            <a:pPr marL="0" indent="0">
              <a:buFontTx/>
              <a:buNone/>
              <a:defRPr/>
            </a:pPr>
            <a:r>
              <a:rPr lang="en-US" altLang="zh-CN" sz="2400" dirty="0" err="1">
                <a:latin typeface="Comic Sans MS" panose="030F0702030302020204" pitchFamily="66" charset="0"/>
                <a:ea typeface="宋体" panose="02010600030101010101" pitchFamily="2" charset="-122"/>
              </a:rPr>
              <a:t>Performability</a:t>
            </a:r>
            <a:r>
              <a:rPr lang="en-US" altLang="zh-CN" sz="2400" dirty="0">
                <a:latin typeface="Comic Sans MS" panose="030F0702030302020204" pitchFamily="66" charset="0"/>
                <a:ea typeface="宋体" panose="02010600030101010101" pitchFamily="2" charset="-122"/>
              </a:rPr>
              <a:t>: </a:t>
            </a:r>
            <a:r>
              <a:rPr lang="en-US" altLang="zh-CN" sz="2000" dirty="0">
                <a:latin typeface="Comic Sans MS" panose="030F0702030302020204" pitchFamily="66" charset="0"/>
                <a:ea typeface="宋体" panose="02010600030101010101" pitchFamily="2" charset="-122"/>
              </a:rPr>
              <a:t>work completed before the next security breach</a:t>
            </a:r>
          </a:p>
          <a:p>
            <a:pPr marL="0" indent="0">
              <a:buFontTx/>
              <a:buNone/>
              <a:defRPr/>
            </a:pPr>
            <a:endParaRPr lang="en-US" altLang="zh-CN" sz="800" dirty="0">
              <a:latin typeface="Comic Sans MS" panose="030F0702030302020204" pitchFamily="66" charset="0"/>
              <a:ea typeface="宋体" panose="02010600030101010101" pitchFamily="2" charset="-122"/>
            </a:endParaRPr>
          </a:p>
          <a:p>
            <a:pPr marL="0" indent="0">
              <a:buFontTx/>
              <a:buNone/>
              <a:defRPr/>
            </a:pPr>
            <a:r>
              <a:rPr lang="en-US" altLang="zh-CN" sz="2400" dirty="0">
                <a:latin typeface="Comic Sans MS" panose="030F0702030302020204" pitchFamily="66" charset="0"/>
                <a:ea typeface="宋体" panose="02010600030101010101" pitchFamily="2" charset="-122"/>
              </a:rPr>
              <a:t>Degradation</a:t>
            </a:r>
          </a:p>
          <a:p>
            <a:pPr lvl="1">
              <a:defRPr/>
            </a:pPr>
            <a:r>
              <a:rPr lang="en-US" altLang="zh-CN" sz="1800" dirty="0">
                <a:latin typeface="Comic Sans MS" panose="030F0702030302020204" pitchFamily="66" charset="0"/>
                <a:ea typeface="宋体" panose="02010600030101010101" pitchFamily="2" charset="-122"/>
              </a:rPr>
              <a:t>B</a:t>
            </a:r>
            <a:r>
              <a:rPr lang="en-US" altLang="zh-CN" sz="1800" baseline="-25000" dirty="0">
                <a:latin typeface="Comic Sans MS" panose="030F0702030302020204" pitchFamily="66" charset="0"/>
                <a:ea typeface="宋体" panose="02010600030101010101" pitchFamily="2" charset="-122"/>
              </a:rPr>
              <a:t>1</a:t>
            </a:r>
            <a:r>
              <a:rPr lang="en-US" altLang="zh-CN" sz="1800" dirty="0">
                <a:latin typeface="Comic Sans MS" panose="030F0702030302020204" pitchFamily="66" charset="0"/>
                <a:ea typeface="宋体" panose="02010600030101010101" pitchFamily="2" charset="-122"/>
              </a:rPr>
              <a:t>: Level 1 breach, 1,000 </a:t>
            </a:r>
            <a:r>
              <a:rPr lang="en-US" altLang="zh-CN" sz="1800" dirty="0" err="1">
                <a:latin typeface="Comic Sans MS" panose="030F0702030302020204" pitchFamily="66" charset="0"/>
                <a:ea typeface="宋体" panose="02010600030101010101" pitchFamily="2" charset="-122"/>
              </a:rPr>
              <a:t>hrs</a:t>
            </a:r>
            <a:r>
              <a:rPr lang="en-US" altLang="zh-CN" sz="1800" dirty="0">
                <a:latin typeface="Comic Sans MS" panose="030F0702030302020204" pitchFamily="66" charset="0"/>
                <a:ea typeface="宋体" panose="02010600030101010101" pitchFamily="2" charset="-122"/>
              </a:rPr>
              <a:t> </a:t>
            </a:r>
          </a:p>
          <a:p>
            <a:pPr lvl="1">
              <a:defRPr/>
            </a:pPr>
            <a:r>
              <a:rPr lang="en-US" altLang="zh-CN" sz="1800" dirty="0">
                <a:latin typeface="Comic Sans MS" panose="030F0702030302020204" pitchFamily="66" charset="0"/>
                <a:ea typeface="宋体" panose="02010600030101010101" pitchFamily="2" charset="-122"/>
              </a:rPr>
              <a:t>B</a:t>
            </a:r>
            <a:r>
              <a:rPr lang="en-US" altLang="zh-CN" sz="1800" baseline="-25000" dirty="0">
                <a:latin typeface="Comic Sans MS" panose="030F0702030302020204" pitchFamily="66" charset="0"/>
                <a:ea typeface="宋体" panose="02010600030101010101" pitchFamily="2" charset="-122"/>
              </a:rPr>
              <a:t>2</a:t>
            </a:r>
            <a:r>
              <a:rPr lang="en-US" altLang="zh-CN" sz="1800" dirty="0">
                <a:latin typeface="Comic Sans MS" panose="030F0702030302020204" pitchFamily="66" charset="0"/>
                <a:ea typeface="宋体" panose="02010600030101010101" pitchFamily="2" charset="-122"/>
              </a:rPr>
              <a:t>: Level 4 breach, 5 </a:t>
            </a:r>
            <a:r>
              <a:rPr lang="en-US" altLang="zh-CN" sz="1800" dirty="0" err="1">
                <a:latin typeface="Comic Sans MS" panose="030F0702030302020204" pitchFamily="66" charset="0"/>
                <a:ea typeface="宋体" panose="02010600030101010101" pitchFamily="2" charset="-122"/>
              </a:rPr>
              <a:t>hrs</a:t>
            </a:r>
            <a:r>
              <a:rPr lang="en-US" altLang="zh-CN" sz="1800" dirty="0">
                <a:latin typeface="Comic Sans MS" panose="030F0702030302020204" pitchFamily="66" charset="0"/>
                <a:ea typeface="宋体" panose="02010600030101010101" pitchFamily="2" charset="-122"/>
              </a:rPr>
              <a:t> </a:t>
            </a:r>
          </a:p>
          <a:p>
            <a:pPr>
              <a:defRPr/>
            </a:pPr>
            <a:endParaRPr lang="en-US" altLang="zh-CN" sz="2200" dirty="0">
              <a:latin typeface="Comic Sans MS" panose="030F0702030302020204" pitchFamily="66" charset="0"/>
              <a:ea typeface="宋体" panose="02010600030101010101" pitchFamily="2" charset="-122"/>
            </a:endParaRPr>
          </a:p>
          <a:p>
            <a:pPr marL="457200" lvl="1" indent="0">
              <a:buFontTx/>
              <a:buNone/>
              <a:defRPr/>
            </a:pPr>
            <a:endParaRPr lang="en-US" altLang="zh-CN" sz="2000" dirty="0">
              <a:latin typeface="Comic Sans MS" panose="030F0702030302020204" pitchFamily="66" charset="0"/>
              <a:ea typeface="宋体" panose="02010600030101010101" pitchFamily="2" charset="-122"/>
            </a:endParaRPr>
          </a:p>
          <a:p>
            <a:pPr marL="457200" lvl="1" indent="0">
              <a:buFontTx/>
              <a:buNone/>
              <a:defRPr/>
            </a:pPr>
            <a:endParaRPr lang="en-US" altLang="zh-CN" sz="2000" dirty="0">
              <a:latin typeface="Comic Sans MS" panose="030F0702030302020204" pitchFamily="66" charset="0"/>
              <a:ea typeface="宋体" panose="02010600030101010101" pitchFamily="2" charset="-122"/>
            </a:endParaRPr>
          </a:p>
          <a:p>
            <a:pPr marL="0" indent="0">
              <a:buFontTx/>
              <a:buNone/>
              <a:defRPr/>
            </a:pPr>
            <a:endParaRPr lang="en-US" altLang="zh-CN" sz="2400" i="1" dirty="0">
              <a:latin typeface="Comic Sans MS" panose="030F0702030302020204" pitchFamily="66" charset="0"/>
              <a:ea typeface="宋体" panose="02010600030101010101" pitchFamily="2" charset="-122"/>
            </a:endParaRPr>
          </a:p>
        </p:txBody>
      </p:sp>
      <p:pic>
        <p:nvPicPr>
          <p:cNvPr id="4301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86588" y="3108981"/>
            <a:ext cx="4064865" cy="103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17601" y="4974270"/>
            <a:ext cx="3646375" cy="116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20327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
          <p:cNvSpPr>
            <a:spLocks noGrp="1" noChangeArrowheads="1"/>
          </p:cNvSpPr>
          <p:nvPr>
            <p:ph type="title"/>
          </p:nvPr>
        </p:nvSpPr>
        <p:spPr>
          <a:xfrm>
            <a:off x="762000" y="655638"/>
            <a:ext cx="8229600" cy="1143000"/>
          </a:xfrm>
        </p:spPr>
        <p:txBody>
          <a:bodyPr/>
          <a:lstStyle/>
          <a:p>
            <a:pPr eaLnBrk="1" hangingPunct="1">
              <a:buFont typeface="Comic Sans MS" panose="030F0702030302020204"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4000">
                <a:latin typeface="Comic Sans MS" panose="030F0702030302020204" pitchFamily="66" charset="0"/>
                <a:ea typeface="宋体" panose="02010600030101010101" pitchFamily="2" charset="-122"/>
              </a:rPr>
              <a:t>Questions</a:t>
            </a:r>
          </a:p>
        </p:txBody>
      </p:sp>
      <p:sp>
        <p:nvSpPr>
          <p:cNvPr id="72707" name="Content Placeholder 2"/>
          <p:cNvSpPr>
            <a:spLocks noGrp="1"/>
          </p:cNvSpPr>
          <p:nvPr>
            <p:ph idx="1"/>
          </p:nvPr>
        </p:nvSpPr>
        <p:spPr>
          <a:xfrm>
            <a:off x="457200" y="1600200"/>
            <a:ext cx="7924800" cy="4530725"/>
          </a:xfrm>
        </p:spPr>
        <p:txBody>
          <a:bodyPr/>
          <a:lstStyle/>
          <a:p>
            <a:pPr>
              <a:defRPr/>
            </a:pPr>
            <a:endParaRPr lang="en-US" altLang="en-US" dirty="0"/>
          </a:p>
          <a:p>
            <a:pPr>
              <a:defRPr/>
            </a:pPr>
            <a:endParaRPr lang="en-US" altLang="en-US" dirty="0"/>
          </a:p>
          <a:p>
            <a:pPr>
              <a:defRPr/>
            </a:pPr>
            <a:endParaRPr lang="en-US" altLang="en-US" dirty="0"/>
          </a:p>
          <a:p>
            <a:pPr>
              <a:defRPr/>
            </a:pPr>
            <a:endParaRPr lang="en-US" altLang="en-US" dirty="0"/>
          </a:p>
          <a:p>
            <a:pPr marL="0" indent="0">
              <a:buFont typeface="Wingdings" panose="05000000000000000000" pitchFamily="2" charset="2"/>
              <a:buNone/>
              <a:defRPr/>
            </a:pPr>
            <a:r>
              <a:rPr lang="en-US" altLang="en-US" sz="2000" dirty="0">
                <a:solidFill>
                  <a:srgbClr val="7F7F7F"/>
                </a:solidFill>
                <a:latin typeface="Comic Sans MS" panose="030F0702030302020204" pitchFamily="66" charset="0"/>
              </a:rPr>
              <a:t>                                </a:t>
            </a:r>
          </a:p>
          <a:p>
            <a:pPr marL="0" indent="0">
              <a:buFont typeface="Wingdings" panose="05000000000000000000" pitchFamily="2" charset="2"/>
              <a:buNone/>
              <a:defRPr/>
            </a:pPr>
            <a:r>
              <a:rPr lang="en-US" altLang="en-US" sz="2000" dirty="0">
                <a:solidFill>
                  <a:srgbClr val="7F7F7F"/>
                </a:solidFill>
                <a:latin typeface="Comic Sans MS" panose="030F0702030302020204" pitchFamily="66" charset="0"/>
              </a:rPr>
              <a:t>                                 </a:t>
            </a:r>
          </a:p>
          <a:p>
            <a:pPr marL="0" indent="0">
              <a:buFont typeface="Wingdings" panose="05000000000000000000" pitchFamily="2" charset="2"/>
              <a:buNone/>
              <a:defRPr/>
            </a:pPr>
            <a:r>
              <a:rPr lang="en-US" altLang="en-US" sz="2000" dirty="0">
                <a:solidFill>
                  <a:srgbClr val="7F7F7F"/>
                </a:solidFill>
                <a:latin typeface="Comic Sans MS" panose="030F0702030302020204" pitchFamily="66" charset="0"/>
              </a:rPr>
              <a:t>                                  www.cis.temple.edu/~wu</a:t>
            </a:r>
          </a:p>
        </p:txBody>
      </p:sp>
      <p:sp>
        <p:nvSpPr>
          <p:cNvPr id="84998" name="Text Box 3"/>
          <p:cNvSpPr txBox="1">
            <a:spLocks noChangeArrowheads="1"/>
          </p:cNvSpPr>
          <p:nvPr/>
        </p:nvSpPr>
        <p:spPr bwMode="auto">
          <a:xfrm>
            <a:off x="990600" y="46482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zh-CN" altLang="zh-CN" sz="1800">
              <a:cs typeface="Arial" panose="020B0604020202020204" pitchFamily="34" charset="0"/>
            </a:endParaRPr>
          </a:p>
        </p:txBody>
      </p:sp>
      <p:pic>
        <p:nvPicPr>
          <p:cNvPr id="84999" name="Picture 7" descr="untitl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22663" y="1916113"/>
            <a:ext cx="1793875" cy="224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16278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
          <p:cNvSpPr>
            <a:spLocks noGrp="1" noChangeArrowheads="1"/>
          </p:cNvSpPr>
          <p:nvPr>
            <p:ph type="title"/>
          </p:nvPr>
        </p:nvSpPr>
        <p:spPr>
          <a:xfrm>
            <a:off x="472890" y="649288"/>
            <a:ext cx="8162925" cy="708025"/>
          </a:xfrm>
        </p:spPr>
        <p:txBody>
          <a:bodyPr/>
          <a:lstStyle/>
          <a:p>
            <a:pPr eaLnBrk="1" hangingPunct="1">
              <a:buFont typeface="Comic Sans MS" panose="030F0702030302020204"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4000" dirty="0">
                <a:solidFill>
                  <a:schemeClr val="bg2"/>
                </a:solidFill>
                <a:latin typeface="Comic Sans MS" panose="030F0702030302020204" pitchFamily="66" charset="0"/>
                <a:ea typeface="宋体" panose="02010600030101010101" pitchFamily="2" charset="-122"/>
              </a:rPr>
              <a:t>How to Build Trust?</a:t>
            </a:r>
          </a:p>
        </p:txBody>
      </p:sp>
      <p:sp>
        <p:nvSpPr>
          <p:cNvPr id="132099" name="Content Placeholder 4"/>
          <p:cNvSpPr>
            <a:spLocks noGrp="1"/>
          </p:cNvSpPr>
          <p:nvPr>
            <p:ph idx="1"/>
          </p:nvPr>
        </p:nvSpPr>
        <p:spPr>
          <a:xfrm>
            <a:off x="304800" y="1905000"/>
            <a:ext cx="8686800" cy="2667000"/>
          </a:xfrm>
        </p:spPr>
        <p:txBody>
          <a:bodyPr/>
          <a:lstStyle/>
          <a:p>
            <a:pPr eaLnBrk="1" hangingPunct="1"/>
            <a:r>
              <a:rPr lang="en-US" altLang="en-US" sz="2400" dirty="0">
                <a:solidFill>
                  <a:srgbClr val="0070C0"/>
                </a:solidFill>
                <a:latin typeface="Comic Sans MS" panose="030F0702030302020204" pitchFamily="66" charset="0"/>
              </a:rPr>
              <a:t>First-hand</a:t>
            </a:r>
            <a:r>
              <a:rPr lang="en-US" altLang="en-US" sz="2400" dirty="0">
                <a:solidFill>
                  <a:schemeClr val="bg2"/>
                </a:solidFill>
                <a:latin typeface="Comic Sans MS" panose="030F0702030302020204" pitchFamily="66" charset="0"/>
              </a:rPr>
              <a:t> (direct) and </a:t>
            </a:r>
            <a:r>
              <a:rPr lang="en-US" altLang="en-US" sz="2400" dirty="0">
                <a:solidFill>
                  <a:srgbClr val="0070C0"/>
                </a:solidFill>
                <a:latin typeface="Comic Sans MS" panose="030F0702030302020204" pitchFamily="66" charset="0"/>
              </a:rPr>
              <a:t>second-hand</a:t>
            </a:r>
            <a:r>
              <a:rPr lang="en-US" altLang="en-US" sz="2400" dirty="0">
                <a:solidFill>
                  <a:schemeClr val="bg2"/>
                </a:solidFill>
                <a:latin typeface="Comic Sans MS" panose="030F0702030302020204" pitchFamily="66" charset="0"/>
              </a:rPr>
              <a:t> (recommendation)</a:t>
            </a:r>
          </a:p>
          <a:p>
            <a:pPr eaLnBrk="1" hangingPunct="1"/>
            <a:endParaRPr lang="en-US" altLang="en-US" sz="2400" dirty="0">
              <a:solidFill>
                <a:schemeClr val="bg2"/>
              </a:solidFill>
              <a:latin typeface="Comic Sans MS" panose="030F0702030302020204" pitchFamily="66" charset="0"/>
            </a:endParaRPr>
          </a:p>
          <a:p>
            <a:pPr eaLnBrk="1" hangingPunct="1"/>
            <a:endParaRPr lang="en-US" altLang="en-US" sz="2400" dirty="0">
              <a:solidFill>
                <a:schemeClr val="bg2"/>
              </a:solidFill>
              <a:latin typeface="Comic Sans MS" panose="030F0702030302020204" pitchFamily="66" charset="0"/>
            </a:endParaRPr>
          </a:p>
          <a:p>
            <a:pPr eaLnBrk="1" hangingPunct="1"/>
            <a:endParaRPr lang="en-US" altLang="en-US" sz="800" dirty="0">
              <a:solidFill>
                <a:schemeClr val="bg2"/>
              </a:solidFill>
              <a:latin typeface="Comic Sans MS" panose="030F0702030302020204" pitchFamily="66" charset="0"/>
            </a:endParaRPr>
          </a:p>
          <a:p>
            <a:pPr eaLnBrk="1" hangingPunct="1"/>
            <a:endParaRPr lang="en-US" altLang="en-US" sz="800" dirty="0">
              <a:solidFill>
                <a:schemeClr val="bg2"/>
              </a:solidFill>
              <a:latin typeface="Comic Sans MS" panose="030F0702030302020204" pitchFamily="66" charset="0"/>
            </a:endParaRPr>
          </a:p>
          <a:p>
            <a:pPr eaLnBrk="1" hangingPunct="1"/>
            <a:endParaRPr lang="en-US" altLang="en-US" sz="2400" dirty="0">
              <a:solidFill>
                <a:schemeClr val="bg2"/>
              </a:solidFill>
              <a:latin typeface="Comic Sans MS" panose="030F0702030302020204" pitchFamily="66" charset="0"/>
            </a:endParaRPr>
          </a:p>
          <a:p>
            <a:pPr eaLnBrk="1" hangingPunct="1"/>
            <a:endParaRPr lang="en-US" altLang="en-US" sz="2400" dirty="0">
              <a:solidFill>
                <a:schemeClr val="bg2"/>
              </a:solidFill>
              <a:latin typeface="Comic Sans MS" panose="030F0702030302020204" pitchFamily="66" charset="0"/>
            </a:endParaRPr>
          </a:p>
          <a:p>
            <a:pPr eaLnBrk="1" hangingPunct="1"/>
            <a:endParaRPr lang="en-US" altLang="en-US" sz="2400" dirty="0">
              <a:solidFill>
                <a:schemeClr val="bg2"/>
              </a:solidFill>
              <a:latin typeface="Comic Sans MS" panose="030F0702030302020204" pitchFamily="66" charset="0"/>
            </a:endParaRPr>
          </a:p>
          <a:p>
            <a:pPr eaLnBrk="1" hangingPunct="1"/>
            <a:endParaRPr lang="en-US" altLang="en-US" sz="2400" dirty="0">
              <a:solidFill>
                <a:schemeClr val="bg2"/>
              </a:solidFill>
              <a:latin typeface="Comic Sans MS" panose="030F0702030302020204" pitchFamily="66" charset="0"/>
            </a:endParaRPr>
          </a:p>
          <a:p>
            <a:pPr eaLnBrk="1" hangingPunct="1"/>
            <a:r>
              <a:rPr lang="en-US" altLang="en-US" sz="2400" dirty="0">
                <a:solidFill>
                  <a:schemeClr val="bg2"/>
                </a:solidFill>
                <a:latin typeface="Comic Sans MS" panose="030F0702030302020204" pitchFamily="66" charset="0"/>
              </a:rPr>
              <a:t> E.g. New department chair’s trust management</a:t>
            </a:r>
          </a:p>
          <a:p>
            <a:pPr eaLnBrk="1" hangingPunct="1"/>
            <a:endParaRPr lang="en-US" altLang="en-US" sz="800" dirty="0">
              <a:solidFill>
                <a:schemeClr val="bg2"/>
              </a:solidFill>
              <a:latin typeface="Comic Sans MS" panose="030F0702030302020204" pitchFamily="66" charset="0"/>
            </a:endParaRPr>
          </a:p>
        </p:txBody>
      </p:sp>
      <p:grpSp>
        <p:nvGrpSpPr>
          <p:cNvPr id="132101" name="Group 80"/>
          <p:cNvGrpSpPr>
            <a:grpSpLocks/>
          </p:cNvGrpSpPr>
          <p:nvPr/>
        </p:nvGrpSpPr>
        <p:grpSpPr bwMode="auto">
          <a:xfrm>
            <a:off x="2383632" y="2698571"/>
            <a:ext cx="3048000" cy="762000"/>
            <a:chOff x="624" y="3312"/>
            <a:chExt cx="1920" cy="480"/>
          </a:xfrm>
        </p:grpSpPr>
        <p:sp>
          <p:nvSpPr>
            <p:cNvPr id="132151" name="Text Box 14"/>
            <p:cNvSpPr txBox="1">
              <a:spLocks noChangeArrowheads="1"/>
            </p:cNvSpPr>
            <p:nvPr/>
          </p:nvSpPr>
          <p:spPr bwMode="auto">
            <a:xfrm>
              <a:off x="2188" y="3504"/>
              <a:ext cx="3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zh-CN" sz="2400" dirty="0">
                  <a:solidFill>
                    <a:schemeClr val="bg2"/>
                  </a:solidFill>
                  <a:latin typeface="Comic Sans MS" panose="030F0702030302020204" pitchFamily="66" charset="0"/>
                  <a:ea typeface="宋体" panose="02010600030101010101" pitchFamily="2" charset="-122"/>
                </a:rPr>
                <a:t>B</a:t>
              </a:r>
            </a:p>
          </p:txBody>
        </p:sp>
        <p:sp>
          <p:nvSpPr>
            <p:cNvPr id="132152" name="Text Box 15"/>
            <p:cNvSpPr txBox="1">
              <a:spLocks noChangeArrowheads="1"/>
            </p:cNvSpPr>
            <p:nvPr/>
          </p:nvSpPr>
          <p:spPr bwMode="auto">
            <a:xfrm>
              <a:off x="624" y="3484"/>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zh-CN" sz="2400">
                  <a:solidFill>
                    <a:schemeClr val="bg2"/>
                  </a:solidFill>
                  <a:latin typeface="Comic Sans MS" panose="030F0702030302020204" pitchFamily="66" charset="0"/>
                  <a:ea typeface="宋体" panose="02010600030101010101" pitchFamily="2" charset="-122"/>
                </a:rPr>
                <a:t>A</a:t>
              </a:r>
            </a:p>
          </p:txBody>
        </p:sp>
        <p:sp>
          <p:nvSpPr>
            <p:cNvPr id="132153" name="Line 16"/>
            <p:cNvSpPr>
              <a:spLocks noChangeShapeType="1"/>
            </p:cNvSpPr>
            <p:nvPr/>
          </p:nvSpPr>
          <p:spPr bwMode="auto">
            <a:xfrm>
              <a:off x="1063" y="3628"/>
              <a:ext cx="953" cy="20"/>
            </a:xfrm>
            <a:prstGeom prst="line">
              <a:avLst/>
            </a:prstGeom>
            <a:noFill/>
            <a:ln w="190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bg2"/>
                </a:solidFill>
              </a:endParaRPr>
            </a:p>
          </p:txBody>
        </p:sp>
        <p:grpSp>
          <p:nvGrpSpPr>
            <p:cNvPr id="132154" name="Group 6"/>
            <p:cNvGrpSpPr>
              <a:grpSpLocks/>
            </p:cNvGrpSpPr>
            <p:nvPr/>
          </p:nvGrpSpPr>
          <p:grpSpPr bwMode="auto">
            <a:xfrm>
              <a:off x="784" y="3503"/>
              <a:ext cx="280" cy="214"/>
              <a:chOff x="203" y="1017"/>
              <a:chExt cx="317" cy="248"/>
            </a:xfrm>
          </p:grpSpPr>
          <p:sp>
            <p:nvSpPr>
              <p:cNvPr id="132159" name="Oval 7"/>
              <p:cNvSpPr>
                <a:spLocks noChangeArrowheads="1"/>
              </p:cNvSpPr>
              <p:nvPr/>
            </p:nvSpPr>
            <p:spPr bwMode="auto">
              <a:xfrm>
                <a:off x="384" y="1104"/>
                <a:ext cx="136" cy="136"/>
              </a:xfrm>
              <a:prstGeom prst="ellipse">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800">
                  <a:solidFill>
                    <a:schemeClr val="bg2"/>
                  </a:solidFill>
                </a:endParaRPr>
              </a:p>
            </p:txBody>
          </p:sp>
          <p:sp>
            <p:nvSpPr>
              <p:cNvPr id="132160" name="Text Box 8"/>
              <p:cNvSpPr txBox="1">
                <a:spLocks noChangeArrowheads="1"/>
              </p:cNvSpPr>
              <p:nvPr/>
            </p:nvSpPr>
            <p:spPr bwMode="auto">
              <a:xfrm>
                <a:off x="203" y="1017"/>
                <a:ext cx="181"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altLang="zh-CN" sz="1600" i="1" dirty="0">
                    <a:solidFill>
                      <a:schemeClr val="bg2"/>
                    </a:solidFill>
                    <a:latin typeface="Comic Sans MS" panose="030F0702030302020204" pitchFamily="66" charset="0"/>
                    <a:ea typeface="宋体" panose="02010600030101010101" pitchFamily="2" charset="-122"/>
                  </a:rPr>
                  <a:t>s</a:t>
                </a:r>
              </a:p>
            </p:txBody>
          </p:sp>
        </p:grpSp>
        <p:grpSp>
          <p:nvGrpSpPr>
            <p:cNvPr id="132155" name="Group 9"/>
            <p:cNvGrpSpPr>
              <a:grpSpLocks/>
            </p:cNvGrpSpPr>
            <p:nvPr/>
          </p:nvGrpSpPr>
          <p:grpSpPr bwMode="auto">
            <a:xfrm>
              <a:off x="2016" y="3504"/>
              <a:ext cx="259" cy="212"/>
              <a:chOff x="1392" y="1017"/>
              <a:chExt cx="293" cy="246"/>
            </a:xfrm>
          </p:grpSpPr>
          <p:sp>
            <p:nvSpPr>
              <p:cNvPr id="132157" name="Oval 10"/>
              <p:cNvSpPr>
                <a:spLocks noChangeArrowheads="1"/>
              </p:cNvSpPr>
              <p:nvPr/>
            </p:nvSpPr>
            <p:spPr bwMode="auto">
              <a:xfrm>
                <a:off x="1392" y="1104"/>
                <a:ext cx="136" cy="136"/>
              </a:xfrm>
              <a:prstGeom prst="ellipse">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800">
                  <a:solidFill>
                    <a:schemeClr val="bg2"/>
                  </a:solidFill>
                </a:endParaRPr>
              </a:p>
            </p:txBody>
          </p:sp>
          <p:sp>
            <p:nvSpPr>
              <p:cNvPr id="132158" name="Text Box 11"/>
              <p:cNvSpPr txBox="1">
                <a:spLocks noChangeArrowheads="1"/>
              </p:cNvSpPr>
              <p:nvPr/>
            </p:nvSpPr>
            <p:spPr bwMode="auto">
              <a:xfrm>
                <a:off x="1461" y="1017"/>
                <a:ext cx="224"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altLang="zh-CN" sz="1600" i="1">
                    <a:solidFill>
                      <a:schemeClr val="bg2"/>
                    </a:solidFill>
                    <a:latin typeface="Comic Sans MS" panose="030F0702030302020204" pitchFamily="66" charset="0"/>
                    <a:ea typeface="宋体" panose="02010600030101010101" pitchFamily="2" charset="-122"/>
                  </a:rPr>
                  <a:t>d</a:t>
                </a:r>
              </a:p>
            </p:txBody>
          </p:sp>
        </p:grpSp>
        <p:sp>
          <p:nvSpPr>
            <p:cNvPr id="132156" name="Text Box 50"/>
            <p:cNvSpPr txBox="1">
              <a:spLocks noChangeArrowheads="1"/>
            </p:cNvSpPr>
            <p:nvPr/>
          </p:nvSpPr>
          <p:spPr bwMode="auto">
            <a:xfrm>
              <a:off x="1200" y="3312"/>
              <a:ext cx="72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zh-CN" sz="2000" dirty="0">
                  <a:solidFill>
                    <a:schemeClr val="bg2"/>
                  </a:solidFill>
                  <a:latin typeface="Comic Sans MS" panose="030F0702030302020204" pitchFamily="66" charset="0"/>
                  <a:ea typeface="宋体" panose="02010600030101010101" pitchFamily="2" charset="-122"/>
                </a:rPr>
                <a:t>direct</a:t>
              </a:r>
            </a:p>
          </p:txBody>
        </p:sp>
      </p:grpSp>
      <p:grpSp>
        <p:nvGrpSpPr>
          <p:cNvPr id="132102" name="Group 109"/>
          <p:cNvGrpSpPr>
            <a:grpSpLocks/>
          </p:cNvGrpSpPr>
          <p:nvPr/>
        </p:nvGrpSpPr>
        <p:grpSpPr bwMode="auto">
          <a:xfrm>
            <a:off x="2270125" y="3889375"/>
            <a:ext cx="4756150" cy="1466850"/>
            <a:chOff x="2496" y="1104"/>
            <a:chExt cx="2996" cy="924"/>
          </a:xfrm>
        </p:grpSpPr>
        <p:sp>
          <p:nvSpPr>
            <p:cNvPr id="132131" name="Text Box 51"/>
            <p:cNvSpPr txBox="1">
              <a:spLocks noChangeArrowheads="1"/>
            </p:cNvSpPr>
            <p:nvPr/>
          </p:nvSpPr>
          <p:spPr bwMode="auto">
            <a:xfrm>
              <a:off x="3820" y="1344"/>
              <a:ext cx="3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zh-CN" sz="2400">
                  <a:solidFill>
                    <a:schemeClr val="bg2"/>
                  </a:solidFill>
                  <a:latin typeface="Comic Sans MS" panose="030F0702030302020204" pitchFamily="66" charset="0"/>
                  <a:ea typeface="宋体" panose="02010600030101010101" pitchFamily="2" charset="-122"/>
                </a:rPr>
                <a:t>D</a:t>
              </a:r>
            </a:p>
          </p:txBody>
        </p:sp>
        <p:sp>
          <p:nvSpPr>
            <p:cNvPr id="132132" name="Text Box 52"/>
            <p:cNvSpPr txBox="1">
              <a:spLocks noChangeArrowheads="1"/>
            </p:cNvSpPr>
            <p:nvPr/>
          </p:nvSpPr>
          <p:spPr bwMode="auto">
            <a:xfrm>
              <a:off x="2496" y="1516"/>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zh-CN" sz="2400">
                  <a:solidFill>
                    <a:schemeClr val="bg2"/>
                  </a:solidFill>
                  <a:latin typeface="Comic Sans MS" panose="030F0702030302020204" pitchFamily="66" charset="0"/>
                  <a:ea typeface="宋体" panose="02010600030101010101" pitchFamily="2" charset="-122"/>
                </a:rPr>
                <a:t>A</a:t>
              </a:r>
            </a:p>
          </p:txBody>
        </p:sp>
        <p:sp>
          <p:nvSpPr>
            <p:cNvPr id="132133" name="Line 53"/>
            <p:cNvSpPr>
              <a:spLocks noChangeShapeType="1"/>
            </p:cNvSpPr>
            <p:nvPr/>
          </p:nvSpPr>
          <p:spPr bwMode="auto">
            <a:xfrm>
              <a:off x="2935" y="1660"/>
              <a:ext cx="953" cy="20"/>
            </a:xfrm>
            <a:prstGeom prst="line">
              <a:avLst/>
            </a:prstGeom>
            <a:noFill/>
            <a:ln w="190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bg2"/>
                </a:solidFill>
              </a:endParaRPr>
            </a:p>
          </p:txBody>
        </p:sp>
        <p:grpSp>
          <p:nvGrpSpPr>
            <p:cNvPr id="132134" name="Group 6"/>
            <p:cNvGrpSpPr>
              <a:grpSpLocks/>
            </p:cNvGrpSpPr>
            <p:nvPr/>
          </p:nvGrpSpPr>
          <p:grpSpPr bwMode="auto">
            <a:xfrm>
              <a:off x="2656" y="1532"/>
              <a:ext cx="280" cy="252"/>
              <a:chOff x="203" y="1017"/>
              <a:chExt cx="317" cy="293"/>
            </a:xfrm>
          </p:grpSpPr>
          <p:sp>
            <p:nvSpPr>
              <p:cNvPr id="132149" name="Oval 7"/>
              <p:cNvSpPr>
                <a:spLocks noChangeArrowheads="1"/>
              </p:cNvSpPr>
              <p:nvPr/>
            </p:nvSpPr>
            <p:spPr bwMode="auto">
              <a:xfrm>
                <a:off x="384" y="1104"/>
                <a:ext cx="136" cy="136"/>
              </a:xfrm>
              <a:prstGeom prst="ellipse">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800">
                  <a:solidFill>
                    <a:schemeClr val="bg2"/>
                  </a:solidFill>
                </a:endParaRPr>
              </a:p>
            </p:txBody>
          </p:sp>
          <p:sp>
            <p:nvSpPr>
              <p:cNvPr id="132150" name="Text Box 8"/>
              <p:cNvSpPr txBox="1">
                <a:spLocks noChangeArrowheads="1"/>
              </p:cNvSpPr>
              <p:nvPr/>
            </p:nvSpPr>
            <p:spPr bwMode="auto">
              <a:xfrm>
                <a:off x="203" y="1017"/>
                <a:ext cx="181"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altLang="zh-CN" sz="2000" i="1" dirty="0">
                    <a:solidFill>
                      <a:schemeClr val="bg2"/>
                    </a:solidFill>
                    <a:latin typeface="Comic Sans MS" panose="030F0702030302020204" pitchFamily="66" charset="0"/>
                    <a:ea typeface="宋体" panose="02010600030101010101" pitchFamily="2" charset="-122"/>
                  </a:rPr>
                  <a:t>s</a:t>
                </a:r>
              </a:p>
            </p:txBody>
          </p:sp>
        </p:grpSp>
        <p:grpSp>
          <p:nvGrpSpPr>
            <p:cNvPr id="132135" name="Group 9"/>
            <p:cNvGrpSpPr>
              <a:grpSpLocks/>
            </p:cNvGrpSpPr>
            <p:nvPr/>
          </p:nvGrpSpPr>
          <p:grpSpPr bwMode="auto">
            <a:xfrm>
              <a:off x="3888" y="1536"/>
              <a:ext cx="297" cy="212"/>
              <a:chOff x="1392" y="1017"/>
              <a:chExt cx="336" cy="246"/>
            </a:xfrm>
          </p:grpSpPr>
          <p:sp>
            <p:nvSpPr>
              <p:cNvPr id="132147" name="Oval 10"/>
              <p:cNvSpPr>
                <a:spLocks noChangeArrowheads="1"/>
              </p:cNvSpPr>
              <p:nvPr/>
            </p:nvSpPr>
            <p:spPr bwMode="auto">
              <a:xfrm>
                <a:off x="1392" y="1104"/>
                <a:ext cx="136" cy="136"/>
              </a:xfrm>
              <a:prstGeom prst="ellipse">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800">
                  <a:solidFill>
                    <a:schemeClr val="bg2"/>
                  </a:solidFill>
                </a:endParaRPr>
              </a:p>
            </p:txBody>
          </p:sp>
          <p:sp>
            <p:nvSpPr>
              <p:cNvPr id="132148" name="Text Box 11"/>
              <p:cNvSpPr txBox="1">
                <a:spLocks noChangeArrowheads="1"/>
              </p:cNvSpPr>
              <p:nvPr/>
            </p:nvSpPr>
            <p:spPr bwMode="auto">
              <a:xfrm>
                <a:off x="1504" y="1017"/>
                <a:ext cx="224"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altLang="zh-CN" sz="1600" i="1">
                    <a:solidFill>
                      <a:schemeClr val="bg2"/>
                    </a:solidFill>
                    <a:latin typeface="Comic Sans MS" panose="030F0702030302020204" pitchFamily="66" charset="0"/>
                    <a:ea typeface="宋体" panose="02010600030101010101" pitchFamily="2" charset="-122"/>
                  </a:rPr>
                  <a:t>d</a:t>
                </a:r>
              </a:p>
            </p:txBody>
          </p:sp>
        </p:grpSp>
        <p:sp>
          <p:nvSpPr>
            <p:cNvPr id="132136" name="Text Box 60"/>
            <p:cNvSpPr txBox="1">
              <a:spLocks noChangeArrowheads="1"/>
            </p:cNvSpPr>
            <p:nvPr/>
          </p:nvSpPr>
          <p:spPr bwMode="auto">
            <a:xfrm>
              <a:off x="3120" y="1440"/>
              <a:ext cx="72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zh-CN" sz="2000" dirty="0">
                  <a:solidFill>
                    <a:schemeClr val="bg2"/>
                  </a:solidFill>
                  <a:latin typeface="Comic Sans MS" panose="030F0702030302020204" pitchFamily="66" charset="0"/>
                  <a:ea typeface="宋体" panose="02010600030101010101" pitchFamily="2" charset="-122"/>
                </a:rPr>
                <a:t>direct</a:t>
              </a:r>
            </a:p>
          </p:txBody>
        </p:sp>
        <p:sp>
          <p:nvSpPr>
            <p:cNvPr id="132137" name="Text Box 61"/>
            <p:cNvSpPr txBox="1">
              <a:spLocks noChangeArrowheads="1"/>
            </p:cNvSpPr>
            <p:nvPr/>
          </p:nvSpPr>
          <p:spPr bwMode="auto">
            <a:xfrm>
              <a:off x="5136" y="1544"/>
              <a:ext cx="3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zh-CN" sz="2400">
                  <a:solidFill>
                    <a:schemeClr val="bg2"/>
                  </a:solidFill>
                  <a:latin typeface="Comic Sans MS" panose="030F0702030302020204" pitchFamily="66" charset="0"/>
                  <a:ea typeface="宋体" panose="02010600030101010101" pitchFamily="2" charset="-122"/>
                </a:rPr>
                <a:t>B</a:t>
              </a:r>
            </a:p>
          </p:txBody>
        </p:sp>
        <p:sp>
          <p:nvSpPr>
            <p:cNvPr id="132138" name="Line 62"/>
            <p:cNvSpPr>
              <a:spLocks noChangeShapeType="1"/>
            </p:cNvSpPr>
            <p:nvPr/>
          </p:nvSpPr>
          <p:spPr bwMode="auto">
            <a:xfrm>
              <a:off x="4011" y="1668"/>
              <a:ext cx="953" cy="20"/>
            </a:xfrm>
            <a:prstGeom prst="line">
              <a:avLst/>
            </a:prstGeom>
            <a:noFill/>
            <a:ln w="190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bg2"/>
                </a:solidFill>
              </a:endParaRPr>
            </a:p>
          </p:txBody>
        </p:sp>
        <p:grpSp>
          <p:nvGrpSpPr>
            <p:cNvPr id="132139" name="Group 9"/>
            <p:cNvGrpSpPr>
              <a:grpSpLocks/>
            </p:cNvGrpSpPr>
            <p:nvPr/>
          </p:nvGrpSpPr>
          <p:grpSpPr bwMode="auto">
            <a:xfrm>
              <a:off x="4964" y="1544"/>
              <a:ext cx="297" cy="212"/>
              <a:chOff x="1392" y="1017"/>
              <a:chExt cx="336" cy="246"/>
            </a:xfrm>
          </p:grpSpPr>
          <p:sp>
            <p:nvSpPr>
              <p:cNvPr id="132145" name="Oval 10"/>
              <p:cNvSpPr>
                <a:spLocks noChangeArrowheads="1"/>
              </p:cNvSpPr>
              <p:nvPr/>
            </p:nvSpPr>
            <p:spPr bwMode="auto">
              <a:xfrm>
                <a:off x="1392" y="1104"/>
                <a:ext cx="136" cy="136"/>
              </a:xfrm>
              <a:prstGeom prst="ellipse">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800">
                  <a:solidFill>
                    <a:schemeClr val="bg2"/>
                  </a:solidFill>
                </a:endParaRPr>
              </a:p>
            </p:txBody>
          </p:sp>
          <p:sp>
            <p:nvSpPr>
              <p:cNvPr id="132146" name="Text Box 11"/>
              <p:cNvSpPr txBox="1">
                <a:spLocks noChangeArrowheads="1"/>
              </p:cNvSpPr>
              <p:nvPr/>
            </p:nvSpPr>
            <p:spPr bwMode="auto">
              <a:xfrm>
                <a:off x="1504" y="1017"/>
                <a:ext cx="224"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altLang="zh-CN" sz="1600" i="1">
                    <a:solidFill>
                      <a:schemeClr val="bg2"/>
                    </a:solidFill>
                    <a:latin typeface="Comic Sans MS" panose="030F0702030302020204" pitchFamily="66" charset="0"/>
                    <a:ea typeface="宋体" panose="02010600030101010101" pitchFamily="2" charset="-122"/>
                  </a:rPr>
                  <a:t>d</a:t>
                </a:r>
              </a:p>
            </p:txBody>
          </p:sp>
        </p:grpSp>
        <p:sp>
          <p:nvSpPr>
            <p:cNvPr id="132140" name="Text Box 66"/>
            <p:cNvSpPr txBox="1">
              <a:spLocks noChangeArrowheads="1"/>
            </p:cNvSpPr>
            <p:nvPr/>
          </p:nvSpPr>
          <p:spPr bwMode="auto">
            <a:xfrm>
              <a:off x="4176" y="1440"/>
              <a:ext cx="72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zh-CN" sz="2000" dirty="0">
                  <a:solidFill>
                    <a:schemeClr val="bg2"/>
                  </a:solidFill>
                  <a:latin typeface="Comic Sans MS" panose="030F0702030302020204" pitchFamily="66" charset="0"/>
                  <a:ea typeface="宋体" panose="02010600030101010101" pitchFamily="2" charset="-122"/>
                </a:rPr>
                <a:t>direct</a:t>
              </a:r>
            </a:p>
          </p:txBody>
        </p:sp>
        <p:sp>
          <p:nvSpPr>
            <p:cNvPr id="132141" name="Arc 67"/>
            <p:cNvSpPr>
              <a:spLocks/>
            </p:cNvSpPr>
            <p:nvPr/>
          </p:nvSpPr>
          <p:spPr bwMode="auto">
            <a:xfrm rot="9115626">
              <a:off x="2979" y="1462"/>
              <a:ext cx="867" cy="499"/>
            </a:xfrm>
            <a:custGeom>
              <a:avLst/>
              <a:gdLst>
                <a:gd name="T0" fmla="*/ 0 w 23792"/>
                <a:gd name="T1" fmla="*/ 0 h 21600"/>
                <a:gd name="T2" fmla="*/ 0 w 23792"/>
                <a:gd name="T3" fmla="*/ 0 h 21600"/>
                <a:gd name="T4" fmla="*/ 0 w 23792"/>
                <a:gd name="T5" fmla="*/ 0 h 21600"/>
                <a:gd name="T6" fmla="*/ 0 60000 65536"/>
                <a:gd name="T7" fmla="*/ 0 60000 65536"/>
                <a:gd name="T8" fmla="*/ 0 60000 65536"/>
                <a:gd name="T9" fmla="*/ 0 w 23792"/>
                <a:gd name="T10" fmla="*/ 0 h 21600"/>
                <a:gd name="T11" fmla="*/ 23792 w 23792"/>
                <a:gd name="T12" fmla="*/ 21600 h 21600"/>
              </a:gdLst>
              <a:ahLst/>
              <a:cxnLst>
                <a:cxn ang="T6">
                  <a:pos x="T0" y="T1"/>
                </a:cxn>
                <a:cxn ang="T7">
                  <a:pos x="T2" y="T3"/>
                </a:cxn>
                <a:cxn ang="T8">
                  <a:pos x="T4" y="T5"/>
                </a:cxn>
              </a:cxnLst>
              <a:rect l="T9" t="T10" r="T11" b="T12"/>
              <a:pathLst>
                <a:path w="23792" h="21600" fill="none" extrusionOk="0">
                  <a:moveTo>
                    <a:pt x="-1" y="111"/>
                  </a:moveTo>
                  <a:cubicBezTo>
                    <a:pt x="728" y="37"/>
                    <a:pt x="1460" y="-1"/>
                    <a:pt x="2193" y="0"/>
                  </a:cubicBezTo>
                  <a:cubicBezTo>
                    <a:pt x="14047" y="0"/>
                    <a:pt x="23686" y="9554"/>
                    <a:pt x="23792" y="21407"/>
                  </a:cubicBezTo>
                </a:path>
                <a:path w="23792" h="21600" stroke="0" extrusionOk="0">
                  <a:moveTo>
                    <a:pt x="-1" y="111"/>
                  </a:moveTo>
                  <a:cubicBezTo>
                    <a:pt x="728" y="37"/>
                    <a:pt x="1460" y="-1"/>
                    <a:pt x="2193" y="0"/>
                  </a:cubicBezTo>
                  <a:cubicBezTo>
                    <a:pt x="14047" y="0"/>
                    <a:pt x="23686" y="9554"/>
                    <a:pt x="23792" y="21407"/>
                  </a:cubicBezTo>
                  <a:lnTo>
                    <a:pt x="2193" y="21600"/>
                  </a:lnTo>
                  <a:lnTo>
                    <a:pt x="-1" y="111"/>
                  </a:lnTo>
                  <a:close/>
                </a:path>
              </a:pathLst>
            </a:custGeom>
            <a:noFill/>
            <a:ln w="9525">
              <a:solidFill>
                <a:srgbClr val="FF000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132142" name="Arc 68"/>
            <p:cNvSpPr>
              <a:spLocks/>
            </p:cNvSpPr>
            <p:nvPr/>
          </p:nvSpPr>
          <p:spPr bwMode="auto">
            <a:xfrm rot="-737987">
              <a:off x="2897" y="1369"/>
              <a:ext cx="2107" cy="491"/>
            </a:xfrm>
            <a:custGeom>
              <a:avLst/>
              <a:gdLst>
                <a:gd name="T0" fmla="*/ 0 w 23077"/>
                <a:gd name="T1" fmla="*/ 0 h 21600"/>
                <a:gd name="T2" fmla="*/ 0 w 23077"/>
                <a:gd name="T3" fmla="*/ 0 h 21600"/>
                <a:gd name="T4" fmla="*/ 0 w 23077"/>
                <a:gd name="T5" fmla="*/ 0 h 21600"/>
                <a:gd name="T6" fmla="*/ 0 60000 65536"/>
                <a:gd name="T7" fmla="*/ 0 60000 65536"/>
                <a:gd name="T8" fmla="*/ 0 60000 65536"/>
                <a:gd name="T9" fmla="*/ 0 w 23077"/>
                <a:gd name="T10" fmla="*/ 0 h 21600"/>
                <a:gd name="T11" fmla="*/ 23077 w 23077"/>
                <a:gd name="T12" fmla="*/ 21600 h 21600"/>
              </a:gdLst>
              <a:ahLst/>
              <a:cxnLst>
                <a:cxn ang="T6">
                  <a:pos x="T0" y="T1"/>
                </a:cxn>
                <a:cxn ang="T7">
                  <a:pos x="T2" y="T3"/>
                </a:cxn>
                <a:cxn ang="T8">
                  <a:pos x="T4" y="T5"/>
                </a:cxn>
              </a:cxnLst>
              <a:rect l="T9" t="T10" r="T11" b="T12"/>
              <a:pathLst>
                <a:path w="23077" h="21600" fill="none" extrusionOk="0">
                  <a:moveTo>
                    <a:pt x="-1" y="50"/>
                  </a:moveTo>
                  <a:cubicBezTo>
                    <a:pt x="491" y="16"/>
                    <a:pt x="984" y="-1"/>
                    <a:pt x="1478" y="0"/>
                  </a:cubicBezTo>
                  <a:cubicBezTo>
                    <a:pt x="13332" y="0"/>
                    <a:pt x="22971" y="9554"/>
                    <a:pt x="23077" y="21407"/>
                  </a:cubicBezTo>
                </a:path>
                <a:path w="23077" h="21600" stroke="0" extrusionOk="0">
                  <a:moveTo>
                    <a:pt x="-1" y="50"/>
                  </a:moveTo>
                  <a:cubicBezTo>
                    <a:pt x="491" y="16"/>
                    <a:pt x="984" y="-1"/>
                    <a:pt x="1478" y="0"/>
                  </a:cubicBezTo>
                  <a:cubicBezTo>
                    <a:pt x="13332" y="0"/>
                    <a:pt x="22971" y="9554"/>
                    <a:pt x="23077" y="21407"/>
                  </a:cubicBezTo>
                  <a:lnTo>
                    <a:pt x="1478" y="21600"/>
                  </a:lnTo>
                  <a:lnTo>
                    <a:pt x="-1" y="50"/>
                  </a:lnTo>
                  <a:close/>
                </a:path>
              </a:pathLst>
            </a:custGeom>
            <a:noFill/>
            <a:ln w="9525">
              <a:solidFill>
                <a:srgbClr val="FF000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132143" name="Text Box 69"/>
            <p:cNvSpPr txBox="1">
              <a:spLocks noChangeArrowheads="1"/>
            </p:cNvSpPr>
            <p:nvPr/>
          </p:nvSpPr>
          <p:spPr bwMode="auto">
            <a:xfrm>
              <a:off x="3936" y="1104"/>
              <a:ext cx="96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zh-CN" sz="2000" dirty="0">
                  <a:solidFill>
                    <a:schemeClr val="bg2"/>
                  </a:solidFill>
                  <a:latin typeface="Comic Sans MS" panose="030F0702030302020204" pitchFamily="66" charset="0"/>
                  <a:ea typeface="宋体" panose="02010600030101010101" pitchFamily="2" charset="-122"/>
                </a:rPr>
                <a:t>indirect</a:t>
              </a:r>
            </a:p>
          </p:txBody>
        </p:sp>
        <p:sp>
          <p:nvSpPr>
            <p:cNvPr id="132144" name="Text Box 70"/>
            <p:cNvSpPr txBox="1">
              <a:spLocks noChangeArrowheads="1"/>
            </p:cNvSpPr>
            <p:nvPr/>
          </p:nvSpPr>
          <p:spPr bwMode="auto">
            <a:xfrm>
              <a:off x="3504" y="1776"/>
              <a:ext cx="163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zh-CN" sz="2000" dirty="0">
                  <a:solidFill>
                    <a:schemeClr val="bg2"/>
                  </a:solidFill>
                  <a:latin typeface="Comic Sans MS" panose="030F0702030302020204" pitchFamily="66" charset="0"/>
                  <a:ea typeface="宋体" panose="02010600030101010101" pitchFamily="2" charset="-122"/>
                </a:rPr>
                <a:t>recommendation</a:t>
              </a:r>
            </a:p>
          </p:txBody>
        </p:sp>
      </p:grpSp>
    </p:spTree>
    <p:extLst>
      <p:ext uri="{BB962C8B-B14F-4D97-AF65-F5344CB8AC3E}">
        <p14:creationId xmlns:p14="http://schemas.microsoft.com/office/powerpoint/2010/main" val="71731427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Comic Sans MS" panose="030F0702030302020204" pitchFamily="66" charset="0"/>
              </a:rPr>
              <a:t>Suspicious: Search Neutrality</a:t>
            </a:r>
          </a:p>
        </p:txBody>
      </p:sp>
      <p:sp>
        <p:nvSpPr>
          <p:cNvPr id="125955" name="Rectangle 2"/>
          <p:cNvSpPr>
            <a:spLocks noGrp="1" noChangeArrowheads="1"/>
          </p:cNvSpPr>
          <p:nvPr>
            <p:ph type="subTitle" idx="4294967295"/>
          </p:nvPr>
        </p:nvSpPr>
        <p:spPr>
          <a:xfrm>
            <a:off x="0" y="3886200"/>
            <a:ext cx="6400800" cy="1752600"/>
          </a:xfrm>
        </p:spPr>
        <p:txBody>
          <a:bodyPr/>
          <a:lstStyle/>
          <a:p>
            <a:pPr marL="608013" indent="-608013" eaLnBrk="1" hangingPunct="1">
              <a:lnSpc>
                <a:spcPct val="80000"/>
              </a:lnSpc>
              <a:spcBef>
                <a:spcPts val="5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zh-CN" altLang="en-GB" sz="2000" dirty="0">
              <a:latin typeface="Comic Sans MS" panose="030F0702030302020204" pitchFamily="66" charset="0"/>
              <a:ea typeface="宋体" panose="02010600030101010101" pitchFamily="2" charset="-122"/>
            </a:endParaRPr>
          </a:p>
          <a:p>
            <a:pPr marL="608013" indent="-608013" eaLnBrk="1" hangingPunct="1">
              <a:lnSpc>
                <a:spcPct val="105000"/>
              </a:lnSpc>
              <a:spcBef>
                <a:spcPts val="500"/>
              </a:spcBef>
              <a:buFont typeface="Wingdings" panose="05000000000000000000" pitchFamily="2" charset="2"/>
              <a:buNone/>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en-GB" altLang="zh-CN" sz="2500" dirty="0">
              <a:latin typeface="Comic Sans MS" panose="030F0702030302020204" pitchFamily="66" charset="0"/>
              <a:ea typeface="宋体" panose="02010600030101010101" pitchFamily="2" charset="-122"/>
            </a:endParaRPr>
          </a:p>
        </p:txBody>
      </p:sp>
      <p:sp>
        <p:nvSpPr>
          <p:cNvPr id="3" name="Rectangle 2"/>
          <p:cNvSpPr/>
          <p:nvPr/>
        </p:nvSpPr>
        <p:spPr>
          <a:xfrm>
            <a:off x="457200" y="1738449"/>
            <a:ext cx="8135596" cy="707886"/>
          </a:xfrm>
          <a:prstGeom prst="rect">
            <a:avLst/>
          </a:prstGeom>
        </p:spPr>
        <p:txBody>
          <a:bodyPr wrap="square">
            <a:spAutoFit/>
          </a:bodyPr>
          <a:lstStyle/>
          <a:p>
            <a:r>
              <a:rPr lang="en-US" sz="2000" dirty="0">
                <a:solidFill>
                  <a:srgbClr val="0070C0"/>
                </a:solidFill>
                <a:latin typeface="Comic Sans MS" panose="030F0702030302020204" pitchFamily="66" charset="0"/>
              </a:rPr>
              <a:t>Search engines: </a:t>
            </a:r>
            <a:r>
              <a:rPr lang="en-US" sz="2000" dirty="0">
                <a:latin typeface="Comic Sans MS" panose="030F0702030302020204" pitchFamily="66" charset="0"/>
              </a:rPr>
              <a:t>no editorial policies other than that their results be comprehensive, </a:t>
            </a:r>
            <a:r>
              <a:rPr lang="en-US" sz="2000" dirty="0">
                <a:solidFill>
                  <a:srgbClr val="0070C0"/>
                </a:solidFill>
                <a:latin typeface="Comic Sans MS" panose="030F0702030302020204" pitchFamily="66" charset="0"/>
              </a:rPr>
              <a:t>impartial</a:t>
            </a:r>
            <a:r>
              <a:rPr lang="en-US" sz="2000" dirty="0">
                <a:latin typeface="Comic Sans MS" panose="030F0702030302020204" pitchFamily="66" charset="0"/>
              </a:rPr>
              <a:t> and based solely on relevance.</a:t>
            </a:r>
          </a:p>
        </p:txBody>
      </p:sp>
      <p:pic>
        <p:nvPicPr>
          <p:cNvPr id="5" name="Picture 4"/>
          <p:cNvPicPr>
            <a:picLocks noChangeAspect="1"/>
          </p:cNvPicPr>
          <p:nvPr/>
        </p:nvPicPr>
        <p:blipFill>
          <a:blip r:embed="rId3"/>
          <a:stretch>
            <a:fillRect/>
          </a:stretch>
        </p:blipFill>
        <p:spPr>
          <a:xfrm>
            <a:off x="610237" y="2896208"/>
            <a:ext cx="3758735" cy="3352192"/>
          </a:xfrm>
          <a:prstGeom prst="rect">
            <a:avLst/>
          </a:prstGeom>
        </p:spPr>
      </p:pic>
      <p:pic>
        <p:nvPicPr>
          <p:cNvPr id="7" name="Picture 6"/>
          <p:cNvPicPr>
            <a:picLocks noChangeAspect="1"/>
          </p:cNvPicPr>
          <p:nvPr/>
        </p:nvPicPr>
        <p:blipFill>
          <a:blip r:embed="rId4"/>
          <a:stretch>
            <a:fillRect/>
          </a:stretch>
        </p:blipFill>
        <p:spPr>
          <a:xfrm>
            <a:off x="4368972" y="3550259"/>
            <a:ext cx="4531343" cy="2698141"/>
          </a:xfrm>
          <a:prstGeom prst="rect">
            <a:avLst/>
          </a:prstGeom>
        </p:spPr>
      </p:pic>
      <p:sp>
        <p:nvSpPr>
          <p:cNvPr id="9" name="TextBox 8"/>
          <p:cNvSpPr txBox="1"/>
          <p:nvPr/>
        </p:nvSpPr>
        <p:spPr>
          <a:xfrm>
            <a:off x="4330391" y="2817648"/>
            <a:ext cx="4608506" cy="553998"/>
          </a:xfrm>
          <a:prstGeom prst="rect">
            <a:avLst/>
          </a:prstGeom>
          <a:noFill/>
        </p:spPr>
        <p:txBody>
          <a:bodyPr wrap="square" rtlCol="0">
            <a:spAutoFit/>
          </a:bodyPr>
          <a:lstStyle/>
          <a:p>
            <a:r>
              <a:rPr lang="en-US" sz="1500" dirty="0">
                <a:latin typeface="Batang" panose="02030600000101010101" pitchFamily="18" charset="-127"/>
                <a:ea typeface="Batang" panose="02030600000101010101" pitchFamily="18" charset="-127"/>
              </a:rPr>
              <a:t>A fake ranking of a hospital unit under Baidu costed life and money of a patient in China</a:t>
            </a:r>
          </a:p>
        </p:txBody>
      </p:sp>
      <p:sp>
        <p:nvSpPr>
          <p:cNvPr id="10" name="Rectangle 9">
            <a:extLst>
              <a:ext uri="{FF2B5EF4-FFF2-40B4-BE49-F238E27FC236}">
                <a16:creationId xmlns="" xmlns:a16="http://schemas.microsoft.com/office/drawing/2014/main" id="{E41EAFEB-57FE-CA4D-8A9E-B1778BAD0177}"/>
              </a:ext>
            </a:extLst>
          </p:cNvPr>
          <p:cNvSpPr/>
          <p:nvPr/>
        </p:nvSpPr>
        <p:spPr>
          <a:xfrm>
            <a:off x="1097492" y="2888842"/>
            <a:ext cx="798216" cy="277425"/>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C156EF6D-F4AE-BC4A-A350-663917466408}"/>
              </a:ext>
            </a:extLst>
          </p:cNvPr>
          <p:cNvSpPr/>
          <p:nvPr/>
        </p:nvSpPr>
        <p:spPr>
          <a:xfrm>
            <a:off x="7953903" y="2839950"/>
            <a:ext cx="638893" cy="277425"/>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93797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
          <p:cNvGrpSpPr>
            <a:grpSpLocks/>
          </p:cNvGrpSpPr>
          <p:nvPr/>
        </p:nvGrpSpPr>
        <p:grpSpPr bwMode="auto">
          <a:xfrm>
            <a:off x="1071563" y="304800"/>
            <a:ext cx="7613650" cy="1106488"/>
            <a:chOff x="0" y="0"/>
            <a:chExt cx="4796" cy="697"/>
          </a:xfrm>
        </p:grpSpPr>
        <p:sp>
          <p:nvSpPr>
            <p:cNvPr id="10245" name="Oval 2"/>
            <p:cNvSpPr>
              <a:spLocks/>
            </p:cNvSpPr>
            <p:nvPr/>
          </p:nvSpPr>
          <p:spPr bwMode="auto">
            <a:xfrm flipH="1">
              <a:off x="2392" y="0"/>
              <a:ext cx="696" cy="696"/>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10246" name="Oval 3"/>
            <p:cNvSpPr>
              <a:spLocks/>
            </p:cNvSpPr>
            <p:nvPr/>
          </p:nvSpPr>
          <p:spPr bwMode="auto">
            <a:xfrm flipH="1">
              <a:off x="4101" y="0"/>
              <a:ext cx="695" cy="696"/>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10247" name="Oval 4"/>
            <p:cNvSpPr>
              <a:spLocks/>
            </p:cNvSpPr>
            <p:nvPr/>
          </p:nvSpPr>
          <p:spPr bwMode="auto">
            <a:xfrm flipH="1">
              <a:off x="0" y="1"/>
              <a:ext cx="695" cy="696"/>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10248" name="Oval 5"/>
            <p:cNvSpPr>
              <a:spLocks/>
            </p:cNvSpPr>
            <p:nvPr/>
          </p:nvSpPr>
          <p:spPr bwMode="auto">
            <a:xfrm flipH="1">
              <a:off x="3308" y="0"/>
              <a:ext cx="695" cy="696"/>
            </a:xfrm>
            <a:prstGeom prst="ellipse">
              <a:avLst/>
            </a:prstGeom>
            <a:noFill/>
            <a:ln w="28440">
              <a:solidFill>
                <a:srgbClr val="D9D8E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10249" name="Oval 6"/>
            <p:cNvSpPr>
              <a:spLocks/>
            </p:cNvSpPr>
            <p:nvPr/>
          </p:nvSpPr>
          <p:spPr bwMode="auto">
            <a:xfrm flipH="1">
              <a:off x="811" y="0"/>
              <a:ext cx="695" cy="696"/>
            </a:xfrm>
            <a:prstGeom prst="ellipse">
              <a:avLst/>
            </a:prstGeom>
            <a:noFill/>
            <a:ln w="28440">
              <a:solidFill>
                <a:srgbClr val="D9D8E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grpSp>
      <p:sp>
        <p:nvSpPr>
          <p:cNvPr id="10243" name="Rectangle 7"/>
          <p:cNvSpPr>
            <a:spLocks noGrp="1" noChangeArrowheads="1"/>
          </p:cNvSpPr>
          <p:nvPr>
            <p:ph type="title"/>
          </p:nvPr>
        </p:nvSpPr>
        <p:spPr>
          <a:xfrm>
            <a:off x="457200" y="0"/>
            <a:ext cx="8229600" cy="1524000"/>
          </a:xfrm>
        </p:spPr>
        <p:txBody>
          <a:bodyPr lIns="0" tIns="0" rIns="2198" bIns="0"/>
          <a:lstStyle/>
          <a:p>
            <a:pPr marL="63500" eaLnBrk="1" hangingPunct="1"/>
            <a:r>
              <a:rPr lang="en-US" altLang="zh-CN" sz="4000" dirty="0">
                <a:latin typeface="Comic Sans MS" panose="030F0702030302020204" pitchFamily="66" charset="0"/>
                <a:ea typeface="宋体" panose="02010600030101010101" pitchFamily="2" charset="-122"/>
                <a:sym typeface="Comic Sans MS" panose="030F0702030302020204" pitchFamily="66" charset="0"/>
              </a:rPr>
              <a:t>Security and Privacy</a:t>
            </a:r>
            <a:endParaRPr lang="en-US" altLang="zh-CN" sz="4000" dirty="0">
              <a:latin typeface="Comic Sans MS" panose="030F0702030302020204" pitchFamily="66" charset="0"/>
              <a:ea typeface="华文楷体" charset="-122"/>
              <a:sym typeface="Comic Sans MS" panose="030F0702030302020204" pitchFamily="66" charset="0"/>
            </a:endParaRPr>
          </a:p>
        </p:txBody>
      </p:sp>
      <p:sp>
        <p:nvSpPr>
          <p:cNvPr id="10244" name="Rectangle 8"/>
          <p:cNvSpPr>
            <a:spLocks noGrp="1" noChangeArrowheads="1"/>
          </p:cNvSpPr>
          <p:nvPr>
            <p:ph type="body" idx="1"/>
          </p:nvPr>
        </p:nvSpPr>
        <p:spPr>
          <a:xfrm>
            <a:off x="575416" y="1524000"/>
            <a:ext cx="7850736" cy="5549900"/>
          </a:xfrm>
        </p:spPr>
        <p:txBody>
          <a:bodyPr lIns="0" tIns="0" rIns="2198" bIns="0"/>
          <a:lstStyle/>
          <a:p>
            <a:pPr marL="404813" eaLnBrk="1" hangingPunct="1"/>
            <a:r>
              <a:rPr lang="en-US" altLang="zh-CN" sz="2800" dirty="0">
                <a:latin typeface="Comic Sans MS" panose="030F0702030302020204" pitchFamily="66" charset="0"/>
                <a:ea typeface="宋体" panose="02010600030101010101" pitchFamily="2" charset="-122"/>
                <a:sym typeface="Comic Sans MS" panose="030F0702030302020204" pitchFamily="66" charset="0"/>
              </a:rPr>
              <a:t> </a:t>
            </a:r>
            <a:r>
              <a:rPr lang="en-US" altLang="zh-CN" sz="2400" dirty="0">
                <a:latin typeface="Comic Sans MS" panose="030F0702030302020204" pitchFamily="66" charset="0"/>
                <a:ea typeface="宋体" panose="02010600030101010101" pitchFamily="2" charset="-122"/>
                <a:sym typeface="Comic Sans MS" panose="030F0702030302020204" pitchFamily="66" charset="0"/>
              </a:rPr>
              <a:t>Data security </a:t>
            </a:r>
          </a:p>
          <a:p>
            <a:pPr marL="804863" lvl="1"/>
            <a:r>
              <a:rPr lang="en-US" altLang="zh-CN" sz="2200" dirty="0">
                <a:latin typeface="Comic Sans MS" panose="030F0702030302020204" pitchFamily="66" charset="0"/>
                <a:ea typeface="宋体" panose="02010600030101010101" pitchFamily="2" charset="-122"/>
                <a:sym typeface="Comic Sans MS" panose="030F0702030302020204" pitchFamily="66" charset="0"/>
              </a:rPr>
              <a:t>Tampered data, data loss or replacement, data leakage, …</a:t>
            </a:r>
          </a:p>
          <a:p>
            <a:pPr marL="804863" lvl="1"/>
            <a:endParaRPr lang="en-US" altLang="zh-CN" sz="800" dirty="0">
              <a:latin typeface="Comic Sans MS" panose="030F0702030302020204" pitchFamily="66" charset="0"/>
              <a:ea typeface="宋体" panose="02010600030101010101" pitchFamily="2" charset="-122"/>
              <a:sym typeface="Comic Sans MS" panose="030F0702030302020204" pitchFamily="66" charset="0"/>
            </a:endParaRPr>
          </a:p>
          <a:p>
            <a:pPr marL="404813"/>
            <a:r>
              <a:rPr lang="en-US" altLang="zh-CN" sz="2400" dirty="0">
                <a:latin typeface="Comic Sans MS" panose="030F0702030302020204" pitchFamily="66" charset="0"/>
                <a:ea typeface="宋体" panose="02010600030101010101" pitchFamily="2" charset="-122"/>
                <a:sym typeface="Comic Sans MS" panose="030F0702030302020204" pitchFamily="66" charset="0"/>
              </a:rPr>
              <a:t> Query authentication </a:t>
            </a:r>
          </a:p>
          <a:p>
            <a:pPr marL="804863" lvl="1"/>
            <a:r>
              <a:rPr lang="en-US" altLang="zh-CN" sz="2200" dirty="0">
                <a:solidFill>
                  <a:srgbClr val="0070C0"/>
                </a:solidFill>
                <a:latin typeface="Comic Sans MS" panose="030F0702030302020204" pitchFamily="66" charset="0"/>
                <a:ea typeface="宋体" panose="02010600030101010101" pitchFamily="2" charset="-122"/>
                <a:sym typeface="Comic Sans MS" panose="030F0702030302020204" pitchFamily="66" charset="0"/>
              </a:rPr>
              <a:t>Sound </a:t>
            </a:r>
            <a:r>
              <a:rPr lang="en-US" altLang="zh-CN" sz="2200" dirty="0">
                <a:latin typeface="Comic Sans MS" panose="030F0702030302020204" pitchFamily="66" charset="0"/>
                <a:ea typeface="宋体" panose="02010600030101010101" pitchFamily="2" charset="-122"/>
                <a:sym typeface="Comic Sans MS" panose="030F0702030302020204" pitchFamily="66" charset="0"/>
              </a:rPr>
              <a:t>and </a:t>
            </a:r>
            <a:r>
              <a:rPr lang="en-US" altLang="zh-CN" sz="2200" dirty="0">
                <a:solidFill>
                  <a:srgbClr val="0070C0"/>
                </a:solidFill>
                <a:latin typeface="Comic Sans MS" panose="030F0702030302020204" pitchFamily="66" charset="0"/>
                <a:ea typeface="宋体" panose="02010600030101010101" pitchFamily="2" charset="-122"/>
                <a:sym typeface="Comic Sans MS" panose="030F0702030302020204" pitchFamily="66" charset="0"/>
              </a:rPr>
              <a:t>complete</a:t>
            </a:r>
          </a:p>
          <a:p>
            <a:pPr marL="804863" lvl="1"/>
            <a:endParaRPr lang="en-US" altLang="zh-CN" sz="800" dirty="0">
              <a:solidFill>
                <a:srgbClr val="0070C0"/>
              </a:solidFill>
              <a:latin typeface="Comic Sans MS" panose="030F0702030302020204" pitchFamily="66" charset="0"/>
              <a:ea typeface="宋体" panose="02010600030101010101" pitchFamily="2" charset="-122"/>
              <a:sym typeface="Comic Sans MS" panose="030F0702030302020204" pitchFamily="66" charset="0"/>
            </a:endParaRPr>
          </a:p>
          <a:p>
            <a:pPr marL="404813" eaLnBrk="1" hangingPunct="1"/>
            <a:r>
              <a:rPr lang="en-US" altLang="zh-CN" sz="2400" dirty="0">
                <a:latin typeface="Comic Sans MS" panose="030F0702030302020204" pitchFamily="66" charset="0"/>
                <a:ea typeface="宋体" panose="02010600030101010101" pitchFamily="2" charset="-122"/>
                <a:sym typeface="Comic Sans MS" panose="030F0702030302020204" pitchFamily="66" charset="0"/>
              </a:rPr>
              <a:t> How to protect</a:t>
            </a:r>
            <a:r>
              <a:rPr lang="en-US" altLang="zh-CN" sz="2400" dirty="0">
                <a:solidFill>
                  <a:srgbClr val="FF0000"/>
                </a:solidFill>
                <a:latin typeface="Comic Sans MS" panose="030F0702030302020204" pitchFamily="66" charset="0"/>
                <a:ea typeface="宋体" panose="02010600030101010101" pitchFamily="2" charset="-122"/>
                <a:sym typeface="Comic Sans MS" panose="030F0702030302020204" pitchFamily="66" charset="0"/>
              </a:rPr>
              <a:t> </a:t>
            </a:r>
            <a:r>
              <a:rPr lang="en-US" altLang="zh-CN" sz="2400" dirty="0">
                <a:solidFill>
                  <a:srgbClr val="0070C0"/>
                </a:solidFill>
                <a:latin typeface="Comic Sans MS" panose="030F0702030302020204" pitchFamily="66" charset="0"/>
                <a:ea typeface="宋体" panose="02010600030101010101" pitchFamily="2" charset="-122"/>
                <a:sym typeface="Comic Sans MS" panose="030F0702030302020204" pitchFamily="66" charset="0"/>
              </a:rPr>
              <a:t>user privacy </a:t>
            </a:r>
            <a:r>
              <a:rPr lang="en-US" altLang="zh-CN" sz="2400" dirty="0">
                <a:latin typeface="Comic Sans MS" panose="030F0702030302020204" pitchFamily="66" charset="0"/>
                <a:ea typeface="宋体" panose="02010600030101010101" pitchFamily="2" charset="-122"/>
                <a:sym typeface="Comic Sans MS" panose="030F0702030302020204" pitchFamily="66" charset="0"/>
              </a:rPr>
              <a:t>....</a:t>
            </a:r>
            <a:r>
              <a:rPr lang="en-US" altLang="zh-CN" sz="2400" dirty="0">
                <a:solidFill>
                  <a:srgbClr val="FF0000"/>
                </a:solidFill>
                <a:latin typeface="Comic Sans MS" panose="030F0702030302020204" pitchFamily="66" charset="0"/>
                <a:ea typeface="宋体" panose="02010600030101010101" pitchFamily="2" charset="-122"/>
                <a:sym typeface="Comic Sans MS" panose="030F0702030302020204" pitchFamily="66" charset="0"/>
              </a:rPr>
              <a:t> </a:t>
            </a:r>
            <a:endParaRPr lang="en-US" altLang="zh-CN" sz="2400" dirty="0">
              <a:solidFill>
                <a:srgbClr val="FF0000"/>
              </a:solidFill>
              <a:latin typeface="Comic Sans MS" panose="030F0702030302020204" pitchFamily="66" charset="0"/>
              <a:ea typeface="华文楷体" charset="-122"/>
              <a:sym typeface="Comic Sans MS" panose="030F0702030302020204" pitchFamily="66" charset="0"/>
            </a:endParaRPr>
          </a:p>
          <a:p>
            <a:pPr marL="627063" lvl="1" eaLnBrk="1" hangingPunct="1"/>
            <a:r>
              <a:rPr lang="en-US" altLang="zh-CN" sz="2400" dirty="0">
                <a:latin typeface="Comic Sans MS" panose="030F0702030302020204" pitchFamily="66" charset="0"/>
                <a:ea typeface="宋体" panose="02010600030101010101" pitchFamily="2" charset="-122"/>
                <a:sym typeface="Comic Sans MS" panose="030F0702030302020204" pitchFamily="66" charset="0"/>
              </a:rPr>
              <a:t> </a:t>
            </a:r>
            <a:r>
              <a:rPr lang="en-US" altLang="zh-CN" sz="2200" dirty="0">
                <a:latin typeface="Comic Sans MS" panose="030F0702030302020204" pitchFamily="66" charset="0"/>
                <a:ea typeface="宋体" panose="02010600030101010101" pitchFamily="2" charset="-122"/>
                <a:sym typeface="Comic Sans MS" panose="030F0702030302020204" pitchFamily="66" charset="0"/>
              </a:rPr>
              <a:t>defending against data privacy and </a:t>
            </a:r>
            <a:r>
              <a:rPr lang="en-US" altLang="zh-CN" sz="2200" dirty="0">
                <a:solidFill>
                  <a:srgbClr val="0070C0"/>
                </a:solidFill>
                <a:latin typeface="Comic Sans MS" panose="030F0702030302020204" pitchFamily="66" charset="0"/>
                <a:ea typeface="宋体" panose="02010600030101010101" pitchFamily="2" charset="-122"/>
                <a:sym typeface="Comic Sans MS" panose="030F0702030302020204" pitchFamily="66" charset="0"/>
              </a:rPr>
              <a:t>search privacy</a:t>
            </a:r>
            <a:r>
              <a:rPr lang="en-US" altLang="zh-CN" sz="2200" dirty="0">
                <a:latin typeface="Comic Sans MS" panose="030F0702030302020204" pitchFamily="66" charset="0"/>
                <a:ea typeface="宋体" panose="02010600030101010101" pitchFamily="2" charset="-122"/>
                <a:sym typeface="Comic Sans MS" panose="030F0702030302020204" pitchFamily="66" charset="0"/>
              </a:rPr>
              <a:t>. </a:t>
            </a:r>
          </a:p>
          <a:p>
            <a:pPr marL="627063" lvl="1" eaLnBrk="1" hangingPunct="1"/>
            <a:endParaRPr lang="en-US" altLang="zh-CN" sz="800" dirty="0">
              <a:latin typeface="Comic Sans MS" panose="030F0702030302020204" pitchFamily="66" charset="0"/>
              <a:ea typeface="华文楷体" charset="-122"/>
              <a:sym typeface="Comic Sans MS" panose="030F0702030302020204" pitchFamily="66" charset="0"/>
            </a:endParaRPr>
          </a:p>
          <a:p>
            <a:pPr marL="404813" eaLnBrk="1" hangingPunct="1"/>
            <a:r>
              <a:rPr lang="en-US" altLang="zh-CN" sz="2400" dirty="0">
                <a:latin typeface="Comic Sans MS" panose="030F0702030302020204" pitchFamily="66" charset="0"/>
                <a:ea typeface="宋体" panose="02010600030101010101" pitchFamily="2" charset="-122"/>
                <a:sym typeface="Comic Sans MS" panose="030F0702030302020204" pitchFamily="66" charset="0"/>
              </a:rPr>
              <a:t> ... while ensuring </a:t>
            </a:r>
            <a:r>
              <a:rPr lang="en-US" altLang="zh-CN" sz="2400" dirty="0">
                <a:solidFill>
                  <a:srgbClr val="0070C0"/>
                </a:solidFill>
                <a:latin typeface="Comic Sans MS" panose="030F0702030302020204" pitchFamily="66" charset="0"/>
                <a:ea typeface="宋体" panose="02010600030101010101" pitchFamily="2" charset="-122"/>
                <a:sym typeface="Comic Sans MS" panose="030F0702030302020204" pitchFamily="66" charset="0"/>
              </a:rPr>
              <a:t>good system performance</a:t>
            </a:r>
            <a:r>
              <a:rPr lang="en-US" altLang="zh-CN" sz="2400" dirty="0">
                <a:latin typeface="Comic Sans MS" panose="030F0702030302020204" pitchFamily="66" charset="0"/>
                <a:ea typeface="宋体" panose="02010600030101010101" pitchFamily="2" charset="-122"/>
                <a:sym typeface="Comic Sans MS" panose="030F0702030302020204" pitchFamily="66" charset="0"/>
              </a:rPr>
              <a:t>. </a:t>
            </a:r>
            <a:endParaRPr lang="en-US" altLang="zh-CN" sz="2400" dirty="0">
              <a:latin typeface="Comic Sans MS" panose="030F0702030302020204" pitchFamily="66" charset="0"/>
              <a:ea typeface="华文楷体" charset="-122"/>
              <a:sym typeface="Comic Sans MS" panose="030F0702030302020204" pitchFamily="66" charset="0"/>
            </a:endParaRPr>
          </a:p>
          <a:p>
            <a:pPr marL="627063" lvl="1" eaLnBrk="1" hangingPunct="1"/>
            <a:r>
              <a:rPr lang="en-US" altLang="zh-CN" sz="2400" dirty="0">
                <a:latin typeface="Comic Sans MS" panose="030F0702030302020204" pitchFamily="66" charset="0"/>
                <a:ea typeface="宋体" panose="02010600030101010101" pitchFamily="2" charset="-122"/>
                <a:sym typeface="Comic Sans MS" panose="030F0702030302020204" pitchFamily="66" charset="0"/>
              </a:rPr>
              <a:t> </a:t>
            </a:r>
            <a:r>
              <a:rPr lang="en-US" altLang="zh-CN" sz="2200" dirty="0">
                <a:latin typeface="Comic Sans MS" panose="030F0702030302020204" pitchFamily="66" charset="0"/>
                <a:ea typeface="宋体" panose="02010600030101010101" pitchFamily="2" charset="-122"/>
                <a:sym typeface="Comic Sans MS" panose="030F0702030302020204" pitchFamily="66" charset="0"/>
              </a:rPr>
              <a:t>conserving bandwidth, reducing energy through minimizing computation and communication.</a:t>
            </a:r>
            <a:endParaRPr lang="en-US" altLang="zh-CN" sz="2200" dirty="0">
              <a:latin typeface="Comic Sans MS" panose="030F0702030302020204" pitchFamily="66" charset="0"/>
              <a:ea typeface="华文楷体" charset="-122"/>
              <a:sym typeface="Comic Sans MS" panose="030F0702030302020204" pitchFamily="66" charset="0"/>
            </a:endParaRPr>
          </a:p>
          <a:p>
            <a:pPr marL="804863" lvl="1"/>
            <a:endParaRPr lang="en-US" altLang="zh-CN" sz="2400" dirty="0">
              <a:solidFill>
                <a:srgbClr val="0070C0"/>
              </a:solidFill>
              <a:latin typeface="Comic Sans MS" panose="030F0702030302020204" pitchFamily="66" charset="0"/>
              <a:ea typeface="宋体" panose="02010600030101010101" pitchFamily="2" charset="-122"/>
              <a:sym typeface="Comic Sans MS" panose="030F0702030302020204" pitchFamily="66" charset="0"/>
            </a:endParaRPr>
          </a:p>
          <a:p>
            <a:pPr marL="804863" lvl="1"/>
            <a:endParaRPr lang="en-US" altLang="zh-CN" sz="2400" dirty="0">
              <a:latin typeface="Comic Sans MS" panose="030F0702030302020204" pitchFamily="66" charset="0"/>
              <a:ea typeface="华文楷体" charset="-122"/>
              <a:sym typeface="Comic Sans MS" panose="030F0702030302020204" pitchFamily="66" charset="0"/>
            </a:endParaRPr>
          </a:p>
          <a:p>
            <a:pPr marL="404813" eaLnBrk="1" hangingPunct="1"/>
            <a:r>
              <a:rPr lang="en-US" altLang="zh-CN" sz="2800" dirty="0">
                <a:latin typeface="Comic Sans MS" panose="030F0702030302020204" pitchFamily="66" charset="0"/>
                <a:ea typeface="宋体" panose="02010600030101010101" pitchFamily="2" charset="-122"/>
                <a:sym typeface="Comic Sans MS" panose="030F0702030302020204" pitchFamily="66" charset="0"/>
              </a:rPr>
              <a:t> </a:t>
            </a:r>
            <a:endParaRPr lang="en-US" altLang="zh-CN" sz="2300" dirty="0">
              <a:latin typeface="Comic Sans MS" panose="030F0702030302020204" pitchFamily="66" charset="0"/>
              <a:ea typeface="华文楷体" charset="-122"/>
              <a:sym typeface="Comic Sans MS" panose="030F0702030302020204" pitchFamily="66" charset="0"/>
            </a:endParaRPr>
          </a:p>
        </p:txBody>
      </p:sp>
    </p:spTree>
    <p:extLst>
      <p:ext uri="{BB962C8B-B14F-4D97-AF65-F5344CB8AC3E}">
        <p14:creationId xmlns:p14="http://schemas.microsoft.com/office/powerpoint/2010/main" val="3659797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
          <p:cNvGrpSpPr>
            <a:grpSpLocks/>
          </p:cNvGrpSpPr>
          <p:nvPr/>
        </p:nvGrpSpPr>
        <p:grpSpPr bwMode="auto">
          <a:xfrm>
            <a:off x="1071563" y="304800"/>
            <a:ext cx="7613650" cy="1106488"/>
            <a:chOff x="0" y="0"/>
            <a:chExt cx="4796" cy="697"/>
          </a:xfrm>
        </p:grpSpPr>
        <p:sp>
          <p:nvSpPr>
            <p:cNvPr id="13335" name="Oval 2"/>
            <p:cNvSpPr>
              <a:spLocks/>
            </p:cNvSpPr>
            <p:nvPr/>
          </p:nvSpPr>
          <p:spPr bwMode="auto">
            <a:xfrm flipH="1">
              <a:off x="2392" y="0"/>
              <a:ext cx="696" cy="696"/>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13336" name="Oval 3"/>
            <p:cNvSpPr>
              <a:spLocks/>
            </p:cNvSpPr>
            <p:nvPr/>
          </p:nvSpPr>
          <p:spPr bwMode="auto">
            <a:xfrm flipH="1">
              <a:off x="4101" y="0"/>
              <a:ext cx="695" cy="696"/>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13337" name="Oval 4"/>
            <p:cNvSpPr>
              <a:spLocks/>
            </p:cNvSpPr>
            <p:nvPr/>
          </p:nvSpPr>
          <p:spPr bwMode="auto">
            <a:xfrm flipH="1">
              <a:off x="0" y="1"/>
              <a:ext cx="695" cy="696"/>
            </a:xfrm>
            <a:prstGeom prst="ellipse">
              <a:avLst/>
            </a:prstGeom>
            <a:solidFill>
              <a:srgbClr val="D9D8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13338" name="Oval 5"/>
            <p:cNvSpPr>
              <a:spLocks/>
            </p:cNvSpPr>
            <p:nvPr/>
          </p:nvSpPr>
          <p:spPr bwMode="auto">
            <a:xfrm flipH="1">
              <a:off x="3308" y="0"/>
              <a:ext cx="695" cy="696"/>
            </a:xfrm>
            <a:prstGeom prst="ellipse">
              <a:avLst/>
            </a:prstGeom>
            <a:noFill/>
            <a:ln w="28440">
              <a:solidFill>
                <a:srgbClr val="D9D8E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sp>
          <p:nvSpPr>
            <p:cNvPr id="13339" name="Oval 6"/>
            <p:cNvSpPr>
              <a:spLocks/>
            </p:cNvSpPr>
            <p:nvPr/>
          </p:nvSpPr>
          <p:spPr bwMode="auto">
            <a:xfrm flipH="1">
              <a:off x="811" y="0"/>
              <a:ext cx="695" cy="696"/>
            </a:xfrm>
            <a:prstGeom prst="ellipse">
              <a:avLst/>
            </a:prstGeom>
            <a:noFill/>
            <a:ln w="28440">
              <a:solidFill>
                <a:srgbClr val="D9D8E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endParaRPr lang="zh-CN" altLang="zh-CN">
                <a:ea typeface="宋体" panose="02010600030101010101" pitchFamily="2" charset="-122"/>
              </a:endParaRPr>
            </a:p>
          </p:txBody>
        </p:sp>
      </p:grpSp>
      <p:sp>
        <p:nvSpPr>
          <p:cNvPr id="13315" name="Rectangle 7"/>
          <p:cNvSpPr>
            <a:spLocks noGrp="1" noChangeArrowheads="1"/>
          </p:cNvSpPr>
          <p:nvPr>
            <p:ph type="title"/>
          </p:nvPr>
        </p:nvSpPr>
        <p:spPr>
          <a:xfrm>
            <a:off x="304800" y="228600"/>
            <a:ext cx="8650288" cy="1524000"/>
          </a:xfrm>
        </p:spPr>
        <p:txBody>
          <a:bodyPr lIns="0" tIns="0" rIns="2198" bIns="0"/>
          <a:lstStyle/>
          <a:p>
            <a:pPr marL="63500" eaLnBrk="1" hangingPunct="1"/>
            <a:r>
              <a:rPr lang="en-US" altLang="zh-CN" sz="4000" dirty="0">
                <a:latin typeface="Comic Sans MS" panose="030F0702030302020204" pitchFamily="66" charset="0"/>
                <a:ea typeface="宋体" panose="02010600030101010101" pitchFamily="2" charset="-122"/>
                <a:sym typeface="Comic Sans MS" panose="030F0702030302020204" pitchFamily="66" charset="0"/>
              </a:rPr>
              <a:t/>
            </a:r>
            <a:br>
              <a:rPr lang="en-US" altLang="zh-CN" sz="4000" dirty="0">
                <a:latin typeface="Comic Sans MS" panose="030F0702030302020204" pitchFamily="66" charset="0"/>
                <a:ea typeface="宋体" panose="02010600030101010101" pitchFamily="2" charset="-122"/>
                <a:sym typeface="Comic Sans MS" panose="030F0702030302020204" pitchFamily="66" charset="0"/>
              </a:rPr>
            </a:br>
            <a:r>
              <a:rPr lang="en-US" altLang="zh-CN" sz="4000" dirty="0">
                <a:latin typeface="Comic Sans MS" panose="030F0702030302020204" pitchFamily="66" charset="0"/>
                <a:ea typeface="宋体" panose="02010600030101010101" pitchFamily="2" charset="-122"/>
                <a:sym typeface="Comic Sans MS" panose="030F0702030302020204" pitchFamily="66" charset="0"/>
              </a:rPr>
              <a:t>2. Search Privacy</a:t>
            </a:r>
            <a:br>
              <a:rPr lang="en-US" altLang="zh-CN" sz="4000" dirty="0">
                <a:latin typeface="Comic Sans MS" panose="030F0702030302020204" pitchFamily="66" charset="0"/>
                <a:ea typeface="宋体" panose="02010600030101010101" pitchFamily="2" charset="-122"/>
                <a:sym typeface="Comic Sans MS" panose="030F0702030302020204" pitchFamily="66" charset="0"/>
              </a:rPr>
            </a:br>
            <a:r>
              <a:rPr lang="en-US" altLang="zh-CN" sz="4000" dirty="0">
                <a:latin typeface="Comic Sans MS" panose="030F0702030302020204" pitchFamily="66" charset="0"/>
                <a:ea typeface="宋体" panose="02010600030101010101" pitchFamily="2" charset="-122"/>
                <a:sym typeface="Comic Sans MS" panose="030F0702030302020204" pitchFamily="66" charset="0"/>
              </a:rPr>
              <a:t/>
            </a:r>
            <a:br>
              <a:rPr lang="en-US" altLang="zh-CN" sz="4000" dirty="0">
                <a:latin typeface="Comic Sans MS" panose="030F0702030302020204" pitchFamily="66" charset="0"/>
                <a:ea typeface="宋体" panose="02010600030101010101" pitchFamily="2" charset="-122"/>
                <a:sym typeface="Comic Sans MS" panose="030F0702030302020204" pitchFamily="66" charset="0"/>
              </a:rPr>
            </a:br>
            <a:r>
              <a:rPr lang="en-US" altLang="zh-CN" sz="2800" dirty="0">
                <a:latin typeface="Comic Sans MS" panose="030F0702030302020204" pitchFamily="66" charset="0"/>
                <a:ea typeface="宋体" panose="02010600030101010101" pitchFamily="2" charset="-122"/>
                <a:sym typeface="Comic Sans MS" panose="030F0702030302020204" pitchFamily="66" charset="0"/>
              </a:rPr>
              <a:t>Users querying the cloud </a:t>
            </a:r>
            <a:r>
              <a:rPr lang="en-US" altLang="zh-CN" sz="2400" dirty="0">
                <a:latin typeface="Comic Sans MS" panose="030F0702030302020204" pitchFamily="66" charset="0"/>
                <a:ea typeface="宋体" panose="02010600030101010101" pitchFamily="2" charset="-122"/>
                <a:sym typeface="Comic Sans MS" panose="030F0702030302020204" pitchFamily="66" charset="0"/>
              </a:rPr>
              <a:t>(</a:t>
            </a:r>
            <a:r>
              <a:rPr lang="en-US" altLang="zh-CN" sz="2400" dirty="0">
                <a:solidFill>
                  <a:srgbClr val="0070C0"/>
                </a:solidFill>
                <a:latin typeface="Comic Sans MS" panose="030F0702030302020204" pitchFamily="66" charset="0"/>
                <a:ea typeface="宋体" panose="02010600030101010101" pitchFamily="2" charset="-122"/>
                <a:sym typeface="Comic Sans MS" panose="030F0702030302020204" pitchFamily="66" charset="0"/>
              </a:rPr>
              <a:t>forward index</a:t>
            </a:r>
            <a:r>
              <a:rPr lang="en-US" altLang="zh-CN" sz="2400" dirty="0">
                <a:latin typeface="Comic Sans MS" panose="030F0702030302020204" pitchFamily="66" charset="0"/>
                <a:ea typeface="宋体" panose="02010600030101010101" pitchFamily="2" charset="-122"/>
                <a:sym typeface="Comic Sans MS" panose="030F0702030302020204" pitchFamily="66" charset="0"/>
              </a:rPr>
              <a:t> file: key list)</a:t>
            </a:r>
            <a:endParaRPr lang="en-US" altLang="zh-CN" sz="2400" dirty="0">
              <a:latin typeface="Comic Sans MS" panose="030F0702030302020204" pitchFamily="66" charset="0"/>
              <a:ea typeface="华文楷体" charset="-122"/>
              <a:sym typeface="Comic Sans MS" panose="030F0702030302020204" pitchFamily="66" charset="0"/>
            </a:endParaRPr>
          </a:p>
        </p:txBody>
      </p:sp>
      <p:sp>
        <p:nvSpPr>
          <p:cNvPr id="13316" name="Rectangle 8"/>
          <p:cNvSpPr>
            <a:spLocks/>
          </p:cNvSpPr>
          <p:nvPr/>
        </p:nvSpPr>
        <p:spPr bwMode="auto">
          <a:xfrm>
            <a:off x="609600" y="2362200"/>
            <a:ext cx="8858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2800">
                <a:solidFill>
                  <a:srgbClr val="000000"/>
                </a:solidFill>
                <a:latin typeface="Comic Sans MS" panose="030F0702030302020204" pitchFamily="66" charset="0"/>
                <a:ea typeface="宋体" panose="02010600030101010101" pitchFamily="2" charset="-122"/>
                <a:sym typeface="Comic Sans MS" panose="030F0702030302020204" pitchFamily="66" charset="0"/>
              </a:rPr>
              <a:t>Alice</a:t>
            </a:r>
          </a:p>
        </p:txBody>
      </p:sp>
      <p:grpSp>
        <p:nvGrpSpPr>
          <p:cNvPr id="13317" name="Group 9"/>
          <p:cNvGrpSpPr>
            <a:grpSpLocks/>
          </p:cNvGrpSpPr>
          <p:nvPr/>
        </p:nvGrpSpPr>
        <p:grpSpPr bwMode="auto">
          <a:xfrm>
            <a:off x="4848225" y="2366963"/>
            <a:ext cx="2670175" cy="2363787"/>
            <a:chOff x="0" y="0"/>
            <a:chExt cx="1682" cy="1489"/>
          </a:xfrm>
        </p:grpSpPr>
        <p:grpSp>
          <p:nvGrpSpPr>
            <p:cNvPr id="13331" name="Group 10"/>
            <p:cNvGrpSpPr>
              <a:grpSpLocks/>
            </p:cNvGrpSpPr>
            <p:nvPr/>
          </p:nvGrpSpPr>
          <p:grpSpPr bwMode="auto">
            <a:xfrm>
              <a:off x="0" y="0"/>
              <a:ext cx="1682" cy="1489"/>
              <a:chOff x="0" y="0"/>
              <a:chExt cx="1682" cy="1489"/>
            </a:xfrm>
          </p:grpSpPr>
          <p:sp>
            <p:nvSpPr>
              <p:cNvPr id="13333" name="Freeform 11"/>
              <p:cNvSpPr>
                <a:spLocks/>
              </p:cNvSpPr>
              <p:nvPr/>
            </p:nvSpPr>
            <p:spPr bwMode="auto">
              <a:xfrm>
                <a:off x="0" y="0"/>
                <a:ext cx="1682" cy="1489"/>
              </a:xfrm>
              <a:custGeom>
                <a:avLst/>
                <a:gdLst>
                  <a:gd name="T0" fmla="*/ 0 w 20879"/>
                  <a:gd name="T1" fmla="*/ 0 h 20683"/>
                  <a:gd name="T2" fmla="*/ 0 w 20879"/>
                  <a:gd name="T3" fmla="*/ 0 h 20683"/>
                  <a:gd name="T4" fmla="*/ 0 w 20879"/>
                  <a:gd name="T5" fmla="*/ 0 h 20683"/>
                  <a:gd name="T6" fmla="*/ 0 w 20879"/>
                  <a:gd name="T7" fmla="*/ 0 h 20683"/>
                  <a:gd name="T8" fmla="*/ 0 w 20879"/>
                  <a:gd name="T9" fmla="*/ 0 h 20683"/>
                  <a:gd name="T10" fmla="*/ 0 w 20879"/>
                  <a:gd name="T11" fmla="*/ 0 h 20683"/>
                  <a:gd name="T12" fmla="*/ 0 w 20879"/>
                  <a:gd name="T13" fmla="*/ 0 h 20683"/>
                  <a:gd name="T14" fmla="*/ 0 w 20879"/>
                  <a:gd name="T15" fmla="*/ 0 h 20683"/>
                  <a:gd name="T16" fmla="*/ 0 w 20879"/>
                  <a:gd name="T17" fmla="*/ 0 h 20683"/>
                  <a:gd name="T18" fmla="*/ 0 w 20879"/>
                  <a:gd name="T19" fmla="*/ 0 h 20683"/>
                  <a:gd name="T20" fmla="*/ 0 w 20879"/>
                  <a:gd name="T21" fmla="*/ 0 h 20683"/>
                  <a:gd name="T22" fmla="*/ 0 w 20879"/>
                  <a:gd name="T23" fmla="*/ 0 h 20683"/>
                  <a:gd name="T24" fmla="*/ 0 w 20879"/>
                  <a:gd name="T25" fmla="*/ 0 h 20683"/>
                  <a:gd name="T26" fmla="*/ 0 w 20879"/>
                  <a:gd name="T27" fmla="*/ 0 h 20683"/>
                  <a:gd name="T28" fmla="*/ 0 w 20879"/>
                  <a:gd name="T29" fmla="*/ 0 h 20683"/>
                  <a:gd name="T30" fmla="*/ 0 w 20879"/>
                  <a:gd name="T31" fmla="*/ 0 h 20683"/>
                  <a:gd name="T32" fmla="*/ 0 w 20879"/>
                  <a:gd name="T33" fmla="*/ 0 h 20683"/>
                  <a:gd name="T34" fmla="*/ 0 w 20879"/>
                  <a:gd name="T35" fmla="*/ 0 h 20683"/>
                  <a:gd name="T36" fmla="*/ 0 w 20879"/>
                  <a:gd name="T37" fmla="*/ 0 h 20683"/>
                  <a:gd name="T38" fmla="*/ 0 w 20879"/>
                  <a:gd name="T39" fmla="*/ 0 h 20683"/>
                  <a:gd name="T40" fmla="*/ 0 w 20879"/>
                  <a:gd name="T41" fmla="*/ 0 h 20683"/>
                  <a:gd name="T42" fmla="*/ 0 w 20879"/>
                  <a:gd name="T43" fmla="*/ 0 h 20683"/>
                  <a:gd name="T44" fmla="*/ 0 w 20879"/>
                  <a:gd name="T45" fmla="*/ 0 h 20683"/>
                  <a:gd name="T46" fmla="*/ 0 w 20879"/>
                  <a:gd name="T47" fmla="*/ 0 h 20683"/>
                  <a:gd name="T48" fmla="*/ 0 w 20879"/>
                  <a:gd name="T49" fmla="*/ 0 h 20683"/>
                  <a:gd name="T50" fmla="*/ 0 w 20879"/>
                  <a:gd name="T51" fmla="*/ 0 h 20683"/>
                  <a:gd name="T52" fmla="*/ 0 w 20879"/>
                  <a:gd name="T53" fmla="*/ 0 h 20683"/>
                  <a:gd name="T54" fmla="*/ 0 w 20879"/>
                  <a:gd name="T55" fmla="*/ 0 h 20683"/>
                  <a:gd name="T56" fmla="*/ 0 w 20879"/>
                  <a:gd name="T57" fmla="*/ 0 h 2068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879"/>
                  <a:gd name="T88" fmla="*/ 0 h 20683"/>
                  <a:gd name="T89" fmla="*/ 20879 w 20879"/>
                  <a:gd name="T90" fmla="*/ 20683 h 2068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879" h="20683">
                    <a:moveTo>
                      <a:pt x="1901" y="6810"/>
                    </a:moveTo>
                    <a:lnTo>
                      <a:pt x="1900" y="6810"/>
                    </a:lnTo>
                    <a:cubicBezTo>
                      <a:pt x="1658" y="4404"/>
                      <a:pt x="2907" y="2187"/>
                      <a:pt x="4691" y="1860"/>
                    </a:cubicBezTo>
                    <a:cubicBezTo>
                      <a:pt x="5414" y="1727"/>
                      <a:pt x="6149" y="1925"/>
                      <a:pt x="6778" y="2423"/>
                    </a:cubicBezTo>
                    <a:cubicBezTo>
                      <a:pt x="7445" y="727"/>
                      <a:pt x="9003" y="82"/>
                      <a:pt x="10259" y="983"/>
                    </a:cubicBezTo>
                    <a:cubicBezTo>
                      <a:pt x="10479" y="1141"/>
                      <a:pt x="10680" y="1340"/>
                      <a:pt x="10857" y="1576"/>
                    </a:cubicBezTo>
                    <a:cubicBezTo>
                      <a:pt x="11377" y="170"/>
                      <a:pt x="12642" y="-401"/>
                      <a:pt x="13683" y="300"/>
                    </a:cubicBezTo>
                    <a:cubicBezTo>
                      <a:pt x="13971" y="495"/>
                      <a:pt x="14223" y="775"/>
                      <a:pt x="14418" y="1121"/>
                    </a:cubicBezTo>
                    <a:cubicBezTo>
                      <a:pt x="15255" y="-209"/>
                      <a:pt x="16734" y="-373"/>
                      <a:pt x="17722" y="754"/>
                    </a:cubicBezTo>
                    <a:cubicBezTo>
                      <a:pt x="18137" y="1228"/>
                      <a:pt x="18417" y="1881"/>
                      <a:pt x="18514" y="2602"/>
                    </a:cubicBezTo>
                    <a:lnTo>
                      <a:pt x="18513" y="2602"/>
                    </a:lnTo>
                    <a:cubicBezTo>
                      <a:pt x="19885" y="3107"/>
                      <a:pt x="20694" y="5020"/>
                      <a:pt x="20321" y="6875"/>
                    </a:cubicBezTo>
                    <a:cubicBezTo>
                      <a:pt x="20290" y="7031"/>
                      <a:pt x="20250" y="7184"/>
                      <a:pt x="20203" y="7332"/>
                    </a:cubicBezTo>
                    <a:cubicBezTo>
                      <a:pt x="21303" y="9265"/>
                      <a:pt x="21034" y="12034"/>
                      <a:pt x="19601" y="13519"/>
                    </a:cubicBezTo>
                    <a:cubicBezTo>
                      <a:pt x="19155" y="13981"/>
                      <a:pt x="18629" y="14280"/>
                      <a:pt x="18072" y="14387"/>
                    </a:cubicBezTo>
                    <a:cubicBezTo>
                      <a:pt x="18060" y="16466"/>
                      <a:pt x="16800" y="18138"/>
                      <a:pt x="15258" y="18122"/>
                    </a:cubicBezTo>
                    <a:cubicBezTo>
                      <a:pt x="14742" y="18116"/>
                      <a:pt x="14238" y="17918"/>
                      <a:pt x="13801" y="17551"/>
                    </a:cubicBezTo>
                    <a:lnTo>
                      <a:pt x="13802" y="17550"/>
                    </a:lnTo>
                    <a:cubicBezTo>
                      <a:pt x="13280" y="19881"/>
                      <a:pt x="11461" y="21199"/>
                      <a:pt x="9738" y="20493"/>
                    </a:cubicBezTo>
                    <a:cubicBezTo>
                      <a:pt x="9016" y="20197"/>
                      <a:pt x="8392" y="19572"/>
                      <a:pt x="7973" y="18723"/>
                    </a:cubicBezTo>
                    <a:cubicBezTo>
                      <a:pt x="6209" y="20159"/>
                      <a:pt x="3920" y="19387"/>
                      <a:pt x="2859" y="16998"/>
                    </a:cubicBezTo>
                    <a:cubicBezTo>
                      <a:pt x="2846" y="16968"/>
                      <a:pt x="2833" y="16938"/>
                      <a:pt x="2820" y="16907"/>
                    </a:cubicBezTo>
                    <a:lnTo>
                      <a:pt x="2820" y="16908"/>
                    </a:lnTo>
                    <a:cubicBezTo>
                      <a:pt x="1665" y="17090"/>
                      <a:pt x="620" y="15978"/>
                      <a:pt x="484" y="14425"/>
                    </a:cubicBezTo>
                    <a:cubicBezTo>
                      <a:pt x="412" y="13597"/>
                      <a:pt x="615" y="12768"/>
                      <a:pt x="1038" y="12160"/>
                    </a:cubicBezTo>
                    <a:cubicBezTo>
                      <a:pt x="39" y="11365"/>
                      <a:pt x="-297" y="9623"/>
                      <a:pt x="288" y="8267"/>
                    </a:cubicBezTo>
                    <a:cubicBezTo>
                      <a:pt x="626" y="7485"/>
                      <a:pt x="1218" y="6968"/>
                      <a:pt x="1883" y="6875"/>
                    </a:cubicBezTo>
                    <a:lnTo>
                      <a:pt x="1901" y="6810"/>
                    </a:lnTo>
                    <a:close/>
                    <a:moveTo>
                      <a:pt x="1901" y="6810"/>
                    </a:move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3334" name="AutoShape 12"/>
              <p:cNvSpPr>
                <a:spLocks/>
              </p:cNvSpPr>
              <p:nvPr/>
            </p:nvSpPr>
            <p:spPr bwMode="auto">
              <a:xfrm>
                <a:off x="81" y="72"/>
                <a:ext cx="1541" cy="126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1380" y="14010"/>
                    </a:moveTo>
                    <a:lnTo>
                      <a:pt x="1380" y="14010"/>
                    </a:lnTo>
                    <a:cubicBezTo>
                      <a:pt x="899" y="14066"/>
                      <a:pt x="417" y="13902"/>
                      <a:pt x="0" y="13542"/>
                    </a:cubicBezTo>
                    <a:moveTo>
                      <a:pt x="2598" y="19137"/>
                    </a:moveTo>
                    <a:lnTo>
                      <a:pt x="2598" y="19137"/>
                    </a:lnTo>
                    <a:cubicBezTo>
                      <a:pt x="2405" y="19250"/>
                      <a:pt x="2202" y="19325"/>
                      <a:pt x="1994" y="19361"/>
                    </a:cubicBezTo>
                    <a:moveTo>
                      <a:pt x="7802" y="21600"/>
                    </a:moveTo>
                    <a:lnTo>
                      <a:pt x="7802" y="21600"/>
                    </a:lnTo>
                    <a:cubicBezTo>
                      <a:pt x="7656" y="21279"/>
                      <a:pt x="7534" y="20936"/>
                      <a:pt x="7438" y="20577"/>
                    </a:cubicBezTo>
                    <a:moveTo>
                      <a:pt x="14532" y="19050"/>
                    </a:moveTo>
                    <a:lnTo>
                      <a:pt x="14532" y="19050"/>
                    </a:lnTo>
                    <a:cubicBezTo>
                      <a:pt x="14510" y="19430"/>
                      <a:pt x="14461" y="19806"/>
                      <a:pt x="14386" y="20172"/>
                    </a:cubicBezTo>
                    <a:moveTo>
                      <a:pt x="17421" y="12116"/>
                    </a:moveTo>
                    <a:lnTo>
                      <a:pt x="17421" y="12116"/>
                    </a:lnTo>
                    <a:cubicBezTo>
                      <a:pt x="18513" y="12896"/>
                      <a:pt x="19202" y="14528"/>
                      <a:pt x="19193" y="16310"/>
                    </a:cubicBezTo>
                    <a:moveTo>
                      <a:pt x="21600" y="7649"/>
                    </a:moveTo>
                    <a:lnTo>
                      <a:pt x="21600" y="7649"/>
                    </a:lnTo>
                    <a:cubicBezTo>
                      <a:pt x="21423" y="8256"/>
                      <a:pt x="21153" y="8794"/>
                      <a:pt x="20811" y="9222"/>
                    </a:cubicBezTo>
                    <a:moveTo>
                      <a:pt x="19707" y="1814"/>
                    </a:moveTo>
                    <a:lnTo>
                      <a:pt x="19707" y="1814"/>
                    </a:lnTo>
                    <a:cubicBezTo>
                      <a:pt x="19737" y="2059"/>
                      <a:pt x="19751" y="2308"/>
                      <a:pt x="19748" y="2557"/>
                    </a:cubicBezTo>
                    <a:moveTo>
                      <a:pt x="14668" y="947"/>
                    </a:moveTo>
                    <a:lnTo>
                      <a:pt x="14668" y="947"/>
                    </a:lnTo>
                    <a:cubicBezTo>
                      <a:pt x="14771" y="605"/>
                      <a:pt x="14907" y="286"/>
                      <a:pt x="15073" y="0"/>
                    </a:cubicBezTo>
                    <a:moveTo>
                      <a:pt x="10888" y="1399"/>
                    </a:moveTo>
                    <a:lnTo>
                      <a:pt x="10888" y="1399"/>
                    </a:lnTo>
                    <a:cubicBezTo>
                      <a:pt x="10930" y="1116"/>
                      <a:pt x="10996" y="841"/>
                      <a:pt x="11084" y="582"/>
                    </a:cubicBezTo>
                    <a:moveTo>
                      <a:pt x="6452" y="1676"/>
                    </a:moveTo>
                    <a:lnTo>
                      <a:pt x="6452" y="1676"/>
                    </a:lnTo>
                    <a:cubicBezTo>
                      <a:pt x="6709" y="1897"/>
                      <a:pt x="6947" y="2163"/>
                      <a:pt x="7160" y="2469"/>
                    </a:cubicBezTo>
                    <a:moveTo>
                      <a:pt x="1072" y="7905"/>
                    </a:moveTo>
                    <a:lnTo>
                      <a:pt x="1072" y="7904"/>
                    </a:lnTo>
                    <a:cubicBezTo>
                      <a:pt x="1016" y="7632"/>
                      <a:pt x="975" y="7353"/>
                      <a:pt x="948" y="707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3332" name="Rectangle 13"/>
            <p:cNvSpPr>
              <a:spLocks/>
            </p:cNvSpPr>
            <p:nvPr/>
          </p:nvSpPr>
          <p:spPr bwMode="auto">
            <a:xfrm>
              <a:off x="333" y="568"/>
              <a:ext cx="1035"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18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Cloud Service</a:t>
              </a:r>
            </a:p>
            <a:p>
              <a:pPr eaLnBrk="1" hangingPunct="1"/>
              <a:r>
                <a:rPr lang="en-US" altLang="zh-CN" sz="18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Provider (CSP)</a:t>
              </a:r>
            </a:p>
          </p:txBody>
        </p:sp>
      </p:grpSp>
      <p:sp>
        <p:nvSpPr>
          <p:cNvPr id="13318" name="Rectangle 14"/>
          <p:cNvSpPr>
            <a:spLocks/>
          </p:cNvSpPr>
          <p:nvPr/>
        </p:nvSpPr>
        <p:spPr bwMode="auto">
          <a:xfrm>
            <a:off x="7607300" y="2667000"/>
            <a:ext cx="123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2400">
                <a:solidFill>
                  <a:srgbClr val="000000"/>
                </a:solidFill>
                <a:latin typeface="Comic Sans MS" panose="030F0702030302020204" pitchFamily="66" charset="0"/>
                <a:ea typeface="宋体" panose="02010600030101010101" pitchFamily="2" charset="-122"/>
                <a:sym typeface="Comic Sans MS" panose="030F0702030302020204" pitchFamily="66" charset="0"/>
              </a:rPr>
              <a:t>F1 : A, B</a:t>
            </a:r>
          </a:p>
        </p:txBody>
      </p:sp>
      <p:sp>
        <p:nvSpPr>
          <p:cNvPr id="13319" name="Rectangle 15"/>
          <p:cNvSpPr>
            <a:spLocks/>
          </p:cNvSpPr>
          <p:nvPr/>
        </p:nvSpPr>
        <p:spPr bwMode="auto">
          <a:xfrm>
            <a:off x="7594600" y="3314700"/>
            <a:ext cx="127476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2400">
                <a:solidFill>
                  <a:srgbClr val="000000"/>
                </a:solidFill>
                <a:latin typeface="Comic Sans MS" panose="030F0702030302020204" pitchFamily="66" charset="0"/>
                <a:ea typeface="宋体" panose="02010600030101010101" pitchFamily="2" charset="-122"/>
                <a:sym typeface="Comic Sans MS" panose="030F0702030302020204" pitchFamily="66" charset="0"/>
              </a:rPr>
              <a:t>F2 : C, D</a:t>
            </a:r>
          </a:p>
        </p:txBody>
      </p:sp>
      <p:sp>
        <p:nvSpPr>
          <p:cNvPr id="13320" name="Rectangle 16"/>
          <p:cNvSpPr>
            <a:spLocks/>
          </p:cNvSpPr>
          <p:nvPr/>
        </p:nvSpPr>
        <p:spPr bwMode="auto">
          <a:xfrm>
            <a:off x="7594600" y="3937000"/>
            <a:ext cx="12461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2400" dirty="0">
                <a:solidFill>
                  <a:srgbClr val="000000"/>
                </a:solidFill>
                <a:latin typeface="Comic Sans MS" panose="030F0702030302020204" pitchFamily="66" charset="0"/>
                <a:ea typeface="宋体" panose="02010600030101010101" pitchFamily="2" charset="-122"/>
                <a:sym typeface="Comic Sans MS" panose="030F0702030302020204" pitchFamily="66" charset="0"/>
              </a:rPr>
              <a:t>F3 : E, F</a:t>
            </a:r>
          </a:p>
        </p:txBody>
      </p:sp>
      <p:sp>
        <p:nvSpPr>
          <p:cNvPr id="13321" name="Line 17"/>
          <p:cNvSpPr>
            <a:spLocks noChangeShapeType="1"/>
          </p:cNvSpPr>
          <p:nvPr/>
        </p:nvSpPr>
        <p:spPr bwMode="auto">
          <a:xfrm rot="10800000">
            <a:off x="1752600" y="2514600"/>
            <a:ext cx="2852738" cy="223838"/>
          </a:xfrm>
          <a:prstGeom prst="line">
            <a:avLst/>
          </a:prstGeom>
          <a:noFill/>
          <a:ln w="38100">
            <a:solidFill>
              <a:srgbClr val="000000"/>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3322" name="Line 18"/>
          <p:cNvSpPr>
            <a:spLocks noChangeShapeType="1"/>
          </p:cNvSpPr>
          <p:nvPr/>
        </p:nvSpPr>
        <p:spPr bwMode="auto">
          <a:xfrm rot="10800000">
            <a:off x="1790700" y="3022600"/>
            <a:ext cx="2830513" cy="176213"/>
          </a:xfrm>
          <a:prstGeom prst="line">
            <a:avLst/>
          </a:prstGeom>
          <a:noFill/>
          <a:ln w="38100">
            <a:solidFill>
              <a:srgbClr val="000000"/>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3323" name="Rectangle 19"/>
          <p:cNvSpPr>
            <a:spLocks/>
          </p:cNvSpPr>
          <p:nvPr/>
        </p:nvSpPr>
        <p:spPr bwMode="auto">
          <a:xfrm>
            <a:off x="2667000" y="2743200"/>
            <a:ext cx="6429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2400">
                <a:solidFill>
                  <a:srgbClr val="000000"/>
                </a:solidFill>
                <a:latin typeface="Comic Sans MS" panose="030F0702030302020204" pitchFamily="66" charset="0"/>
                <a:ea typeface="宋体" panose="02010600030101010101" pitchFamily="2" charset="-122"/>
                <a:sym typeface="Comic Sans MS" panose="030F0702030302020204" pitchFamily="66" charset="0"/>
              </a:rPr>
              <a:t>A, B</a:t>
            </a:r>
          </a:p>
        </p:txBody>
      </p:sp>
      <p:sp>
        <p:nvSpPr>
          <p:cNvPr id="13324" name="Rectangle 20"/>
          <p:cNvSpPr>
            <a:spLocks/>
          </p:cNvSpPr>
          <p:nvPr/>
        </p:nvSpPr>
        <p:spPr bwMode="auto">
          <a:xfrm>
            <a:off x="2832100" y="3314700"/>
            <a:ext cx="37306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2400">
                <a:solidFill>
                  <a:srgbClr val="000000"/>
                </a:solidFill>
                <a:latin typeface="Comic Sans MS" panose="030F0702030302020204" pitchFamily="66" charset="0"/>
                <a:ea typeface="宋体" panose="02010600030101010101" pitchFamily="2" charset="-122"/>
                <a:sym typeface="Comic Sans MS" panose="030F0702030302020204" pitchFamily="66" charset="0"/>
              </a:rPr>
              <a:t>F1</a:t>
            </a:r>
          </a:p>
        </p:txBody>
      </p:sp>
      <p:sp>
        <p:nvSpPr>
          <p:cNvPr id="13325" name="Rectangle 21"/>
          <p:cNvSpPr>
            <a:spLocks/>
          </p:cNvSpPr>
          <p:nvPr/>
        </p:nvSpPr>
        <p:spPr bwMode="auto">
          <a:xfrm>
            <a:off x="584200" y="4800600"/>
            <a:ext cx="673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2800">
                <a:solidFill>
                  <a:srgbClr val="000000"/>
                </a:solidFill>
                <a:latin typeface="Comic Sans MS" panose="030F0702030302020204" pitchFamily="66" charset="0"/>
                <a:ea typeface="宋体" panose="02010600030101010101" pitchFamily="2" charset="-122"/>
                <a:sym typeface="Comic Sans MS" panose="030F0702030302020204" pitchFamily="66" charset="0"/>
              </a:rPr>
              <a:t>Bob</a:t>
            </a:r>
          </a:p>
        </p:txBody>
      </p:sp>
      <p:sp>
        <p:nvSpPr>
          <p:cNvPr id="13326" name="Line 22"/>
          <p:cNvSpPr>
            <a:spLocks noChangeShapeType="1"/>
          </p:cNvSpPr>
          <p:nvPr/>
        </p:nvSpPr>
        <p:spPr bwMode="auto">
          <a:xfrm flipH="1">
            <a:off x="1651000" y="4202113"/>
            <a:ext cx="3098800" cy="649287"/>
          </a:xfrm>
          <a:prstGeom prst="line">
            <a:avLst/>
          </a:prstGeom>
          <a:noFill/>
          <a:ln w="38100">
            <a:solidFill>
              <a:srgbClr val="000000"/>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3327" name="Line 23"/>
          <p:cNvSpPr>
            <a:spLocks noChangeShapeType="1"/>
          </p:cNvSpPr>
          <p:nvPr/>
        </p:nvSpPr>
        <p:spPr bwMode="auto">
          <a:xfrm flipH="1">
            <a:off x="1725613" y="4635500"/>
            <a:ext cx="2973387" cy="571500"/>
          </a:xfrm>
          <a:prstGeom prst="line">
            <a:avLst/>
          </a:prstGeom>
          <a:noFill/>
          <a:ln w="38100">
            <a:solidFill>
              <a:srgbClr val="000000"/>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3328" name="Rectangle 24"/>
          <p:cNvSpPr>
            <a:spLocks/>
          </p:cNvSpPr>
          <p:nvPr/>
        </p:nvSpPr>
        <p:spPr bwMode="auto">
          <a:xfrm>
            <a:off x="2489200" y="4165600"/>
            <a:ext cx="5953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2400">
                <a:solidFill>
                  <a:srgbClr val="000000"/>
                </a:solidFill>
                <a:latin typeface="Comic Sans MS" panose="030F0702030302020204" pitchFamily="66" charset="0"/>
                <a:ea typeface="宋体" panose="02010600030101010101" pitchFamily="2" charset="-122"/>
                <a:sym typeface="Comic Sans MS" panose="030F0702030302020204" pitchFamily="66" charset="0"/>
              </a:rPr>
              <a:t>C, F</a:t>
            </a:r>
          </a:p>
        </p:txBody>
      </p:sp>
      <p:sp>
        <p:nvSpPr>
          <p:cNvPr id="13329" name="Rectangle 25"/>
          <p:cNvSpPr>
            <a:spLocks/>
          </p:cNvSpPr>
          <p:nvPr/>
        </p:nvSpPr>
        <p:spPr bwMode="auto">
          <a:xfrm>
            <a:off x="2768600" y="5168900"/>
            <a:ext cx="9683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2400">
                <a:solidFill>
                  <a:srgbClr val="000000"/>
                </a:solidFill>
                <a:latin typeface="Comic Sans MS" panose="030F0702030302020204" pitchFamily="66" charset="0"/>
                <a:ea typeface="宋体" panose="02010600030101010101" pitchFamily="2" charset="-122"/>
                <a:sym typeface="Comic Sans MS" panose="030F0702030302020204" pitchFamily="66" charset="0"/>
              </a:rPr>
              <a:t>F2, F3</a:t>
            </a:r>
          </a:p>
        </p:txBody>
      </p:sp>
      <p:sp>
        <p:nvSpPr>
          <p:cNvPr id="13330" name="Rectangle 26"/>
          <p:cNvSpPr>
            <a:spLocks/>
          </p:cNvSpPr>
          <p:nvPr/>
        </p:nvSpPr>
        <p:spPr bwMode="auto">
          <a:xfrm>
            <a:off x="4648200" y="5105400"/>
            <a:ext cx="41925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1pPr>
            <a:lvl2pPr marL="742950" indent="-28575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2pPr>
            <a:lvl3pPr marL="11430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3pPr>
            <a:lvl4pPr marL="16002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4pPr>
            <a:lvl5pPr marL="2057400" indent="-228600" eaLnBrk="0" hangingPunct="0">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5pPr>
            <a:lvl6pPr marL="25146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6pPr>
            <a:lvl7pPr marL="29718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7pPr>
            <a:lvl8pPr marL="34290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8pPr>
            <a:lvl9pPr marL="3886200" indent="-228600" eaLnBrk="0" fontAlgn="base" hangingPunct="0">
              <a:spcBef>
                <a:spcPct val="0"/>
              </a:spcBef>
              <a:spcAft>
                <a:spcPct val="0"/>
              </a:spcAft>
              <a:defRPr sz="1200">
                <a:solidFill>
                  <a:srgbClr val="FFFFFF"/>
                </a:solidFill>
                <a:latin typeface="Arial" panose="020B0604020202020204" pitchFamily="34" charset="0"/>
                <a:ea typeface="Heiti SC Light" charset="0"/>
                <a:cs typeface="Heiti SC Light" charset="0"/>
                <a:sym typeface="Arial" panose="020B0604020202020204" pitchFamily="34" charset="0"/>
              </a:defRPr>
            </a:lvl9pPr>
          </a:lstStyle>
          <a:p>
            <a:pPr eaLnBrk="1" hangingPunct="1"/>
            <a:r>
              <a:rPr lang="en-US" altLang="zh-CN" sz="2400" dirty="0">
                <a:solidFill>
                  <a:schemeClr val="tx1"/>
                </a:solidFill>
                <a:latin typeface="Comic Sans MS" panose="030F0702030302020204" pitchFamily="66" charset="0"/>
                <a:ea typeface="宋体" panose="02010600030101010101" pitchFamily="2" charset="-122"/>
                <a:sym typeface="Comic Sans MS" panose="030F0702030302020204" pitchFamily="66" charset="0"/>
              </a:rPr>
              <a:t>Cloud learns Alice’s and Bob’s queries and responses.</a:t>
            </a:r>
          </a:p>
        </p:txBody>
      </p:sp>
    </p:spTree>
    <p:extLst>
      <p:ext uri="{BB962C8B-B14F-4D97-AF65-F5344CB8AC3E}">
        <p14:creationId xmlns:p14="http://schemas.microsoft.com/office/powerpoint/2010/main" val="299661017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19672</TotalTime>
  <Words>3717</Words>
  <Application>Microsoft Office PowerPoint</Application>
  <PresentationFormat>On-screen Show (4:3)</PresentationFormat>
  <Paragraphs>740</Paragraphs>
  <Slides>51</Slides>
  <Notes>36</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3</vt:i4>
      </vt:variant>
      <vt:variant>
        <vt:lpstr>Slide Titles</vt:lpstr>
      </vt:variant>
      <vt:variant>
        <vt:i4>51</vt:i4>
      </vt:variant>
    </vt:vector>
  </HeadingPairs>
  <TitlesOfParts>
    <vt:vector size="69" baseType="lpstr">
      <vt:lpstr>Batang</vt:lpstr>
      <vt:lpstr>Heiti SC Light</vt:lpstr>
      <vt:lpstr>MS PGothic</vt:lpstr>
      <vt:lpstr>PMingLiU</vt:lpstr>
      <vt:lpstr>宋体</vt:lpstr>
      <vt:lpstr>Arial</vt:lpstr>
      <vt:lpstr>Cambria Math</vt:lpstr>
      <vt:lpstr>Comic Sans MS</vt:lpstr>
      <vt:lpstr>等线</vt:lpstr>
      <vt:lpstr>Noto Sans Symbols</vt:lpstr>
      <vt:lpstr>华文楷体</vt:lpstr>
      <vt:lpstr>Times New Roman</vt:lpstr>
      <vt:lpstr>Verdana</vt:lpstr>
      <vt:lpstr>Wingdings</vt:lpstr>
      <vt:lpstr>Default Design</vt:lpstr>
      <vt:lpstr>Visio</vt:lpstr>
      <vt:lpstr>Equation</vt:lpstr>
      <vt:lpstr>位图图像</vt:lpstr>
      <vt:lpstr>On Authenticated Query Processing via Untrusted Service Providers   Jie Wu  Department of Computer and Information Sciences  Temple University</vt:lpstr>
      <vt:lpstr>Road Map</vt:lpstr>
      <vt:lpstr>1.  Era of Big Data </vt:lpstr>
      <vt:lpstr>Trusting vs. Suspicious </vt:lpstr>
      <vt:lpstr>Trusting: Trust (vs. Reputation)</vt:lpstr>
      <vt:lpstr>How to Build Trust?</vt:lpstr>
      <vt:lpstr>Suspicious: Search Neutrality</vt:lpstr>
      <vt:lpstr>Security and Privacy</vt:lpstr>
      <vt:lpstr> 2. Search Privacy  Users querying the cloud (forward index file: key list)</vt:lpstr>
      <vt:lpstr> Search Privacy </vt:lpstr>
      <vt:lpstr> Searchable Encryption </vt:lpstr>
      <vt:lpstr>Prior Solution [CRYPTO’05]</vt:lpstr>
      <vt:lpstr>Prior Solution (cont’d)</vt:lpstr>
      <vt:lpstr>Brief Background</vt:lpstr>
      <vt:lpstr> Looking Forward…</vt:lpstr>
      <vt:lpstr>Collaborative Search [JPDC’12]</vt:lpstr>
      <vt:lpstr>Trusted Third Party (TTP)</vt:lpstr>
      <vt:lpstr>Extensions [JCST’17]</vt:lpstr>
      <vt:lpstr>Grouping Example</vt:lpstr>
      <vt:lpstr>Problem Formulation</vt:lpstr>
      <vt:lpstr>K-Mean-based Dynamic Grouping</vt:lpstr>
      <vt:lpstr>Experiment Results</vt:lpstr>
      <vt:lpstr> 3. Function Query</vt:lpstr>
      <vt:lpstr>Basic Techniques</vt:lpstr>
      <vt:lpstr>VO basic: Signature Chain</vt:lpstr>
      <vt:lpstr>Merkle Hash Tree</vt:lpstr>
      <vt:lpstr>Function Query [ICDE’16]</vt:lpstr>
      <vt:lpstr>Interval Priority Order [ICDE’16]</vt:lpstr>
      <vt:lpstr>Univariate Linear Function</vt:lpstr>
      <vt:lpstr>Multivariate Linear Function</vt:lpstr>
      <vt:lpstr>Data Update</vt:lpstr>
      <vt:lpstr>Dimension Decomposition [IWQoS’18]</vt:lpstr>
      <vt:lpstr>Example of MD Top-K Query</vt:lpstr>
      <vt:lpstr>Query and VO </vt:lpstr>
      <vt:lpstr>Data Insert</vt:lpstr>
      <vt:lpstr>Data Update</vt:lpstr>
      <vt:lpstr>Analytical Study</vt:lpstr>
      <vt:lpstr>Skyline Query</vt:lpstr>
      <vt:lpstr>Spatial Query and Partition</vt:lpstr>
      <vt:lpstr>Different Bindings </vt:lpstr>
      <vt:lpstr>Moving KNN and Safe Region</vt:lpstr>
      <vt:lpstr>Looking Forward…</vt:lpstr>
      <vt:lpstr>4. Conclusions</vt:lpstr>
      <vt:lpstr> Future…</vt:lpstr>
      <vt:lpstr>References</vt:lpstr>
      <vt:lpstr>5. Samples: Ambient Key Generation</vt:lpstr>
      <vt:lpstr>  Moving Target Defense</vt:lpstr>
      <vt:lpstr>Intractability: Adversarial Model</vt:lpstr>
      <vt:lpstr>Self-Organizing Solutions</vt:lpstr>
      <vt:lpstr>Performance-Security Tradeoff</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Balancing Teaching, Research, Service, and Administration</dc:title>
  <dc:creator>Emily Lanthier</dc:creator>
  <cp:lastModifiedBy>Jie Wu</cp:lastModifiedBy>
  <cp:revision>1711</cp:revision>
  <cp:lastPrinted>2018-07-31T12:48:55Z</cp:lastPrinted>
  <dcterms:modified xsi:type="dcterms:W3CDTF">2018-07-31T14:00:39Z</dcterms:modified>
</cp:coreProperties>
</file>