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0" r:id="rId3"/>
  </p:sldMasterIdLst>
  <p:notesMasterIdLst>
    <p:notesMasterId r:id="rId23"/>
  </p:notesMasterIdLst>
  <p:sldIdLst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7" r:id="rId20"/>
    <p:sldId id="349" r:id="rId21"/>
    <p:sldId id="350" r:id="rId2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0" Type="http://schemas.openxmlformats.org/officeDocument/2006/relationships/tags" Target="../tags/tag154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4" Type="http://schemas.openxmlformats.org/officeDocument/2006/relationships/tags" Target="../tags/tag210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0" Type="http://schemas.openxmlformats.org/officeDocument/2006/relationships/tags" Target="../tags/tag228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0" Type="http://schemas.openxmlformats.org/officeDocument/2006/relationships/tags" Target="../tags/tag237.xm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2" Type="http://schemas.openxmlformats.org/officeDocument/2006/relationships/tags" Target="../tags/tag261.xml"/><Relationship Id="rId11" Type="http://schemas.openxmlformats.org/officeDocument/2006/relationships/tags" Target="../tags/tag260.xml"/><Relationship Id="rId10" Type="http://schemas.openxmlformats.org/officeDocument/2006/relationships/tags" Target="../tags/tag259.xml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289.xml"/><Relationship Id="rId8" Type="http://schemas.openxmlformats.org/officeDocument/2006/relationships/tags" Target="../tags/tag288.xml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1" Type="http://schemas.openxmlformats.org/officeDocument/2006/relationships/tags" Target="../tags/tag291.xml"/><Relationship Id="rId10" Type="http://schemas.openxmlformats.org/officeDocument/2006/relationships/tags" Target="../tags/tag290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8" Type="http://schemas.openxmlformats.org/officeDocument/2006/relationships/tags" Target="../tags/tag308.xml"/><Relationship Id="rId17" Type="http://schemas.openxmlformats.org/officeDocument/2006/relationships/tags" Target="../tags/tag307.xml"/><Relationship Id="rId16" Type="http://schemas.openxmlformats.org/officeDocument/2006/relationships/tags" Target="../tags/tag306.xml"/><Relationship Id="rId15" Type="http://schemas.openxmlformats.org/officeDocument/2006/relationships/tags" Target="../tags/tag305.xml"/><Relationship Id="rId14" Type="http://schemas.openxmlformats.org/officeDocument/2006/relationships/tags" Target="../tags/tag304.xml"/><Relationship Id="rId13" Type="http://schemas.openxmlformats.org/officeDocument/2006/relationships/tags" Target="../tags/tag303.xml"/><Relationship Id="rId12" Type="http://schemas.openxmlformats.org/officeDocument/2006/relationships/tags" Target="../tags/tag302.xml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0" Type="http://schemas.openxmlformats.org/officeDocument/2006/relationships/tags" Target="../tags/tag344.xml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tags" Target="../tags/tag358.xml"/><Relationship Id="rId7" Type="http://schemas.openxmlformats.org/officeDocument/2006/relationships/tags" Target="../tags/tag357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377.xml"/><Relationship Id="rId8" Type="http://schemas.openxmlformats.org/officeDocument/2006/relationships/tags" Target="../tags/tag376.xml"/><Relationship Id="rId7" Type="http://schemas.openxmlformats.org/officeDocument/2006/relationships/tags" Target="../tags/tag375.xml"/><Relationship Id="rId6" Type="http://schemas.openxmlformats.org/officeDocument/2006/relationships/tags" Target="../tags/tag374.xml"/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1" Type="http://schemas.openxmlformats.org/officeDocument/2006/relationships/tags" Target="../tags/tag379.xml"/><Relationship Id="rId10" Type="http://schemas.openxmlformats.org/officeDocument/2006/relationships/tags" Target="../tags/tag378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4" Type="http://schemas.openxmlformats.org/officeDocument/2006/relationships/tags" Target="../tags/tag392.xml"/><Relationship Id="rId13" Type="http://schemas.openxmlformats.org/officeDocument/2006/relationships/tags" Target="../tags/tag391.xml"/><Relationship Id="rId12" Type="http://schemas.openxmlformats.org/officeDocument/2006/relationships/tags" Target="../tags/tag390.xml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04.xml"/><Relationship Id="rId8" Type="http://schemas.openxmlformats.org/officeDocument/2006/relationships/tags" Target="../tags/tag403.xml"/><Relationship Id="rId7" Type="http://schemas.openxmlformats.org/officeDocument/2006/relationships/tags" Target="../tags/tag402.xml"/><Relationship Id="rId6" Type="http://schemas.openxmlformats.org/officeDocument/2006/relationships/tags" Target="../tags/tag401.xml"/><Relationship Id="rId5" Type="http://schemas.openxmlformats.org/officeDocument/2006/relationships/tags" Target="../tags/tag400.xml"/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tags" Target="../tags/tag407.xml"/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418.xml"/><Relationship Id="rId8" Type="http://schemas.openxmlformats.org/officeDocument/2006/relationships/tags" Target="../tags/tag417.xml"/><Relationship Id="rId7" Type="http://schemas.openxmlformats.org/officeDocument/2006/relationships/tags" Target="../tags/tag416.xml"/><Relationship Id="rId6" Type="http://schemas.openxmlformats.org/officeDocument/2006/relationships/tags" Target="../tags/tag415.xml"/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2" Type="http://schemas.openxmlformats.org/officeDocument/2006/relationships/tags" Target="../tags/tag421.xml"/><Relationship Id="rId11" Type="http://schemas.openxmlformats.org/officeDocument/2006/relationships/tags" Target="../tags/tag420.xml"/><Relationship Id="rId10" Type="http://schemas.openxmlformats.org/officeDocument/2006/relationships/tags" Target="../tags/tag419.xml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tags" Target="../tags/tag428.xml"/><Relationship Id="rId7" Type="http://schemas.openxmlformats.org/officeDocument/2006/relationships/tags" Target="../tags/tag427.xml"/><Relationship Id="rId6" Type="http://schemas.openxmlformats.org/officeDocument/2006/relationships/tags" Target="../tags/tag426.xml"/><Relationship Id="rId5" Type="http://schemas.openxmlformats.org/officeDocument/2006/relationships/tags" Target="../tags/tag425.xml"/><Relationship Id="rId4" Type="http://schemas.openxmlformats.org/officeDocument/2006/relationships/tags" Target="../tags/tag424.xml"/><Relationship Id="rId3" Type="http://schemas.openxmlformats.org/officeDocument/2006/relationships/tags" Target="../tags/tag423.xml"/><Relationship Id="rId2" Type="http://schemas.openxmlformats.org/officeDocument/2006/relationships/tags" Target="../tags/tag422.xml"/><Relationship Id="rId10" Type="http://schemas.openxmlformats.org/officeDocument/2006/relationships/tags" Target="../tags/tag430.xml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tags" Target="../tags/tag433.xml"/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tags" Target="../tags/tag436.xml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0" Type="http://schemas.openxmlformats.org/officeDocument/2006/relationships/tags" Target="../tags/tag445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tags" Target="../tags/tag450.xml"/><Relationship Id="rId5" Type="http://schemas.openxmlformats.org/officeDocument/2006/relationships/tags" Target="../tags/tag449.xml"/><Relationship Id="rId4" Type="http://schemas.openxmlformats.org/officeDocument/2006/relationships/tags" Target="../tags/tag448.xml"/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2" Type="http://schemas.openxmlformats.org/officeDocument/2006/relationships/tags" Target="../tags/tag456.xml"/><Relationship Id="rId11" Type="http://schemas.openxmlformats.org/officeDocument/2006/relationships/tags" Target="../tags/tag455.xml"/><Relationship Id="rId10" Type="http://schemas.openxmlformats.org/officeDocument/2006/relationships/tags" Target="../tags/tag454.xml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464.xml"/><Relationship Id="rId8" Type="http://schemas.openxmlformats.org/officeDocument/2006/relationships/tags" Target="../tags/tag463.xml"/><Relationship Id="rId7" Type="http://schemas.openxmlformats.org/officeDocument/2006/relationships/tags" Target="../tags/tag462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2" Type="http://schemas.openxmlformats.org/officeDocument/2006/relationships/tags" Target="../tags/tag467.xml"/><Relationship Id="rId11" Type="http://schemas.openxmlformats.org/officeDocument/2006/relationships/tags" Target="../tags/tag466.xml"/><Relationship Id="rId10" Type="http://schemas.openxmlformats.org/officeDocument/2006/relationships/tags" Target="../tags/tag465.xml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475.xml"/><Relationship Id="rId8" Type="http://schemas.openxmlformats.org/officeDocument/2006/relationships/tags" Target="../tags/tag474.xml"/><Relationship Id="rId7" Type="http://schemas.openxmlformats.org/officeDocument/2006/relationships/tags" Target="../tags/tag473.xml"/><Relationship Id="rId6" Type="http://schemas.openxmlformats.org/officeDocument/2006/relationships/tags" Target="../tags/tag472.xml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6" Type="http://schemas.openxmlformats.org/officeDocument/2006/relationships/tags" Target="../tags/tag482.xml"/><Relationship Id="rId15" Type="http://schemas.openxmlformats.org/officeDocument/2006/relationships/tags" Target="../tags/tag481.xml"/><Relationship Id="rId14" Type="http://schemas.openxmlformats.org/officeDocument/2006/relationships/tags" Target="../tags/tag480.xml"/><Relationship Id="rId13" Type="http://schemas.openxmlformats.org/officeDocument/2006/relationships/tags" Target="../tags/tag479.xml"/><Relationship Id="rId12" Type="http://schemas.openxmlformats.org/officeDocument/2006/relationships/tags" Target="../tags/tag478.xml"/><Relationship Id="rId11" Type="http://schemas.openxmlformats.org/officeDocument/2006/relationships/tags" Target="../tags/tag477.xml"/><Relationship Id="rId10" Type="http://schemas.openxmlformats.org/officeDocument/2006/relationships/tags" Target="../tags/tag476.xml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tags" Target="../tags/tag489.xml"/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4" Type="http://schemas.openxmlformats.org/officeDocument/2006/relationships/tags" Target="../tags/tag495.xml"/><Relationship Id="rId13" Type="http://schemas.openxmlformats.org/officeDocument/2006/relationships/tags" Target="../tags/tag494.xml"/><Relationship Id="rId12" Type="http://schemas.openxmlformats.org/officeDocument/2006/relationships/tags" Target="../tags/tag493.xml"/><Relationship Id="rId11" Type="http://schemas.openxmlformats.org/officeDocument/2006/relationships/tags" Target="../tags/tag492.xml"/><Relationship Id="rId10" Type="http://schemas.openxmlformats.org/officeDocument/2006/relationships/tags" Target="../tags/tag491.xml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6" Type="http://schemas.openxmlformats.org/officeDocument/2006/relationships/tags" Target="../tags/tag500.xml"/><Relationship Id="rId5" Type="http://schemas.openxmlformats.org/officeDocument/2006/relationships/tags" Target="../tags/tag499.xml"/><Relationship Id="rId4" Type="http://schemas.openxmlformats.org/officeDocument/2006/relationships/tags" Target="../tags/tag498.xml"/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507.xml"/><Relationship Id="rId7" Type="http://schemas.openxmlformats.org/officeDocument/2006/relationships/tags" Target="../tags/tag506.xml"/><Relationship Id="rId6" Type="http://schemas.openxmlformats.org/officeDocument/2006/relationships/tags" Target="../tags/tag505.xml"/><Relationship Id="rId5" Type="http://schemas.openxmlformats.org/officeDocument/2006/relationships/tags" Target="../tags/tag504.xml"/><Relationship Id="rId4" Type="http://schemas.openxmlformats.org/officeDocument/2006/relationships/tags" Target="../tags/tag503.xml"/><Relationship Id="rId3" Type="http://schemas.openxmlformats.org/officeDocument/2006/relationships/tags" Target="../tags/tag502.xml"/><Relationship Id="rId2" Type="http://schemas.openxmlformats.org/officeDocument/2006/relationships/tags" Target="../tags/tag501.xml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515.xml"/><Relationship Id="rId8" Type="http://schemas.openxmlformats.org/officeDocument/2006/relationships/tags" Target="../tags/tag514.xml"/><Relationship Id="rId7" Type="http://schemas.openxmlformats.org/officeDocument/2006/relationships/tags" Target="../tags/tag513.xml"/><Relationship Id="rId6" Type="http://schemas.openxmlformats.org/officeDocument/2006/relationships/tags" Target="../tags/tag512.xml"/><Relationship Id="rId5" Type="http://schemas.openxmlformats.org/officeDocument/2006/relationships/tags" Target="../tags/tag511.xml"/><Relationship Id="rId4" Type="http://schemas.openxmlformats.org/officeDocument/2006/relationships/tags" Target="../tags/tag510.xml"/><Relationship Id="rId3" Type="http://schemas.openxmlformats.org/officeDocument/2006/relationships/tags" Target="../tags/tag509.xml"/><Relationship Id="rId2" Type="http://schemas.openxmlformats.org/officeDocument/2006/relationships/tags" Target="../tags/tag508.xml"/><Relationship Id="rId14" Type="http://schemas.openxmlformats.org/officeDocument/2006/relationships/tags" Target="../tags/tag520.xml"/><Relationship Id="rId13" Type="http://schemas.openxmlformats.org/officeDocument/2006/relationships/tags" Target="../tags/tag519.xml"/><Relationship Id="rId12" Type="http://schemas.openxmlformats.org/officeDocument/2006/relationships/tags" Target="../tags/tag518.xml"/><Relationship Id="rId11" Type="http://schemas.openxmlformats.org/officeDocument/2006/relationships/tags" Target="../tags/tag517.xml"/><Relationship Id="rId10" Type="http://schemas.openxmlformats.org/officeDocument/2006/relationships/tags" Target="../tags/tag516.xml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528.xml"/><Relationship Id="rId8" Type="http://schemas.openxmlformats.org/officeDocument/2006/relationships/tags" Target="../tags/tag527.xml"/><Relationship Id="rId7" Type="http://schemas.openxmlformats.org/officeDocument/2006/relationships/tags" Target="../tags/tag526.xml"/><Relationship Id="rId6" Type="http://schemas.openxmlformats.org/officeDocument/2006/relationships/tags" Target="../tags/tag525.xml"/><Relationship Id="rId5" Type="http://schemas.openxmlformats.org/officeDocument/2006/relationships/tags" Target="../tags/tag524.xml"/><Relationship Id="rId4" Type="http://schemas.openxmlformats.org/officeDocument/2006/relationships/tags" Target="../tags/tag523.xml"/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1" Type="http://schemas.openxmlformats.org/officeDocument/2006/relationships/tags" Target="../tags/tag530.xml"/><Relationship Id="rId10" Type="http://schemas.openxmlformats.org/officeDocument/2006/relationships/tags" Target="../tags/tag529.xml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4" Type="http://schemas.openxmlformats.org/officeDocument/2006/relationships/tags" Target="../tags/tag533.xml"/><Relationship Id="rId3" Type="http://schemas.openxmlformats.org/officeDocument/2006/relationships/tags" Target="../tags/tag532.xml"/><Relationship Id="rId2" Type="http://schemas.openxmlformats.org/officeDocument/2006/relationships/tags" Target="../tags/tag531.xml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541.xml"/><Relationship Id="rId8" Type="http://schemas.openxmlformats.org/officeDocument/2006/relationships/tags" Target="../tags/tag540.xml"/><Relationship Id="rId7" Type="http://schemas.openxmlformats.org/officeDocument/2006/relationships/tags" Target="../tags/tag539.xml"/><Relationship Id="rId6" Type="http://schemas.openxmlformats.org/officeDocument/2006/relationships/tags" Target="../tags/tag538.xml"/><Relationship Id="rId5" Type="http://schemas.openxmlformats.org/officeDocument/2006/relationships/tags" Target="../tags/tag537.xml"/><Relationship Id="rId4" Type="http://schemas.openxmlformats.org/officeDocument/2006/relationships/tags" Target="../tags/tag536.xml"/><Relationship Id="rId3" Type="http://schemas.openxmlformats.org/officeDocument/2006/relationships/tags" Target="../tags/tag535.xml"/><Relationship Id="rId2" Type="http://schemas.openxmlformats.org/officeDocument/2006/relationships/tags" Target="../tags/tag534.xml"/><Relationship Id="rId11" Type="http://schemas.openxmlformats.org/officeDocument/2006/relationships/tags" Target="../tags/tag543.xml"/><Relationship Id="rId10" Type="http://schemas.openxmlformats.org/officeDocument/2006/relationships/tags" Target="../tags/tag542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tags" Target="../tags/tag551.xml"/><Relationship Id="rId8" Type="http://schemas.openxmlformats.org/officeDocument/2006/relationships/tags" Target="../tags/tag550.xml"/><Relationship Id="rId7" Type="http://schemas.openxmlformats.org/officeDocument/2006/relationships/tags" Target="../tags/tag549.xml"/><Relationship Id="rId6" Type="http://schemas.openxmlformats.org/officeDocument/2006/relationships/tags" Target="../tags/tag548.xml"/><Relationship Id="rId5" Type="http://schemas.openxmlformats.org/officeDocument/2006/relationships/tags" Target="../tags/tag547.xml"/><Relationship Id="rId4" Type="http://schemas.openxmlformats.org/officeDocument/2006/relationships/tags" Target="../tags/tag546.xml"/><Relationship Id="rId3" Type="http://schemas.openxmlformats.org/officeDocument/2006/relationships/tags" Target="../tags/tag545.xml"/><Relationship Id="rId2" Type="http://schemas.openxmlformats.org/officeDocument/2006/relationships/tags" Target="../tags/tag544.xml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559.xml"/><Relationship Id="rId8" Type="http://schemas.openxmlformats.org/officeDocument/2006/relationships/tags" Target="../tags/tag558.xml"/><Relationship Id="rId7" Type="http://schemas.openxmlformats.org/officeDocument/2006/relationships/tags" Target="../tags/tag557.xml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tags" Target="../tags/tag554.xml"/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4" Type="http://schemas.openxmlformats.org/officeDocument/2006/relationships/tags" Target="../tags/tag564.xml"/><Relationship Id="rId13" Type="http://schemas.openxmlformats.org/officeDocument/2006/relationships/tags" Target="../tags/tag563.xml"/><Relationship Id="rId12" Type="http://schemas.openxmlformats.org/officeDocument/2006/relationships/tags" Target="../tags/tag562.xml"/><Relationship Id="rId11" Type="http://schemas.openxmlformats.org/officeDocument/2006/relationships/tags" Target="../tags/tag561.xml"/><Relationship Id="rId10" Type="http://schemas.openxmlformats.org/officeDocument/2006/relationships/tags" Target="../tags/tag560.xml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tags" Target="../tags/tag572.xml"/><Relationship Id="rId8" Type="http://schemas.openxmlformats.org/officeDocument/2006/relationships/tags" Target="../tags/tag571.xml"/><Relationship Id="rId7" Type="http://schemas.openxmlformats.org/officeDocument/2006/relationships/tags" Target="../tags/tag570.xml"/><Relationship Id="rId6" Type="http://schemas.openxmlformats.org/officeDocument/2006/relationships/tags" Target="../tags/tag569.xml"/><Relationship Id="rId5" Type="http://schemas.openxmlformats.org/officeDocument/2006/relationships/tags" Target="../tags/tag568.xml"/><Relationship Id="rId4" Type="http://schemas.openxmlformats.org/officeDocument/2006/relationships/tags" Target="../tags/tag567.xml"/><Relationship Id="rId3" Type="http://schemas.openxmlformats.org/officeDocument/2006/relationships/tags" Target="../tags/tag566.xml"/><Relationship Id="rId2" Type="http://schemas.openxmlformats.org/officeDocument/2006/relationships/tags" Target="../tags/tag565.xml"/><Relationship Id="rId12" Type="http://schemas.openxmlformats.org/officeDocument/2006/relationships/tags" Target="../tags/tag575.xml"/><Relationship Id="rId11" Type="http://schemas.openxmlformats.org/officeDocument/2006/relationships/tags" Target="../tags/tag574.xml"/><Relationship Id="rId10" Type="http://schemas.openxmlformats.org/officeDocument/2006/relationships/tags" Target="../tags/tag573.xml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583.xml"/><Relationship Id="rId8" Type="http://schemas.openxmlformats.org/officeDocument/2006/relationships/tags" Target="../tags/tag582.xml"/><Relationship Id="rId7" Type="http://schemas.openxmlformats.org/officeDocument/2006/relationships/tags" Target="../tags/tag581.xml"/><Relationship Id="rId6" Type="http://schemas.openxmlformats.org/officeDocument/2006/relationships/tags" Target="../tags/tag580.xml"/><Relationship Id="rId5" Type="http://schemas.openxmlformats.org/officeDocument/2006/relationships/tags" Target="../tags/tag579.xml"/><Relationship Id="rId4" Type="http://schemas.openxmlformats.org/officeDocument/2006/relationships/tags" Target="../tags/tag578.xml"/><Relationship Id="rId3" Type="http://schemas.openxmlformats.org/officeDocument/2006/relationships/tags" Target="../tags/tag577.xml"/><Relationship Id="rId2" Type="http://schemas.openxmlformats.org/officeDocument/2006/relationships/tags" Target="../tags/tag576.xml"/><Relationship Id="rId15" Type="http://schemas.openxmlformats.org/officeDocument/2006/relationships/tags" Target="../tags/tag589.xml"/><Relationship Id="rId14" Type="http://schemas.openxmlformats.org/officeDocument/2006/relationships/tags" Target="../tags/tag588.xml"/><Relationship Id="rId13" Type="http://schemas.openxmlformats.org/officeDocument/2006/relationships/tags" Target="../tags/tag587.xml"/><Relationship Id="rId12" Type="http://schemas.openxmlformats.org/officeDocument/2006/relationships/tags" Target="../tags/tag586.xml"/><Relationship Id="rId11" Type="http://schemas.openxmlformats.org/officeDocument/2006/relationships/tags" Target="../tags/tag585.xml"/><Relationship Id="rId10" Type="http://schemas.openxmlformats.org/officeDocument/2006/relationships/tags" Target="../tags/tag584.xml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tags" Target="../tags/tag595.xml"/><Relationship Id="rId7" Type="http://schemas.openxmlformats.org/officeDocument/2006/relationships/tags" Target="../tags/tag594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Relationship Id="rId3" Type="http://schemas.openxmlformats.org/officeDocument/2006/relationships/tags" Target="../tags/tag590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4" Type="http://schemas.openxmlformats.org/officeDocument/2006/relationships/tags" Target="../tags/tag597.xml"/><Relationship Id="rId3" Type="http://schemas.openxmlformats.org/officeDocument/2006/relationships/tags" Target="../tags/tag59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9" Type="http://schemas.openxmlformats.org/officeDocument/2006/relationships/tags" Target="../tags/tag605.xml"/><Relationship Id="rId8" Type="http://schemas.openxmlformats.org/officeDocument/2006/relationships/tags" Target="../tags/tag604.xml"/><Relationship Id="rId7" Type="http://schemas.openxmlformats.org/officeDocument/2006/relationships/tags" Target="../tags/tag603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3" Type="http://schemas.openxmlformats.org/officeDocument/2006/relationships/tags" Target="../tags/tag599.xml"/><Relationship Id="rId21" Type="http://schemas.openxmlformats.org/officeDocument/2006/relationships/tags" Target="../tags/tag617.xml"/><Relationship Id="rId20" Type="http://schemas.openxmlformats.org/officeDocument/2006/relationships/tags" Target="../tags/tag616.xml"/><Relationship Id="rId2" Type="http://schemas.openxmlformats.org/officeDocument/2006/relationships/tags" Target="../tags/tag598.xml"/><Relationship Id="rId19" Type="http://schemas.openxmlformats.org/officeDocument/2006/relationships/tags" Target="../tags/tag615.xml"/><Relationship Id="rId18" Type="http://schemas.openxmlformats.org/officeDocument/2006/relationships/tags" Target="../tags/tag614.xml"/><Relationship Id="rId17" Type="http://schemas.openxmlformats.org/officeDocument/2006/relationships/tags" Target="../tags/tag613.xml"/><Relationship Id="rId16" Type="http://schemas.openxmlformats.org/officeDocument/2006/relationships/tags" Target="../tags/tag612.xml"/><Relationship Id="rId15" Type="http://schemas.openxmlformats.org/officeDocument/2006/relationships/tags" Target="../tags/tag611.xml"/><Relationship Id="rId14" Type="http://schemas.openxmlformats.org/officeDocument/2006/relationships/tags" Target="../tags/tag610.xml"/><Relationship Id="rId13" Type="http://schemas.openxmlformats.org/officeDocument/2006/relationships/tags" Target="../tags/tag609.xml"/><Relationship Id="rId12" Type="http://schemas.openxmlformats.org/officeDocument/2006/relationships/tags" Target="../tags/tag608.xml"/><Relationship Id="rId11" Type="http://schemas.openxmlformats.org/officeDocument/2006/relationships/tags" Target="../tags/tag607.xml"/><Relationship Id="rId10" Type="http://schemas.openxmlformats.org/officeDocument/2006/relationships/tags" Target="../tags/tag606.xml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9" Type="http://schemas.openxmlformats.org/officeDocument/2006/relationships/tags" Target="../tags/tag625.xml"/><Relationship Id="rId8" Type="http://schemas.openxmlformats.org/officeDocument/2006/relationships/tags" Target="../tags/tag624.xml"/><Relationship Id="rId7" Type="http://schemas.openxmlformats.org/officeDocument/2006/relationships/tags" Target="../tags/tag623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4" Type="http://schemas.openxmlformats.org/officeDocument/2006/relationships/tags" Target="../tags/tag620.xml"/><Relationship Id="rId3" Type="http://schemas.openxmlformats.org/officeDocument/2006/relationships/tags" Target="../tags/tag619.xml"/><Relationship Id="rId22" Type="http://schemas.openxmlformats.org/officeDocument/2006/relationships/tags" Target="../tags/tag638.xml"/><Relationship Id="rId21" Type="http://schemas.openxmlformats.org/officeDocument/2006/relationships/tags" Target="../tags/tag637.xml"/><Relationship Id="rId20" Type="http://schemas.openxmlformats.org/officeDocument/2006/relationships/tags" Target="../tags/tag636.xml"/><Relationship Id="rId2" Type="http://schemas.openxmlformats.org/officeDocument/2006/relationships/tags" Target="../tags/tag618.xml"/><Relationship Id="rId19" Type="http://schemas.openxmlformats.org/officeDocument/2006/relationships/tags" Target="../tags/tag635.xml"/><Relationship Id="rId18" Type="http://schemas.openxmlformats.org/officeDocument/2006/relationships/tags" Target="../tags/tag634.xml"/><Relationship Id="rId17" Type="http://schemas.openxmlformats.org/officeDocument/2006/relationships/tags" Target="../tags/tag633.xml"/><Relationship Id="rId16" Type="http://schemas.openxmlformats.org/officeDocument/2006/relationships/tags" Target="../tags/tag632.xml"/><Relationship Id="rId15" Type="http://schemas.openxmlformats.org/officeDocument/2006/relationships/tags" Target="../tags/tag631.xml"/><Relationship Id="rId14" Type="http://schemas.openxmlformats.org/officeDocument/2006/relationships/tags" Target="../tags/tag630.xml"/><Relationship Id="rId13" Type="http://schemas.openxmlformats.org/officeDocument/2006/relationships/tags" Target="../tags/tag629.xml"/><Relationship Id="rId12" Type="http://schemas.openxmlformats.org/officeDocument/2006/relationships/tags" Target="../tags/tag628.xml"/><Relationship Id="rId11" Type="http://schemas.openxmlformats.org/officeDocument/2006/relationships/tags" Target="../tags/tag627.xml"/><Relationship Id="rId10" Type="http://schemas.openxmlformats.org/officeDocument/2006/relationships/tags" Target="../tags/tag626.xml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9" Type="http://schemas.openxmlformats.org/officeDocument/2006/relationships/tags" Target="../tags/tag646.xml"/><Relationship Id="rId8" Type="http://schemas.openxmlformats.org/officeDocument/2006/relationships/tags" Target="../tags/tag645.xml"/><Relationship Id="rId7" Type="http://schemas.openxmlformats.org/officeDocument/2006/relationships/tags" Target="../tags/tag644.xml"/><Relationship Id="rId6" Type="http://schemas.openxmlformats.org/officeDocument/2006/relationships/tags" Target="../tags/tag643.xml"/><Relationship Id="rId5" Type="http://schemas.openxmlformats.org/officeDocument/2006/relationships/tags" Target="../tags/tag642.xml"/><Relationship Id="rId4" Type="http://schemas.openxmlformats.org/officeDocument/2006/relationships/tags" Target="../tags/tag641.xml"/><Relationship Id="rId3" Type="http://schemas.openxmlformats.org/officeDocument/2006/relationships/tags" Target="../tags/tag640.xml"/><Relationship Id="rId2" Type="http://schemas.openxmlformats.org/officeDocument/2006/relationships/tags" Target="../tags/tag639.xml"/><Relationship Id="rId19" Type="http://schemas.openxmlformats.org/officeDocument/2006/relationships/tags" Target="../tags/tag656.xml"/><Relationship Id="rId18" Type="http://schemas.openxmlformats.org/officeDocument/2006/relationships/tags" Target="../tags/tag655.xml"/><Relationship Id="rId17" Type="http://schemas.openxmlformats.org/officeDocument/2006/relationships/tags" Target="../tags/tag654.xml"/><Relationship Id="rId16" Type="http://schemas.openxmlformats.org/officeDocument/2006/relationships/tags" Target="../tags/tag653.xml"/><Relationship Id="rId15" Type="http://schemas.openxmlformats.org/officeDocument/2006/relationships/tags" Target="../tags/tag652.xml"/><Relationship Id="rId14" Type="http://schemas.openxmlformats.org/officeDocument/2006/relationships/tags" Target="../tags/tag651.xml"/><Relationship Id="rId13" Type="http://schemas.openxmlformats.org/officeDocument/2006/relationships/tags" Target="../tags/tag650.xml"/><Relationship Id="rId12" Type="http://schemas.openxmlformats.org/officeDocument/2006/relationships/tags" Target="../tags/tag649.xml"/><Relationship Id="rId11" Type="http://schemas.openxmlformats.org/officeDocument/2006/relationships/tags" Target="../tags/tag648.xml"/><Relationship Id="rId10" Type="http://schemas.openxmlformats.org/officeDocument/2006/relationships/tags" Target="../tags/tag647.xml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9" Type="http://schemas.openxmlformats.org/officeDocument/2006/relationships/tags" Target="../tags/tag664.xml"/><Relationship Id="rId8" Type="http://schemas.openxmlformats.org/officeDocument/2006/relationships/tags" Target="../tags/tag663.xml"/><Relationship Id="rId7" Type="http://schemas.openxmlformats.org/officeDocument/2006/relationships/tags" Target="../tags/tag662.xml"/><Relationship Id="rId6" Type="http://schemas.openxmlformats.org/officeDocument/2006/relationships/tags" Target="../tags/tag661.xml"/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3" Type="http://schemas.openxmlformats.org/officeDocument/2006/relationships/tags" Target="../tags/tag658.xml"/><Relationship Id="rId26" Type="http://schemas.openxmlformats.org/officeDocument/2006/relationships/tags" Target="../tags/tag681.xml"/><Relationship Id="rId25" Type="http://schemas.openxmlformats.org/officeDocument/2006/relationships/tags" Target="../tags/tag680.xml"/><Relationship Id="rId24" Type="http://schemas.openxmlformats.org/officeDocument/2006/relationships/tags" Target="../tags/tag679.xml"/><Relationship Id="rId23" Type="http://schemas.openxmlformats.org/officeDocument/2006/relationships/tags" Target="../tags/tag678.xml"/><Relationship Id="rId22" Type="http://schemas.openxmlformats.org/officeDocument/2006/relationships/tags" Target="../tags/tag677.xml"/><Relationship Id="rId21" Type="http://schemas.openxmlformats.org/officeDocument/2006/relationships/tags" Target="../tags/tag676.xml"/><Relationship Id="rId20" Type="http://schemas.openxmlformats.org/officeDocument/2006/relationships/tags" Target="../tags/tag675.xml"/><Relationship Id="rId2" Type="http://schemas.openxmlformats.org/officeDocument/2006/relationships/tags" Target="../tags/tag657.xml"/><Relationship Id="rId19" Type="http://schemas.openxmlformats.org/officeDocument/2006/relationships/tags" Target="../tags/tag674.xml"/><Relationship Id="rId18" Type="http://schemas.openxmlformats.org/officeDocument/2006/relationships/tags" Target="../tags/tag673.xml"/><Relationship Id="rId17" Type="http://schemas.openxmlformats.org/officeDocument/2006/relationships/tags" Target="../tags/tag672.xml"/><Relationship Id="rId16" Type="http://schemas.openxmlformats.org/officeDocument/2006/relationships/tags" Target="../tags/tag671.xml"/><Relationship Id="rId15" Type="http://schemas.openxmlformats.org/officeDocument/2006/relationships/tags" Target="../tags/tag670.xml"/><Relationship Id="rId14" Type="http://schemas.openxmlformats.org/officeDocument/2006/relationships/tags" Target="../tags/tag669.xml"/><Relationship Id="rId13" Type="http://schemas.openxmlformats.org/officeDocument/2006/relationships/tags" Target="../tags/tag668.xml"/><Relationship Id="rId12" Type="http://schemas.openxmlformats.org/officeDocument/2006/relationships/tags" Target="../tags/tag667.xml"/><Relationship Id="rId11" Type="http://schemas.openxmlformats.org/officeDocument/2006/relationships/tags" Target="../tags/tag666.xml"/><Relationship Id="rId10" Type="http://schemas.openxmlformats.org/officeDocument/2006/relationships/tags" Target="../tags/tag665.xml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9" Type="http://schemas.openxmlformats.org/officeDocument/2006/relationships/tags" Target="../tags/tag689.xml"/><Relationship Id="rId8" Type="http://schemas.openxmlformats.org/officeDocument/2006/relationships/tags" Target="../tags/tag688.xml"/><Relationship Id="rId7" Type="http://schemas.openxmlformats.org/officeDocument/2006/relationships/tags" Target="../tags/tag687.xml"/><Relationship Id="rId6" Type="http://schemas.openxmlformats.org/officeDocument/2006/relationships/tags" Target="../tags/tag686.xml"/><Relationship Id="rId5" Type="http://schemas.openxmlformats.org/officeDocument/2006/relationships/tags" Target="../tags/tag685.xml"/><Relationship Id="rId4" Type="http://schemas.openxmlformats.org/officeDocument/2006/relationships/tags" Target="../tags/tag684.xml"/><Relationship Id="rId3" Type="http://schemas.openxmlformats.org/officeDocument/2006/relationships/tags" Target="../tags/tag683.xml"/><Relationship Id="rId2" Type="http://schemas.openxmlformats.org/officeDocument/2006/relationships/tags" Target="../tags/tag682.xml"/><Relationship Id="rId10" Type="http://schemas.openxmlformats.org/officeDocument/2006/relationships/tags" Target="../tags/tag690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9" Type="http://schemas.openxmlformats.org/officeDocument/2006/relationships/tags" Target="../tags/tag698.xml"/><Relationship Id="rId8" Type="http://schemas.openxmlformats.org/officeDocument/2006/relationships/tags" Target="../tags/tag697.xml"/><Relationship Id="rId7" Type="http://schemas.openxmlformats.org/officeDocument/2006/relationships/tags" Target="../tags/tag696.xml"/><Relationship Id="rId6" Type="http://schemas.openxmlformats.org/officeDocument/2006/relationships/tags" Target="../tags/tag695.xml"/><Relationship Id="rId5" Type="http://schemas.openxmlformats.org/officeDocument/2006/relationships/tags" Target="../tags/tag694.xml"/><Relationship Id="rId4" Type="http://schemas.openxmlformats.org/officeDocument/2006/relationships/tags" Target="../tags/tag693.xml"/><Relationship Id="rId3" Type="http://schemas.openxmlformats.org/officeDocument/2006/relationships/tags" Target="../tags/tag692.xml"/><Relationship Id="rId2" Type="http://schemas.openxmlformats.org/officeDocument/2006/relationships/tags" Target="../tags/tag691.xml"/><Relationship Id="rId10" Type="http://schemas.openxmlformats.org/officeDocument/2006/relationships/tags" Target="../tags/tag699.xml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701.xml"/><Relationship Id="rId2" Type="http://schemas.openxmlformats.org/officeDocument/2006/relationships/tags" Target="../tags/tag700.xml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tags" Target="../tags/tag708.xml"/><Relationship Id="rId7" Type="http://schemas.openxmlformats.org/officeDocument/2006/relationships/tags" Target="../tags/tag707.xml"/><Relationship Id="rId6" Type="http://schemas.openxmlformats.org/officeDocument/2006/relationships/tags" Target="../tags/tag706.xml"/><Relationship Id="rId5" Type="http://schemas.openxmlformats.org/officeDocument/2006/relationships/tags" Target="../tags/tag705.xml"/><Relationship Id="rId4" Type="http://schemas.openxmlformats.org/officeDocument/2006/relationships/tags" Target="../tags/tag704.xml"/><Relationship Id="rId3" Type="http://schemas.openxmlformats.org/officeDocument/2006/relationships/tags" Target="../tags/tag703.xml"/><Relationship Id="rId2" Type="http://schemas.openxmlformats.org/officeDocument/2006/relationships/tags" Target="../tags/tag702.xml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9" Type="http://schemas.openxmlformats.org/officeDocument/2006/relationships/tags" Target="../tags/tag716.xml"/><Relationship Id="rId8" Type="http://schemas.openxmlformats.org/officeDocument/2006/relationships/tags" Target="../tags/tag715.xml"/><Relationship Id="rId7" Type="http://schemas.openxmlformats.org/officeDocument/2006/relationships/tags" Target="../tags/tag714.xml"/><Relationship Id="rId6" Type="http://schemas.openxmlformats.org/officeDocument/2006/relationships/tags" Target="../tags/tag713.xml"/><Relationship Id="rId5" Type="http://schemas.openxmlformats.org/officeDocument/2006/relationships/tags" Target="../tags/tag712.xml"/><Relationship Id="rId4" Type="http://schemas.openxmlformats.org/officeDocument/2006/relationships/tags" Target="../tags/tag711.xml"/><Relationship Id="rId3" Type="http://schemas.openxmlformats.org/officeDocument/2006/relationships/tags" Target="../tags/tag710.xml"/><Relationship Id="rId2" Type="http://schemas.openxmlformats.org/officeDocument/2006/relationships/tags" Target="../tags/tag709.xml"/><Relationship Id="rId15" Type="http://schemas.openxmlformats.org/officeDocument/2006/relationships/tags" Target="../tags/tag722.xml"/><Relationship Id="rId14" Type="http://schemas.openxmlformats.org/officeDocument/2006/relationships/tags" Target="../tags/tag721.xml"/><Relationship Id="rId13" Type="http://schemas.openxmlformats.org/officeDocument/2006/relationships/tags" Target="../tags/tag720.xml"/><Relationship Id="rId12" Type="http://schemas.openxmlformats.org/officeDocument/2006/relationships/tags" Target="../tags/tag719.xml"/><Relationship Id="rId11" Type="http://schemas.openxmlformats.org/officeDocument/2006/relationships/tags" Target="../tags/tag718.xml"/><Relationship Id="rId10" Type="http://schemas.openxmlformats.org/officeDocument/2006/relationships/tags" Target="../tags/tag717.xml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9" Type="http://schemas.openxmlformats.org/officeDocument/2006/relationships/tags" Target="../tags/tag730.xml"/><Relationship Id="rId8" Type="http://schemas.openxmlformats.org/officeDocument/2006/relationships/tags" Target="../tags/tag729.xml"/><Relationship Id="rId7" Type="http://schemas.openxmlformats.org/officeDocument/2006/relationships/tags" Target="../tags/tag728.xml"/><Relationship Id="rId6" Type="http://schemas.openxmlformats.org/officeDocument/2006/relationships/tags" Target="../tags/tag727.xml"/><Relationship Id="rId5" Type="http://schemas.openxmlformats.org/officeDocument/2006/relationships/tags" Target="../tags/tag726.xml"/><Relationship Id="rId4" Type="http://schemas.openxmlformats.org/officeDocument/2006/relationships/tags" Target="../tags/tag725.xml"/><Relationship Id="rId3" Type="http://schemas.openxmlformats.org/officeDocument/2006/relationships/tags" Target="../tags/tag724.xml"/><Relationship Id="rId2" Type="http://schemas.openxmlformats.org/officeDocument/2006/relationships/tags" Target="../tags/tag723.xml"/><Relationship Id="rId12" Type="http://schemas.openxmlformats.org/officeDocument/2006/relationships/tags" Target="../tags/tag733.xml"/><Relationship Id="rId11" Type="http://schemas.openxmlformats.org/officeDocument/2006/relationships/tags" Target="../tags/tag732.xml"/><Relationship Id="rId10" Type="http://schemas.openxmlformats.org/officeDocument/2006/relationships/tags" Target="../tags/tag731.xml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9" Type="http://schemas.openxmlformats.org/officeDocument/2006/relationships/tags" Target="../tags/tag741.xml"/><Relationship Id="rId8" Type="http://schemas.openxmlformats.org/officeDocument/2006/relationships/tags" Target="../tags/tag740.xml"/><Relationship Id="rId7" Type="http://schemas.openxmlformats.org/officeDocument/2006/relationships/tags" Target="../tags/tag739.xml"/><Relationship Id="rId6" Type="http://schemas.openxmlformats.org/officeDocument/2006/relationships/tags" Target="../tags/tag738.xml"/><Relationship Id="rId5" Type="http://schemas.openxmlformats.org/officeDocument/2006/relationships/tags" Target="../tags/tag737.xml"/><Relationship Id="rId4" Type="http://schemas.openxmlformats.org/officeDocument/2006/relationships/tags" Target="../tags/tag736.xml"/><Relationship Id="rId3" Type="http://schemas.openxmlformats.org/officeDocument/2006/relationships/tags" Target="../tags/tag735.xml"/><Relationship Id="rId2" Type="http://schemas.openxmlformats.org/officeDocument/2006/relationships/tags" Target="../tags/tag734.xml"/><Relationship Id="rId14" Type="http://schemas.openxmlformats.org/officeDocument/2006/relationships/tags" Target="../tags/tag746.xml"/><Relationship Id="rId13" Type="http://schemas.openxmlformats.org/officeDocument/2006/relationships/tags" Target="../tags/tag745.xml"/><Relationship Id="rId12" Type="http://schemas.openxmlformats.org/officeDocument/2006/relationships/tags" Target="../tags/tag744.xml"/><Relationship Id="rId11" Type="http://schemas.openxmlformats.org/officeDocument/2006/relationships/tags" Target="../tags/tag743.xml"/><Relationship Id="rId10" Type="http://schemas.openxmlformats.org/officeDocument/2006/relationships/tags" Target="../tags/tag742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-1-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2145771" y="1981200"/>
            <a:ext cx="78750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1903677" y="2489200"/>
            <a:ext cx="8384646" cy="187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单击此处添加文档标题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4812859" y="4419600"/>
            <a:ext cx="2540882" cy="5334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548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5054600" y="1143000"/>
            <a:ext cx="6121400" cy="4572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1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03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524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0" hasCustomPrompt="1"/>
            <p:custDataLst>
              <p:tags r:id="rId4"/>
            </p:custDataLst>
          </p:nvPr>
        </p:nvSpPr>
        <p:spPr>
          <a:xfrm>
            <a:off x="609600" y="2082800"/>
            <a:ext cx="5334000" cy="4165600"/>
          </a:xfrm>
          <a:custGeom>
            <a:avLst/>
            <a:gdLst>
              <a:gd name="connisteX0" fmla="*/ 0 w 5334000"/>
              <a:gd name="connsiteY0" fmla="*/ 203200 h 4165600"/>
              <a:gd name="connisteX1" fmla="*/ 203200 w 5334000"/>
              <a:gd name="connsiteY1" fmla="*/ 0 h 4165600"/>
              <a:gd name="connisteX2" fmla="*/ 5130800 w 5334000"/>
              <a:gd name="connsiteY2" fmla="*/ 0 h 4165600"/>
              <a:gd name="connisteX3" fmla="*/ 5334000 w 5334000"/>
              <a:gd name="connsiteY3" fmla="*/ 203200 h 4165600"/>
              <a:gd name="connisteX4" fmla="*/ 5334000 w 5334000"/>
              <a:gd name="connsiteY4" fmla="*/ 3962400 h 4165600"/>
              <a:gd name="connisteX5" fmla="*/ 5130800 w 5334000"/>
              <a:gd name="connsiteY5" fmla="*/ 4165600 h 4165600"/>
              <a:gd name="connisteX6" fmla="*/ 203200 w 5334000"/>
              <a:gd name="connsiteY6" fmla="*/ 4165600 h 4165600"/>
              <a:gd name="connisteX7" fmla="*/ 0 w 5334000"/>
              <a:gd name="connsiteY7" fmla="*/ 3962400 h 4165600"/>
              <a:gd name="connisteX8" fmla="*/ 0 w 53340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962400"/>
                </a:lnTo>
                <a:cubicBezTo>
                  <a:pt x="5334000" y="4074624"/>
                  <a:pt x="5243024" y="4165600"/>
                  <a:pt x="51308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2641600"/>
            <a:ext cx="47244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48400" y="1524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248400" y="2082800"/>
            <a:ext cx="5334000" cy="4165600"/>
          </a:xfrm>
          <a:custGeom>
            <a:avLst/>
            <a:gdLst>
              <a:gd name="connisteX0" fmla="*/ 0 w 5334000"/>
              <a:gd name="connsiteY0" fmla="*/ 203200 h 4165600"/>
              <a:gd name="connisteX1" fmla="*/ 203200 w 5334000"/>
              <a:gd name="connsiteY1" fmla="*/ 0 h 4165600"/>
              <a:gd name="connisteX2" fmla="*/ 5130800 w 5334000"/>
              <a:gd name="connsiteY2" fmla="*/ 0 h 4165600"/>
              <a:gd name="connisteX3" fmla="*/ 5334000 w 5334000"/>
              <a:gd name="connsiteY3" fmla="*/ 203200 h 4165600"/>
              <a:gd name="connisteX4" fmla="*/ 5334000 w 5334000"/>
              <a:gd name="connsiteY4" fmla="*/ 3962400 h 4165600"/>
              <a:gd name="connisteX5" fmla="*/ 5130800 w 5334000"/>
              <a:gd name="connsiteY5" fmla="*/ 4165600 h 4165600"/>
              <a:gd name="connisteX6" fmla="*/ 203200 w 5334000"/>
              <a:gd name="connsiteY6" fmla="*/ 4165600 h 4165600"/>
              <a:gd name="connisteX7" fmla="*/ 0 w 5334000"/>
              <a:gd name="connsiteY7" fmla="*/ 3962400 h 4165600"/>
              <a:gd name="connisteX8" fmla="*/ 0 w 53340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962400"/>
                </a:lnTo>
                <a:cubicBezTo>
                  <a:pt x="5334000" y="4074624"/>
                  <a:pt x="5243024" y="4165600"/>
                  <a:pt x="51308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6553200" y="2641600"/>
            <a:ext cx="47244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07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0828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2641600"/>
            <a:ext cx="51816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400800" y="20828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400800" y="2641600"/>
            <a:ext cx="51816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右-默认位置-并列-27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无-默认位置-并列-3_19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70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2" hasCustomPrompt="1"/>
            <p:custDataLst>
              <p:tags r:id="rId4"/>
            </p:custDataLst>
          </p:nvPr>
        </p:nvSpPr>
        <p:spPr>
          <a:xfrm>
            <a:off x="822960" y="191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778000" y="16002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778000" y="21082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822960" y="3642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1778000" y="33274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1778000" y="38354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156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6" hasCustomPrompt="1"/>
            <p:custDataLst>
              <p:tags r:id="rId12"/>
            </p:custDataLst>
          </p:nvPr>
        </p:nvSpPr>
        <p:spPr>
          <a:xfrm>
            <a:off x="822960" y="5369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778000" y="50546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1778000" y="55626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34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3"/>
            </p:custDataLst>
          </p:nvPr>
        </p:nvSpPr>
        <p:spPr>
          <a:xfrm>
            <a:off x="147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4704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919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3312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左-默认位置-并列-35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 hasCustomPrompt="1"/>
            <p:custDataLst>
              <p:tags r:id="rId3"/>
            </p:custDataLst>
          </p:nvPr>
        </p:nvSpPr>
        <p:spPr>
          <a:xfrm>
            <a:off x="622300" y="1701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133600" y="16510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133600" y="21590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22300" y="3378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2133600" y="33274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2133600" y="38354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22300" y="50546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2133600" y="50038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2133600" y="55118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右-默认位置-并列-27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30_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41910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4" hasCustomPrompt="1"/>
            <p:custDataLst>
              <p:tags r:id="rId3"/>
            </p:custDataLst>
          </p:nvPr>
        </p:nvSpPr>
        <p:spPr>
          <a:xfrm>
            <a:off x="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>
          <a:xfrm>
            <a:off x="4191000" y="1930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343400" y="1930400"/>
            <a:ext cx="3314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343400" y="2438400"/>
            <a:ext cx="33147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8115300" y="1930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8267700" y="1930400"/>
            <a:ext cx="3314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8267700" y="2438400"/>
            <a:ext cx="33147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4191000" y="41148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343400" y="4114800"/>
            <a:ext cx="3314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4343400" y="4622800"/>
            <a:ext cx="33147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8115300" y="41148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2" hasCustomPrompt="1"/>
            <p:custDataLst>
              <p:tags r:id="rId14"/>
            </p:custDataLst>
          </p:nvPr>
        </p:nvSpPr>
        <p:spPr>
          <a:xfrm>
            <a:off x="8267700" y="4114800"/>
            <a:ext cx="3314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8267700" y="4622800"/>
            <a:ext cx="33147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6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22860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27940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762000" y="3708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62000" y="4216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620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7620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30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41910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41910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343400" y="1676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343400" y="2184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1910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343400" y="34036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343400" y="39116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1910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3434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43434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1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0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524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0" hasCustomPrompt="1"/>
            <p:custDataLst>
              <p:tags r:id="rId4"/>
            </p:custDataLst>
          </p:nvPr>
        </p:nvSpPr>
        <p:spPr>
          <a:xfrm>
            <a:off x="609600" y="2082800"/>
            <a:ext cx="5334000" cy="4165600"/>
          </a:xfrm>
          <a:custGeom>
            <a:avLst/>
            <a:gdLst>
              <a:gd name="connisteX0" fmla="*/ 0 w 5334000"/>
              <a:gd name="connsiteY0" fmla="*/ 203200 h 4165600"/>
              <a:gd name="connisteX1" fmla="*/ 203200 w 5334000"/>
              <a:gd name="connsiteY1" fmla="*/ 0 h 4165600"/>
              <a:gd name="connisteX2" fmla="*/ 5130800 w 5334000"/>
              <a:gd name="connsiteY2" fmla="*/ 0 h 4165600"/>
              <a:gd name="connisteX3" fmla="*/ 5334000 w 5334000"/>
              <a:gd name="connsiteY3" fmla="*/ 203200 h 4165600"/>
              <a:gd name="connisteX4" fmla="*/ 5334000 w 5334000"/>
              <a:gd name="connsiteY4" fmla="*/ 3962400 h 4165600"/>
              <a:gd name="connisteX5" fmla="*/ 5130800 w 5334000"/>
              <a:gd name="connsiteY5" fmla="*/ 4165600 h 4165600"/>
              <a:gd name="connisteX6" fmla="*/ 203200 w 5334000"/>
              <a:gd name="connsiteY6" fmla="*/ 4165600 h 4165600"/>
              <a:gd name="connisteX7" fmla="*/ 0 w 5334000"/>
              <a:gd name="connsiteY7" fmla="*/ 3962400 h 4165600"/>
              <a:gd name="connisteX8" fmla="*/ 0 w 53340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962400"/>
                </a:lnTo>
                <a:cubicBezTo>
                  <a:pt x="5334000" y="4074624"/>
                  <a:pt x="5243024" y="4165600"/>
                  <a:pt x="51308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2336800"/>
            <a:ext cx="47244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48400" y="1524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248400" y="2082800"/>
            <a:ext cx="5334000" cy="4165600"/>
          </a:xfrm>
          <a:custGeom>
            <a:avLst/>
            <a:gdLst>
              <a:gd name="connisteX0" fmla="*/ 0 w 5334000"/>
              <a:gd name="connsiteY0" fmla="*/ 203200 h 4165600"/>
              <a:gd name="connisteX1" fmla="*/ 203200 w 5334000"/>
              <a:gd name="connsiteY1" fmla="*/ 0 h 4165600"/>
              <a:gd name="connisteX2" fmla="*/ 5130800 w 5334000"/>
              <a:gd name="connsiteY2" fmla="*/ 0 h 4165600"/>
              <a:gd name="connisteX3" fmla="*/ 5334000 w 5334000"/>
              <a:gd name="connsiteY3" fmla="*/ 203200 h 4165600"/>
              <a:gd name="connisteX4" fmla="*/ 5334000 w 5334000"/>
              <a:gd name="connsiteY4" fmla="*/ 3962400 h 4165600"/>
              <a:gd name="connisteX5" fmla="*/ 5130800 w 5334000"/>
              <a:gd name="connsiteY5" fmla="*/ 4165600 h 4165600"/>
              <a:gd name="connisteX6" fmla="*/ 203200 w 5334000"/>
              <a:gd name="connsiteY6" fmla="*/ 4165600 h 4165600"/>
              <a:gd name="connisteX7" fmla="*/ 0 w 5334000"/>
              <a:gd name="connsiteY7" fmla="*/ 3962400 h 4165600"/>
              <a:gd name="connisteX8" fmla="*/ 0 w 53340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962400"/>
                </a:lnTo>
                <a:cubicBezTo>
                  <a:pt x="5334000" y="4074624"/>
                  <a:pt x="5243024" y="4165600"/>
                  <a:pt x="51308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6553200" y="2336800"/>
            <a:ext cx="47244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背景-装饰背景-并列-57_1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3454400" y="1790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3454400" y="22479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454400" y="4305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454400" y="47625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无-默认位置-并列-3_9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1" hasCustomPrompt="1"/>
            <p:custDataLst>
              <p:tags r:id="rId3"/>
            </p:custDataLst>
          </p:nvPr>
        </p:nvSpPr>
        <p:spPr>
          <a:xfrm>
            <a:off x="609600" y="2108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0" hasCustomPrompt="1"/>
            <p:custDataLst>
              <p:tags r:id="rId4"/>
            </p:custDataLst>
          </p:nvPr>
        </p:nvSpPr>
        <p:spPr>
          <a:xfrm>
            <a:off x="894080" y="23926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2133600" y="18542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2133600" y="2362200"/>
            <a:ext cx="944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4445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8"/>
            </p:custDataLst>
          </p:nvPr>
        </p:nvSpPr>
        <p:spPr>
          <a:xfrm>
            <a:off x="894080" y="47294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2133600" y="41910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2133600" y="4699000"/>
            <a:ext cx="944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左-默认位置-并列-34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3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082800" y="16510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082800" y="21590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2082800" y="3327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2082800" y="38354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2082800" y="5003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2082800" y="55118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左标右内-装饰左-默认位置-并列-29_26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>
          <a:xfrm>
            <a:off x="3581400" y="609600"/>
            <a:ext cx="8001000" cy="5638800"/>
          </a:xfrm>
          <a:custGeom>
            <a:avLst/>
            <a:gdLst>
              <a:gd name="connisteX0" fmla="*/ 0 w 8001000"/>
              <a:gd name="connsiteY0" fmla="*/ 203200 h 5638800"/>
              <a:gd name="connisteX1" fmla="*/ 203200 w 8001000"/>
              <a:gd name="connsiteY1" fmla="*/ 0 h 5638800"/>
              <a:gd name="connisteX2" fmla="*/ 7797800 w 8001000"/>
              <a:gd name="connsiteY2" fmla="*/ 0 h 5638800"/>
              <a:gd name="connisteX3" fmla="*/ 8001000 w 8001000"/>
              <a:gd name="connsiteY3" fmla="*/ 203200 h 5638800"/>
              <a:gd name="connisteX4" fmla="*/ 8001000 w 8001000"/>
              <a:gd name="connsiteY4" fmla="*/ 5435600 h 5638800"/>
              <a:gd name="connisteX5" fmla="*/ 7797800 w 8001000"/>
              <a:gd name="connsiteY5" fmla="*/ 5638800 h 5638800"/>
              <a:gd name="connisteX6" fmla="*/ 203200 w 8001000"/>
              <a:gd name="connsiteY6" fmla="*/ 5638800 h 5638800"/>
              <a:gd name="connisteX7" fmla="*/ 0 w 8001000"/>
              <a:gd name="connsiteY7" fmla="*/ 5435600 h 5638800"/>
              <a:gd name="connisteX8" fmla="*/ 0 w 80010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80010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797800" y="0"/>
                </a:lnTo>
                <a:cubicBezTo>
                  <a:pt x="7910024" y="0"/>
                  <a:pt x="8001000" y="90976"/>
                  <a:pt x="8001000" y="203200"/>
                </a:cubicBezTo>
                <a:lnTo>
                  <a:pt x="8001000" y="5435600"/>
                </a:lnTo>
                <a:cubicBezTo>
                  <a:pt x="8001000" y="5547824"/>
                  <a:pt x="7910024" y="5638800"/>
                  <a:pt x="77978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6" hasCustomPrompt="1"/>
            <p:custDataLst>
              <p:tags r:id="rId5"/>
            </p:custDataLst>
          </p:nvPr>
        </p:nvSpPr>
        <p:spPr>
          <a:xfrm>
            <a:off x="3987800" y="11430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156200" y="10414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5156200" y="15494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7" hasCustomPrompt="1"/>
            <p:custDataLst>
              <p:tags r:id="rId8"/>
            </p:custDataLst>
          </p:nvPr>
        </p:nvSpPr>
        <p:spPr>
          <a:xfrm>
            <a:off x="3987800" y="2362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156200" y="22606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5156200" y="27686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8" hasCustomPrompt="1"/>
            <p:custDataLst>
              <p:tags r:id="rId11"/>
            </p:custDataLst>
          </p:nvPr>
        </p:nvSpPr>
        <p:spPr>
          <a:xfrm>
            <a:off x="3987800" y="35814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156200" y="34798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5156200" y="39878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9" hasCustomPrompt="1"/>
            <p:custDataLst>
              <p:tags r:id="rId14"/>
            </p:custDataLst>
          </p:nvPr>
        </p:nvSpPr>
        <p:spPr>
          <a:xfrm>
            <a:off x="3987800" y="48006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5156200" y="46990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5156200" y="52070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右-默认位置-并列-27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结束页-1-3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3364089" y="3175000"/>
            <a:ext cx="5451122" cy="1016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64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548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5054600" y="1143000"/>
            <a:ext cx="6121400" cy="4572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无-默认位置-并列-3_19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70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2" hasCustomPrompt="1"/>
            <p:custDataLst>
              <p:tags r:id="rId4"/>
            </p:custDataLst>
          </p:nvPr>
        </p:nvSpPr>
        <p:spPr>
          <a:xfrm>
            <a:off x="822960" y="191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778000" y="16002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778000" y="21082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822960" y="3642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1778000" y="33274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1778000" y="38354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156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6" hasCustomPrompt="1"/>
            <p:custDataLst>
              <p:tags r:id="rId12"/>
            </p:custDataLst>
          </p:nvPr>
        </p:nvSpPr>
        <p:spPr>
          <a:xfrm>
            <a:off x="822960" y="5369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778000" y="50546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1778000" y="55626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背景-装饰背景-并列-57_1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3454400" y="1790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3454400" y="22479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454400" y="4305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454400" y="47625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右-方向错位-并列-26_12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左叠-默认位置-并列-38_1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9042400" y="15240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09600" y="4038600"/>
            <a:ext cx="8432800" cy="2209800"/>
          </a:xfrm>
          <a:custGeom>
            <a:avLst/>
            <a:gdLst>
              <a:gd name="connisteX0" fmla="*/ 0 w 8432800"/>
              <a:gd name="connsiteY0" fmla="*/ 203200 h 2209800"/>
              <a:gd name="connisteX1" fmla="*/ 203200 w 8432800"/>
              <a:gd name="connsiteY1" fmla="*/ 0 h 2209800"/>
              <a:gd name="connisteX2" fmla="*/ 8432800 w 8432800"/>
              <a:gd name="connsiteY2" fmla="*/ 0 h 2209800"/>
              <a:gd name="connisteX3" fmla="*/ 8432800 w 8432800"/>
              <a:gd name="connsiteY3" fmla="*/ 2209800 h 2209800"/>
              <a:gd name="connisteX4" fmla="*/ 203200 w 8432800"/>
              <a:gd name="connsiteY4" fmla="*/ 2209800 h 2209800"/>
              <a:gd name="connisteX5" fmla="*/ 0 w 8432800"/>
              <a:gd name="connsiteY5" fmla="*/ 2006600 h 2209800"/>
              <a:gd name="connisteX6" fmla="*/ 0 w 8432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9042400" y="4038600"/>
            <a:ext cx="2540000" cy="2209800"/>
          </a:xfrm>
          <a:custGeom>
            <a:avLst/>
            <a:gdLst>
              <a:gd name="connisteX0" fmla="*/ 0 w 2540000"/>
              <a:gd name="connsiteY0" fmla="*/ 0 h 2209800"/>
              <a:gd name="connisteX1" fmla="*/ 2336800 w 2540000"/>
              <a:gd name="connsiteY1" fmla="*/ 0 h 2209800"/>
              <a:gd name="connisteX2" fmla="*/ 2540000 w 2540000"/>
              <a:gd name="connsiteY2" fmla="*/ 203200 h 2209800"/>
              <a:gd name="connisteX3" fmla="*/ 2540000 w 2540000"/>
              <a:gd name="connsiteY3" fmla="*/ 2006600 h 2209800"/>
              <a:gd name="connisteX4" fmla="*/ 2336800 w 2540000"/>
              <a:gd name="connsiteY4" fmla="*/ 2209800 h 2209800"/>
              <a:gd name="connisteX5" fmla="*/ 0 w 2540000"/>
              <a:gd name="connsiteY5" fmla="*/ 2209800 h 2209800"/>
              <a:gd name="connisteX6" fmla="*/ 0 w 2540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2006600"/>
                </a:lnTo>
                <a:cubicBezTo>
                  <a:pt x="2540000" y="2118824"/>
                  <a:pt x="2449024" y="2209800"/>
                  <a:pt x="2336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91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91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右-默认位置-并列-27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30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41910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41910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343400" y="1676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343400" y="2184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1910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343400" y="34036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343400" y="39116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1910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3434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43434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左-默认位置-并列-35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 hasCustomPrompt="1"/>
            <p:custDataLst>
              <p:tags r:id="rId3"/>
            </p:custDataLst>
          </p:nvPr>
        </p:nvSpPr>
        <p:spPr>
          <a:xfrm>
            <a:off x="622300" y="1701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133600" y="16510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133600" y="21590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22300" y="3378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2133600" y="33274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2133600" y="38354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22300" y="50546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2133600" y="50038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2133600" y="55118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左-默认位置-并列-34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3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082800" y="16510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082800" y="21590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2082800" y="3327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2082800" y="38354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2082800" y="5003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2082800" y="55118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03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4"/>
            </p:custDataLst>
          </p:nvPr>
        </p:nvSpPr>
        <p:spPr>
          <a:xfrm>
            <a:off x="6096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3688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43688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6736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128000" y="19304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8128000" y="2489200"/>
            <a:ext cx="3454400" cy="3352800"/>
          </a:xfrm>
          <a:custGeom>
            <a:avLst/>
            <a:gdLst>
              <a:gd name="connisteX0" fmla="*/ 0 w 3454400"/>
              <a:gd name="connsiteY0" fmla="*/ 203200 h 3352800"/>
              <a:gd name="connisteX1" fmla="*/ 203200 w 3454400"/>
              <a:gd name="connsiteY1" fmla="*/ 0 h 3352800"/>
              <a:gd name="connisteX2" fmla="*/ 3251200 w 3454400"/>
              <a:gd name="connsiteY2" fmla="*/ 0 h 3352800"/>
              <a:gd name="connisteX3" fmla="*/ 3454400 w 3454400"/>
              <a:gd name="connsiteY3" fmla="*/ 203200 h 3352800"/>
              <a:gd name="connisteX4" fmla="*/ 3454400 w 3454400"/>
              <a:gd name="connsiteY4" fmla="*/ 3149600 h 3352800"/>
              <a:gd name="connisteX5" fmla="*/ 3251200 w 3454400"/>
              <a:gd name="connsiteY5" fmla="*/ 3352800 h 3352800"/>
              <a:gd name="connisteX6" fmla="*/ 203200 w 3454400"/>
              <a:gd name="connsiteY6" fmla="*/ 3352800 h 3352800"/>
              <a:gd name="connisteX7" fmla="*/ 0 w 3454400"/>
              <a:gd name="connsiteY7" fmla="*/ 3149600 h 3352800"/>
              <a:gd name="connisteX8" fmla="*/ 0 w 3454400"/>
              <a:gd name="connsiteY8" fmla="*/ 203200 h 335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335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149600"/>
                </a:lnTo>
                <a:cubicBezTo>
                  <a:pt x="3454400" y="3261824"/>
                  <a:pt x="3363424" y="3352800"/>
                  <a:pt x="3251200" y="3352800"/>
                </a:cubicBezTo>
                <a:lnTo>
                  <a:pt x="203200" y="3352800"/>
                </a:lnTo>
                <a:cubicBezTo>
                  <a:pt x="90976" y="3352800"/>
                  <a:pt x="0" y="3261824"/>
                  <a:pt x="0" y="314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432800" y="32512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无-默认位置-并列-3_34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4" hasCustomPrompt="1"/>
            <p:custDataLst>
              <p:tags r:id="rId4"/>
            </p:custDataLst>
          </p:nvPr>
        </p:nvSpPr>
        <p:spPr>
          <a:xfrm>
            <a:off x="822960" y="2143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537960" y="2143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9" hasCustomPrompt="1"/>
            <p:custDataLst>
              <p:tags r:id="rId11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8" hasCustomPrompt="1"/>
            <p:custDataLst>
              <p:tags r:id="rId12"/>
            </p:custDataLst>
          </p:nvPr>
        </p:nvSpPr>
        <p:spPr>
          <a:xfrm>
            <a:off x="822960" y="4328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401" hasCustomPrompt="1"/>
            <p:custDataLst>
              <p:tags r:id="rId15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图片占位符 19"/>
          <p:cNvSpPr>
            <a:spLocks noGrp="1"/>
          </p:cNvSpPr>
          <p:nvPr>
            <p:ph type="pic" idx="16400" hasCustomPrompt="1"/>
            <p:custDataLst>
              <p:tags r:id="rId16"/>
            </p:custDataLst>
          </p:nvPr>
        </p:nvSpPr>
        <p:spPr>
          <a:xfrm>
            <a:off x="6537960" y="4328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6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22860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27940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762000" y="3708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62000" y="4216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620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7620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13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203200 h 1879600"/>
              <a:gd name="connisteX1" fmla="*/ 203200 w 10972800"/>
              <a:gd name="connsiteY1" fmla="*/ 0 h 1879600"/>
              <a:gd name="connisteX2" fmla="*/ 10769600 w 10972800"/>
              <a:gd name="connsiteY2" fmla="*/ 0 h 1879600"/>
              <a:gd name="connisteX3" fmla="*/ 10972800 w 10972800"/>
              <a:gd name="connsiteY3" fmla="*/ 203200 h 1879600"/>
              <a:gd name="connisteX4" fmla="*/ 10972800 w 10972800"/>
              <a:gd name="connsiteY4" fmla="*/ 1676400 h 1879600"/>
              <a:gd name="connisteX5" fmla="*/ 10769600 w 10972800"/>
              <a:gd name="connsiteY5" fmla="*/ 1879600 h 1879600"/>
              <a:gd name="connisteX6" fmla="*/ 203200 w 10972800"/>
              <a:gd name="connsiteY6" fmla="*/ 1879600 h 1879600"/>
              <a:gd name="connisteX7" fmla="*/ 0 w 10972800"/>
              <a:gd name="connsiteY7" fmla="*/ 1676400 h 1879600"/>
              <a:gd name="connisteX8" fmla="*/ 0 w 10972800"/>
              <a:gd name="connsiteY8" fmla="*/ 2032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87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676400"/>
                </a:lnTo>
                <a:cubicBezTo>
                  <a:pt x="10972800" y="1788624"/>
                  <a:pt x="10881824" y="1879600"/>
                  <a:pt x="10769600" y="1879600"/>
                </a:cubicBezTo>
                <a:lnTo>
                  <a:pt x="203200" y="1879600"/>
                </a:lnTo>
                <a:cubicBezTo>
                  <a:pt x="90976" y="1879600"/>
                  <a:pt x="0" y="1788624"/>
                  <a:pt x="0" y="1676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4704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4704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8331200" y="3860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8331200" y="44196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10012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无-颜色错位-并列-2_11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4165600" y="15240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470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470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60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1524000"/>
            <a:ext cx="3581400" cy="4724400"/>
          </a:xfrm>
          <a:custGeom>
            <a:avLst/>
            <a:gdLst>
              <a:gd name="connisteX0" fmla="*/ 0 w 3581400"/>
              <a:gd name="connsiteY0" fmla="*/ 203200 h 4724400"/>
              <a:gd name="connisteX1" fmla="*/ 203200 w 3581400"/>
              <a:gd name="connsiteY1" fmla="*/ 0 h 4724400"/>
              <a:gd name="connisteX2" fmla="*/ 3581400 w 3581400"/>
              <a:gd name="connsiteY2" fmla="*/ 0 h 4724400"/>
              <a:gd name="connisteX3" fmla="*/ 3581400 w 3581400"/>
              <a:gd name="connsiteY3" fmla="*/ 4724400 h 4724400"/>
              <a:gd name="connisteX4" fmla="*/ 203200 w 3581400"/>
              <a:gd name="connsiteY4" fmla="*/ 4724400 h 4724400"/>
              <a:gd name="connisteX5" fmla="*/ 0 w 3581400"/>
              <a:gd name="connsiteY5" fmla="*/ 4521200 h 4724400"/>
              <a:gd name="connisteX6" fmla="*/ 0 w 3581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81400" y="0"/>
                </a:lnTo>
                <a:lnTo>
                  <a:pt x="3581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4191000" y="1524000"/>
            <a:ext cx="7391400" cy="4724400"/>
          </a:xfrm>
          <a:custGeom>
            <a:avLst/>
            <a:gdLst>
              <a:gd name="connisteX0" fmla="*/ 0 w 7391400"/>
              <a:gd name="connsiteY0" fmla="*/ 0 h 4724400"/>
              <a:gd name="connisteX1" fmla="*/ 7188200 w 7391400"/>
              <a:gd name="connsiteY1" fmla="*/ 0 h 4724400"/>
              <a:gd name="connisteX2" fmla="*/ 7391400 w 7391400"/>
              <a:gd name="connsiteY2" fmla="*/ 203200 h 4724400"/>
              <a:gd name="connisteX3" fmla="*/ 7391400 w 7391400"/>
              <a:gd name="connsiteY3" fmla="*/ 4521200 h 4724400"/>
              <a:gd name="connisteX4" fmla="*/ 7188200 w 7391400"/>
              <a:gd name="connsiteY4" fmla="*/ 4724400 h 4724400"/>
              <a:gd name="connisteX5" fmla="*/ 0 w 7391400"/>
              <a:gd name="connsiteY5" fmla="*/ 4724400 h 4724400"/>
              <a:gd name="connisteX6" fmla="*/ 0 w 7391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400" h="4724400">
                <a:moveTo>
                  <a:pt x="0" y="0"/>
                </a:moveTo>
                <a:lnTo>
                  <a:pt x="7188200" y="0"/>
                </a:lnTo>
                <a:cubicBezTo>
                  <a:pt x="7300424" y="0"/>
                  <a:pt x="7391400" y="90976"/>
                  <a:pt x="7391400" y="203200"/>
                </a:cubicBezTo>
                <a:lnTo>
                  <a:pt x="7391400" y="4521200"/>
                </a:lnTo>
                <a:cubicBezTo>
                  <a:pt x="7391400" y="4633424"/>
                  <a:pt x="7300424" y="4724400"/>
                  <a:pt x="7188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648200" y="21082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648200" y="26670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648200" y="4191000"/>
            <a:ext cx="6477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648200" y="4749800"/>
            <a:ext cx="64770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30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左-默认位置-并列-34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3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082800" y="16510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082800" y="21590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2082800" y="3327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2082800" y="38354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2082800" y="5003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2082800" y="55118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正文页-上标下内-装饰左-默认位置-并列-35_20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8" hasCustomPrompt="1"/>
            <p:custDataLst>
              <p:tags r:id="rId3"/>
            </p:custDataLst>
          </p:nvPr>
        </p:nvSpPr>
        <p:spPr>
          <a:xfrm>
            <a:off x="622300" y="1701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133600" y="16510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133600" y="21590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22300" y="3378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2133600" y="33274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2133600" y="38354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22300" y="50546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2133600" y="50038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2133600" y="55118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46990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609600"/>
            <a:ext cx="10972800" cy="3556000"/>
          </a:xfrm>
          <a:custGeom>
            <a:avLst/>
            <a:gdLst>
              <a:gd name="connisteX0" fmla="*/ 0 w 10972800"/>
              <a:gd name="connsiteY0" fmla="*/ 203200 h 3556000"/>
              <a:gd name="connisteX1" fmla="*/ 203200 w 10972800"/>
              <a:gd name="connsiteY1" fmla="*/ 0 h 3556000"/>
              <a:gd name="connisteX2" fmla="*/ 10769600 w 10972800"/>
              <a:gd name="connsiteY2" fmla="*/ 0 h 3556000"/>
              <a:gd name="connisteX3" fmla="*/ 10972800 w 10972800"/>
              <a:gd name="connsiteY3" fmla="*/ 203200 h 3556000"/>
              <a:gd name="connisteX4" fmla="*/ 10972800 w 10972800"/>
              <a:gd name="connsiteY4" fmla="*/ 3352800 h 3556000"/>
              <a:gd name="connisteX5" fmla="*/ 10769600 w 10972800"/>
              <a:gd name="connsiteY5" fmla="*/ 3556000 h 3556000"/>
              <a:gd name="connisteX6" fmla="*/ 203200 w 10972800"/>
              <a:gd name="connsiteY6" fmla="*/ 3556000 h 3556000"/>
              <a:gd name="connisteX7" fmla="*/ 0 w 10972800"/>
              <a:gd name="connsiteY7" fmla="*/ 3352800 h 3556000"/>
              <a:gd name="connisteX8" fmla="*/ 0 w 10972800"/>
              <a:gd name="connsiteY8" fmla="*/ 203200 h 3556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56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352800"/>
                </a:lnTo>
                <a:cubicBezTo>
                  <a:pt x="10972800" y="3465024"/>
                  <a:pt x="10881824" y="3556000"/>
                  <a:pt x="10769600" y="3556000"/>
                </a:cubicBezTo>
                <a:lnTo>
                  <a:pt x="203200" y="3556000"/>
                </a:lnTo>
                <a:cubicBezTo>
                  <a:pt x="90976" y="3556000"/>
                  <a:pt x="0" y="3465024"/>
                  <a:pt x="0" y="3352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4648200" y="4775200"/>
            <a:ext cx="693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4648200" y="5334000"/>
            <a:ext cx="693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1524000"/>
            <a:ext cx="10972800" cy="1879600"/>
          </a:xfrm>
          <a:custGeom>
            <a:avLst/>
            <a:gdLst>
              <a:gd name="connisteX0" fmla="*/ 0 w 10972800"/>
              <a:gd name="connsiteY0" fmla="*/ 203200 h 1879600"/>
              <a:gd name="connisteX1" fmla="*/ 203200 w 10972800"/>
              <a:gd name="connsiteY1" fmla="*/ 0 h 1879600"/>
              <a:gd name="connisteX2" fmla="*/ 10769600 w 10972800"/>
              <a:gd name="connsiteY2" fmla="*/ 0 h 1879600"/>
              <a:gd name="connisteX3" fmla="*/ 10972800 w 10972800"/>
              <a:gd name="connsiteY3" fmla="*/ 203200 h 1879600"/>
              <a:gd name="connisteX4" fmla="*/ 10972800 w 10972800"/>
              <a:gd name="connsiteY4" fmla="*/ 1676400 h 1879600"/>
              <a:gd name="connisteX5" fmla="*/ 10769600 w 10972800"/>
              <a:gd name="connsiteY5" fmla="*/ 1879600 h 1879600"/>
              <a:gd name="connisteX6" fmla="*/ 203200 w 10972800"/>
              <a:gd name="connsiteY6" fmla="*/ 1879600 h 1879600"/>
              <a:gd name="connisteX7" fmla="*/ 0 w 10972800"/>
              <a:gd name="connsiteY7" fmla="*/ 1676400 h 1879600"/>
              <a:gd name="connisteX8" fmla="*/ 0 w 10972800"/>
              <a:gd name="connsiteY8" fmla="*/ 2032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87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676400"/>
                </a:lnTo>
                <a:cubicBezTo>
                  <a:pt x="10972800" y="1788624"/>
                  <a:pt x="10881824" y="1879600"/>
                  <a:pt x="10769600" y="1879600"/>
                </a:cubicBezTo>
                <a:lnTo>
                  <a:pt x="203200" y="1879600"/>
                </a:lnTo>
                <a:cubicBezTo>
                  <a:pt x="90976" y="1879600"/>
                  <a:pt x="0" y="1788624"/>
                  <a:pt x="0" y="1676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38608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44196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400800" y="38608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400800" y="44196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92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32512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400800" y="2692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400800" y="32512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8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1828800" y="1498600"/>
            <a:ext cx="8534400" cy="36576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背景-装饰背景-并列-57_1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3454400" y="17907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3454400" y="22479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454400" y="4305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454400" y="4762500"/>
            <a:ext cx="7823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2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22860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27940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762000" y="3708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62000" y="4216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620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7620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41910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41910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4343400" y="1676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343400" y="2184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1910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343400" y="34036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343400" y="39116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8" name="装饰  7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1910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3434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43434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左-默认位置-并列-29_26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95" hasCustomPrompt="1"/>
            <p:custDataLst>
              <p:tags r:id="rId4"/>
            </p:custDataLst>
          </p:nvPr>
        </p:nvSpPr>
        <p:spPr>
          <a:xfrm>
            <a:off x="3581400" y="609600"/>
            <a:ext cx="8001000" cy="5638800"/>
          </a:xfrm>
          <a:custGeom>
            <a:avLst/>
            <a:gdLst>
              <a:gd name="connisteX0" fmla="*/ 0 w 8001000"/>
              <a:gd name="connsiteY0" fmla="*/ 203200 h 5638800"/>
              <a:gd name="connisteX1" fmla="*/ 203200 w 8001000"/>
              <a:gd name="connsiteY1" fmla="*/ 0 h 5638800"/>
              <a:gd name="connisteX2" fmla="*/ 7797800 w 8001000"/>
              <a:gd name="connsiteY2" fmla="*/ 0 h 5638800"/>
              <a:gd name="connisteX3" fmla="*/ 8001000 w 8001000"/>
              <a:gd name="connsiteY3" fmla="*/ 203200 h 5638800"/>
              <a:gd name="connisteX4" fmla="*/ 8001000 w 8001000"/>
              <a:gd name="connsiteY4" fmla="*/ 5435600 h 5638800"/>
              <a:gd name="connisteX5" fmla="*/ 7797800 w 8001000"/>
              <a:gd name="connsiteY5" fmla="*/ 5638800 h 5638800"/>
              <a:gd name="connisteX6" fmla="*/ 203200 w 8001000"/>
              <a:gd name="connsiteY6" fmla="*/ 5638800 h 5638800"/>
              <a:gd name="connisteX7" fmla="*/ 0 w 8001000"/>
              <a:gd name="connsiteY7" fmla="*/ 5435600 h 5638800"/>
              <a:gd name="connisteX8" fmla="*/ 0 w 80010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80010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797800" y="0"/>
                </a:lnTo>
                <a:cubicBezTo>
                  <a:pt x="7910024" y="0"/>
                  <a:pt x="8001000" y="90976"/>
                  <a:pt x="8001000" y="203200"/>
                </a:cubicBezTo>
                <a:lnTo>
                  <a:pt x="8001000" y="5435600"/>
                </a:lnTo>
                <a:cubicBezTo>
                  <a:pt x="8001000" y="5547824"/>
                  <a:pt x="7910024" y="5638800"/>
                  <a:pt x="77978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图片占位符 32"/>
          <p:cNvSpPr>
            <a:spLocks noGrp="1"/>
          </p:cNvSpPr>
          <p:nvPr>
            <p:ph type="pic" idx="16396" hasCustomPrompt="1"/>
            <p:custDataLst>
              <p:tags r:id="rId5"/>
            </p:custDataLst>
          </p:nvPr>
        </p:nvSpPr>
        <p:spPr>
          <a:xfrm>
            <a:off x="3987800" y="11430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156200" y="10414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5156200" y="15494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7" hasCustomPrompt="1"/>
            <p:custDataLst>
              <p:tags r:id="rId8"/>
            </p:custDataLst>
          </p:nvPr>
        </p:nvSpPr>
        <p:spPr>
          <a:xfrm>
            <a:off x="3987800" y="23622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156200" y="22606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5156200" y="27686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图片占位符 38"/>
          <p:cNvSpPr>
            <a:spLocks noGrp="1"/>
          </p:cNvSpPr>
          <p:nvPr>
            <p:ph type="pic" idx="16398" hasCustomPrompt="1"/>
            <p:custDataLst>
              <p:tags r:id="rId11"/>
            </p:custDataLst>
          </p:nvPr>
        </p:nvSpPr>
        <p:spPr>
          <a:xfrm>
            <a:off x="3987800" y="35814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156200" y="34798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5156200" y="39878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42" name="图片占位符 41"/>
          <p:cNvSpPr>
            <a:spLocks noGrp="1"/>
          </p:cNvSpPr>
          <p:nvPr>
            <p:ph type="pic" idx="16399" hasCustomPrompt="1"/>
            <p:custDataLst>
              <p:tags r:id="rId14"/>
            </p:custDataLst>
          </p:nvPr>
        </p:nvSpPr>
        <p:spPr>
          <a:xfrm>
            <a:off x="3987800" y="48006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3" name="文本占位符 42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5156200" y="4699000"/>
            <a:ext cx="6019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4" name="文本占位符 43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5156200" y="5207000"/>
            <a:ext cx="6019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2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中内下图-装饰下-默认位置-并列-59_33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88" hasCustomPrompt="1"/>
            <p:custDataLst>
              <p:tags r:id="rId3"/>
            </p:custDataLst>
          </p:nvPr>
        </p:nvSpPr>
        <p:spPr>
          <a:xfrm>
            <a:off x="609600" y="3759200"/>
            <a:ext cx="10972800" cy="2489200"/>
          </a:xfrm>
          <a:custGeom>
            <a:avLst/>
            <a:gdLst>
              <a:gd name="connisteX0" fmla="*/ 0 w 10972800"/>
              <a:gd name="connsiteY0" fmla="*/ 203200 h 2489200"/>
              <a:gd name="connisteX1" fmla="*/ 203200 w 10972800"/>
              <a:gd name="connsiteY1" fmla="*/ 0 h 2489200"/>
              <a:gd name="connisteX2" fmla="*/ 10769600 w 10972800"/>
              <a:gd name="connsiteY2" fmla="*/ 0 h 2489200"/>
              <a:gd name="connisteX3" fmla="*/ 10972800 w 10972800"/>
              <a:gd name="connsiteY3" fmla="*/ 203200 h 2489200"/>
              <a:gd name="connisteX4" fmla="*/ 10972800 w 10972800"/>
              <a:gd name="connsiteY4" fmla="*/ 2286000 h 2489200"/>
              <a:gd name="connisteX5" fmla="*/ 10769600 w 10972800"/>
              <a:gd name="connsiteY5" fmla="*/ 2489200 h 2489200"/>
              <a:gd name="connisteX6" fmla="*/ 203200 w 10972800"/>
              <a:gd name="connsiteY6" fmla="*/ 2489200 h 2489200"/>
              <a:gd name="connisteX7" fmla="*/ 0 w 10972800"/>
              <a:gd name="connsiteY7" fmla="*/ 2286000 h 2489200"/>
              <a:gd name="connisteX8" fmla="*/ 0 w 10972800"/>
              <a:gd name="connsiteY8" fmla="*/ 203200 h 248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48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286000"/>
                </a:lnTo>
                <a:cubicBezTo>
                  <a:pt x="10972800" y="2398224"/>
                  <a:pt x="10881824" y="2489200"/>
                  <a:pt x="10769600" y="2489200"/>
                </a:cubicBezTo>
                <a:lnTo>
                  <a:pt x="203200" y="2489200"/>
                </a:lnTo>
                <a:cubicBezTo>
                  <a:pt x="90976" y="2489200"/>
                  <a:pt x="0" y="2398224"/>
                  <a:pt x="0" y="2286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装饰  1"/>
          <p:cNvSpPr>
            <a:spLocks noGrp="1"/>
          </p:cNvSpPr>
          <p:nvPr>
            <p:ph type="body" idx="16389" hasCustomPrompt="1"/>
            <p:custDataLst>
              <p:tags r:id="rId4"/>
            </p:custDataLst>
          </p:nvPr>
        </p:nvSpPr>
        <p:spPr>
          <a:xfrm>
            <a:off x="609600" y="1524000"/>
            <a:ext cx="10972800" cy="2082800"/>
          </a:xfrm>
          <a:custGeom>
            <a:avLst/>
            <a:gdLst>
              <a:gd name="connisteX0" fmla="*/ 0 w 10972800"/>
              <a:gd name="connsiteY0" fmla="*/ 203200 h 2082800"/>
              <a:gd name="connisteX1" fmla="*/ 203200 w 10972800"/>
              <a:gd name="connsiteY1" fmla="*/ 0 h 2082800"/>
              <a:gd name="connisteX2" fmla="*/ 10769600 w 10972800"/>
              <a:gd name="connsiteY2" fmla="*/ 0 h 2082800"/>
              <a:gd name="connisteX3" fmla="*/ 10972800 w 10972800"/>
              <a:gd name="connsiteY3" fmla="*/ 203200 h 2082800"/>
              <a:gd name="connisteX4" fmla="*/ 10972800 w 10972800"/>
              <a:gd name="connsiteY4" fmla="*/ 1879600 h 2082800"/>
              <a:gd name="connisteX5" fmla="*/ 10769600 w 10972800"/>
              <a:gd name="connsiteY5" fmla="*/ 2082800 h 2082800"/>
              <a:gd name="connisteX6" fmla="*/ 203200 w 10972800"/>
              <a:gd name="connsiteY6" fmla="*/ 2082800 h 2082800"/>
              <a:gd name="connisteX7" fmla="*/ 0 w 10972800"/>
              <a:gd name="connsiteY7" fmla="*/ 1879600 h 2082800"/>
              <a:gd name="connisteX8" fmla="*/ 0 w 109728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879600"/>
                </a:lnTo>
                <a:cubicBezTo>
                  <a:pt x="10972800" y="1991824"/>
                  <a:pt x="10881824" y="2082800"/>
                  <a:pt x="107696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1828800"/>
            <a:ext cx="1036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2387600"/>
            <a:ext cx="1036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1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914400" y="1778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2336800"/>
            <a:ext cx="47244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装饰  3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6553200" y="1778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6553200" y="2336800"/>
            <a:ext cx="47244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默认位置-并列-3_19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70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图片占位符 31"/>
          <p:cNvSpPr>
            <a:spLocks noGrp="1"/>
          </p:cNvSpPr>
          <p:nvPr>
            <p:ph type="pic" idx="16392" hasCustomPrompt="1"/>
            <p:custDataLst>
              <p:tags r:id="rId4"/>
            </p:custDataLst>
          </p:nvPr>
        </p:nvSpPr>
        <p:spPr>
          <a:xfrm>
            <a:off x="822960" y="191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778000" y="16002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778000" y="21082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6096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图片占位符 35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822960" y="36423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1778000" y="33274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1778000" y="38354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156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图片占位符 39"/>
          <p:cNvSpPr>
            <a:spLocks noGrp="1"/>
          </p:cNvSpPr>
          <p:nvPr>
            <p:ph type="pic" idx="16396" hasCustomPrompt="1"/>
            <p:custDataLst>
              <p:tags r:id="rId12"/>
            </p:custDataLst>
          </p:nvPr>
        </p:nvSpPr>
        <p:spPr>
          <a:xfrm>
            <a:off x="822960" y="5369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778000" y="5054600"/>
            <a:ext cx="980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1778000" y="5562600"/>
            <a:ext cx="9804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5_2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6388" hasCustomPrompt="1"/>
            <p:custDataLst>
              <p:tags r:id="rId3"/>
            </p:custDataLst>
          </p:nvPr>
        </p:nvSpPr>
        <p:spPr>
          <a:xfrm>
            <a:off x="622300" y="1701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133600" y="16510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133600" y="21590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22300" y="3378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2133600" y="33274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2133600" y="38354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22300" y="50546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2133600" y="50038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2133600" y="55118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4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3429000" cy="548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5054600" y="1143000"/>
            <a:ext cx="6121400" cy="4572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2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图片占位符 30"/>
          <p:cNvSpPr>
            <a:spLocks noGrp="1"/>
          </p:cNvSpPr>
          <p:nvPr>
            <p:ph type="pic" idx="16392" hasCustomPrompt="1"/>
            <p:custDataLst>
              <p:tags r:id="rId3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082800" y="16510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082800" y="21590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图片占位符 33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2082800" y="3327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2082800" y="38354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7" name="图片占位符 36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2082800" y="5003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9" name="文本占位符 38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2082800" y="55118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内容占位符 30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20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0" name="标题 29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31" name="装饰  0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3" name="文本占位符 32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5" name="装饰  4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6" name="文本占位符 35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2" name="文本占位符 41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0" name="副标题 29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1" name="标题 30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3" name="装饰  2"/>
          <p:cNvSpPr>
            <a:spLocks noGrp="1"/>
          </p:cNvSpPr>
          <p:nvPr>
            <p:ph type="body" idx="16393" hasCustomPrompt="1"/>
            <p:custDataLst>
              <p:tags r:id="rId5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6" name="装饰  5"/>
          <p:cNvSpPr>
            <a:spLocks noGrp="1"/>
          </p:cNvSpPr>
          <p:nvPr>
            <p:ph type="body" idx="16394" hasCustomPrompt="1"/>
            <p:custDataLst>
              <p:tags r:id="rId8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5" hasCustomPrompt="1"/>
            <p:custDataLst>
              <p:tags r:id="rId11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副标题 29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1" name="标题 30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32" name="文本占位符 31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33" name="装饰  2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4" name="文本占位符 33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5" name="文本占位符 34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36" name="装饰  5"/>
          <p:cNvSpPr>
            <a:spLocks noGrp="1"/>
          </p:cNvSpPr>
          <p:nvPr>
            <p:ph type="body" idx="16396" hasCustomPrompt="1"/>
            <p:custDataLst>
              <p:tags r:id="rId8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7" name="文本占位符 36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38" name="文本占位符 37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39" name="装饰  8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0" name="文本占位符 39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41" name="文本占位符 40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42" name="装饰  1"/>
          <p:cNvSpPr>
            <a:spLocks noGrp="1"/>
          </p:cNvSpPr>
          <p:nvPr>
            <p:ph type="body" idx="16398" hasCustomPrompt="1"/>
            <p:custDataLst>
              <p:tags r:id="rId14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43" name="文本占位符 42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314faad-ce65-11f0-8d33-669038404f7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idx="10" hasCustomPrompt="1"/>
            <p:custDataLst>
              <p:tags r:id="rId3"/>
            </p:custDataLst>
          </p:nvPr>
        </p:nvSpPr>
        <p:spPr>
          <a:xfrm>
            <a:off x="5454650" y="3244850"/>
            <a:ext cx="6908800" cy="527050"/>
          </a:xfrm>
        </p:spPr>
        <p:txBody>
          <a:bodyPr wrap="none" anchor="ctr" anchorCtr="0">
            <a:spAutoFit/>
          </a:bodyPr>
          <a:lstStyle>
            <a:lvl1pPr algn="l">
              <a:buNone/>
              <a:defRPr sz="3150" b="1">
                <a:solidFill>
                  <a:srgbClr val="E5F0F6"/>
                </a:solidFill>
                <a:ea typeface="兰米汉隶" panose="02000503000000000000" charset="-122"/>
              </a:defRPr>
            </a:lvl1pPr>
          </a:lstStyle>
          <a:p>
            <a:r>
              <a:rPr lang="zh-CN" altLang="en-US" smtClean="0"/>
              <a:t>Aware Task Scheduling and Traffic Routing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1" hasCustomPrompt="1"/>
            <p:custDataLst>
              <p:tags r:id="rId4"/>
            </p:custDataLst>
          </p:nvPr>
        </p:nvSpPr>
        <p:spPr>
          <a:xfrm>
            <a:off x="6858000" y="4354513"/>
            <a:ext cx="1516380" cy="333375"/>
          </a:xfrm>
        </p:spPr>
        <p:txBody>
          <a:bodyPr wrap="none" anchor="ctr" anchorCtr="0">
            <a:spAutoFit/>
          </a:bodyPr>
          <a:lstStyle>
            <a:lvl1pPr algn="l">
              <a:buNone/>
              <a:defRPr sz="1750">
                <a:solidFill>
                  <a:srgbClr val="D8E8F2"/>
                </a:solidFill>
                <a:ea typeface="方正细黑一_GBK" panose="02000000000000000000" charset="-122"/>
              </a:defRPr>
            </a:lvl1pPr>
          </a:lstStyle>
          <a:p>
            <a:pPr lvl="0"/>
            <a:r>
              <a:rPr lang="zh-CN" altLang="en-US" smtClean="0"/>
              <a:t>汇报人：姓名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2" hasCustomPrompt="1"/>
            <p:custDataLst>
              <p:tags r:id="rId5"/>
            </p:custDataLst>
          </p:nvPr>
        </p:nvSpPr>
        <p:spPr>
          <a:xfrm>
            <a:off x="6858000" y="4871720"/>
            <a:ext cx="1842770" cy="346710"/>
          </a:xfrm>
        </p:spPr>
        <p:txBody>
          <a:bodyPr wrap="none" anchor="ctr" anchorCtr="0">
            <a:spAutoFit/>
          </a:bodyPr>
          <a:lstStyle>
            <a:lvl1pPr algn="l">
              <a:buNone/>
              <a:defRPr sz="1850">
                <a:solidFill>
                  <a:srgbClr val="D9EAF3"/>
                </a:solidFill>
                <a:ea typeface="方正细黑一_GBK" panose="02000000000000000000" charset="-122"/>
              </a:defRPr>
            </a:lvl1pPr>
          </a:lstStyle>
          <a:p>
            <a:pPr lvl="0"/>
            <a:r>
              <a:rPr lang="zh-CN" altLang="en-US" smtClean="0"/>
              <a:t>2025年12月01日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3" hasCustomPrompt="1"/>
            <p:custDataLst>
              <p:tags r:id="rId6"/>
            </p:custDataLst>
          </p:nvPr>
        </p:nvSpPr>
        <p:spPr>
          <a:xfrm>
            <a:off x="6883400" y="1990725"/>
            <a:ext cx="1772285" cy="755650"/>
          </a:xfrm>
        </p:spPr>
        <p:txBody>
          <a:bodyPr wrap="none" anchor="ctr" anchorCtr="0">
            <a:spAutoFit/>
          </a:bodyPr>
          <a:lstStyle>
            <a:lvl1pPr algn="l">
              <a:buNone/>
              <a:defRPr sz="4800" b="1">
                <a:solidFill>
                  <a:srgbClr val="F5F9FA"/>
                </a:solidFill>
                <a:ea typeface="兰米汉隶" panose="02000503000000000000" charset="-122"/>
              </a:defRPr>
            </a:lvl1pPr>
          </a:lstStyle>
          <a:p>
            <a:pPr lvl="0"/>
            <a:r>
              <a:rPr lang="zh-CN" altLang="en-US" smtClean="0"/>
              <a:t>STPer: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7"/>
            </p:custDataLst>
          </p:nvPr>
        </p:nvSpPr>
        <p:spPr>
          <a:xfrm>
            <a:off x="5537200" y="2885440"/>
            <a:ext cx="3765550" cy="388620"/>
          </a:xfrm>
        </p:spPr>
        <p:txBody>
          <a:bodyPr wrap="none" anchor="ctr" anchorCtr="0">
            <a:spAutoFit/>
          </a:bodyPr>
          <a:lstStyle>
            <a:lvl1pPr algn="l">
              <a:buNone/>
              <a:defRPr sz="2150" b="1">
                <a:solidFill>
                  <a:srgbClr val="E4EFF5"/>
                </a:solidFill>
                <a:ea typeface="兰米汉隶" panose="02000503000000000000" charset="-122"/>
              </a:defRPr>
            </a:lvl1pPr>
          </a:lstStyle>
          <a:p>
            <a:pPr lvl="0"/>
            <a:r>
              <a:rPr lang="zh-CN" altLang="en-US" smtClean="0"/>
              <a:t>Spatiotemporal Dynamic-aware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5" hasCustomPrompt="1"/>
            <p:custDataLst>
              <p:tags r:id="rId8"/>
            </p:custDataLst>
          </p:nvPr>
        </p:nvSpPr>
        <p:spPr>
          <a:xfrm>
            <a:off x="5467350" y="3662363"/>
            <a:ext cx="6840220" cy="561975"/>
          </a:xfrm>
        </p:spPr>
        <p:txBody>
          <a:bodyPr wrap="none" anchor="ctr" anchorCtr="0">
            <a:spAutoFit/>
          </a:bodyPr>
          <a:lstStyle>
            <a:lvl1pPr algn="l">
              <a:buNone/>
              <a:defRPr sz="3400" b="1">
                <a:solidFill>
                  <a:srgbClr val="EEF7FB"/>
                </a:solidFill>
                <a:ea typeface="兰米汉隶" panose="02000503000000000000" charset="-122"/>
              </a:defRPr>
            </a:lvl1pPr>
          </a:lstStyle>
          <a:p>
            <a:pPr lvl="0"/>
            <a:r>
              <a:rPr lang="zh-CN" altLang="en-US" smtClean="0"/>
              <a:t>in Green Computing Power Networks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314fb73-ce65-11f0-8d33-669038404f7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 idx="10" hasCustomPrompt="1"/>
            <p:custDataLst>
              <p:tags r:id="rId3"/>
            </p:custDataLst>
          </p:nvPr>
        </p:nvSpPr>
        <p:spPr>
          <a:xfrm>
            <a:off x="4277360" y="1754188"/>
            <a:ext cx="5567680" cy="1558925"/>
          </a:xfrm>
        </p:spPr>
        <p:txBody>
          <a:bodyPr wrap="none" anchor="ctr" anchorCtr="0">
            <a:spAutoFit/>
          </a:bodyPr>
          <a:lstStyle>
            <a:lvl1pPr algn="ctr">
              <a:buNone/>
              <a:defRPr sz="10600">
                <a:solidFill>
                  <a:srgbClr val="F8FAFA"/>
                </a:solidFill>
                <a:ea typeface="兰米汉隶" panose="02000503000000000000" charset="-122"/>
              </a:defRPr>
            </a:lvl1pPr>
          </a:lstStyle>
          <a:p>
            <a:r>
              <a:rPr lang="zh-CN" altLang="en-US" smtClean="0"/>
              <a:t>谢谢您的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1" hasCustomPrompt="1"/>
            <p:custDataLst>
              <p:tags r:id="rId4"/>
            </p:custDataLst>
          </p:nvPr>
        </p:nvSpPr>
        <p:spPr>
          <a:xfrm>
            <a:off x="5252085" y="3198495"/>
            <a:ext cx="3180080" cy="1724660"/>
          </a:xfrm>
        </p:spPr>
        <p:txBody>
          <a:bodyPr wrap="none" anchor="ctr" anchorCtr="0">
            <a:spAutoFit/>
          </a:bodyPr>
          <a:lstStyle>
            <a:lvl1pPr algn="ctr">
              <a:buNone/>
              <a:defRPr sz="11800">
                <a:solidFill>
                  <a:srgbClr val="F8FAFB"/>
                </a:solidFill>
                <a:ea typeface="兰米汉隶" panose="02000503000000000000" charset="-122"/>
              </a:defRPr>
            </a:lvl1pPr>
          </a:lstStyle>
          <a:p>
            <a:pPr lvl="0"/>
            <a:r>
              <a:rPr lang="zh-CN" altLang="en-US" smtClean="0"/>
              <a:t>聆听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9" hasCustomPrompt="1"/>
            <p:custDataLst>
              <p:tags r:id="rId5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400" hasCustomPrompt="1"/>
            <p:custDataLst>
              <p:tags r:id="rId8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401" hasCustomPrompt="1"/>
            <p:custDataLst>
              <p:tags r:id="rId11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402" hasCustomPrompt="1"/>
            <p:custDataLst>
              <p:tags r:id="rId14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6" hasCustomPrompt="1"/>
            <p:custDataLst>
              <p:tags r:id="rId16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403" hasCustomPrompt="1"/>
            <p:custDataLst>
              <p:tags r:id="rId17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5" hasCustomPrompt="1"/>
            <p:custDataLst>
              <p:tags r:id="rId18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8" hasCustomPrompt="1"/>
            <p:custDataLst>
              <p:tags r:id="rId19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24" name="装饰  3"/>
          <p:cNvSpPr>
            <a:spLocks noGrp="1"/>
          </p:cNvSpPr>
          <p:nvPr>
            <p:ph type="body" idx="16404" hasCustomPrompt="1"/>
            <p:custDataLst>
              <p:tags r:id="rId20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7" hasCustomPrompt="1"/>
            <p:custDataLst>
              <p:tags r:id="rId21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此处添加项标题内容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2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6" hasCustomPrompt="1"/>
            <p:custDataLst>
              <p:tags r:id="rId4"/>
            </p:custDataLst>
          </p:nvPr>
        </p:nvSpPr>
        <p:spPr>
          <a:xfrm>
            <a:off x="12573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4" hasCustomPrompt="1"/>
            <p:custDataLst>
              <p:tags r:id="rId5"/>
            </p:custDataLst>
          </p:nvPr>
        </p:nvSpPr>
        <p:spPr>
          <a:xfrm>
            <a:off x="15417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0160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10160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8" hasCustomPrompt="1"/>
            <p:custDataLst>
              <p:tags r:id="rId8"/>
            </p:custDataLst>
          </p:nvPr>
        </p:nvSpPr>
        <p:spPr>
          <a:xfrm>
            <a:off x="34290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9" hasCustomPrompt="1"/>
            <p:custDataLst>
              <p:tags r:id="rId9"/>
            </p:custDataLst>
          </p:nvPr>
        </p:nvSpPr>
        <p:spPr>
          <a:xfrm>
            <a:off x="40767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7" hasCustomPrompt="1"/>
            <p:custDataLst>
              <p:tags r:id="rId10"/>
            </p:custDataLst>
          </p:nvPr>
        </p:nvSpPr>
        <p:spPr>
          <a:xfrm>
            <a:off x="43611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8354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8354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401" hasCustomPrompt="1"/>
            <p:custDataLst>
              <p:tags r:id="rId13"/>
            </p:custDataLst>
          </p:nvPr>
        </p:nvSpPr>
        <p:spPr>
          <a:xfrm>
            <a:off x="62484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402" hasCustomPrompt="1"/>
            <p:custDataLst>
              <p:tags r:id="rId14"/>
            </p:custDataLst>
          </p:nvPr>
        </p:nvSpPr>
        <p:spPr>
          <a:xfrm>
            <a:off x="68961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400" hasCustomPrompt="1"/>
            <p:custDataLst>
              <p:tags r:id="rId15"/>
            </p:custDataLst>
          </p:nvPr>
        </p:nvSpPr>
        <p:spPr>
          <a:xfrm>
            <a:off x="71805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66548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66548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2" name="装饰  1"/>
          <p:cNvSpPr>
            <a:spLocks noGrp="1"/>
          </p:cNvSpPr>
          <p:nvPr>
            <p:ph type="body" idx="16404" hasCustomPrompt="1"/>
            <p:custDataLst>
              <p:tags r:id="rId18"/>
            </p:custDataLst>
          </p:nvPr>
        </p:nvSpPr>
        <p:spPr>
          <a:xfrm>
            <a:off x="9067800" y="1524000"/>
            <a:ext cx="2514600" cy="4724400"/>
          </a:xfrm>
          <a:custGeom>
            <a:avLst/>
            <a:gdLst>
              <a:gd name="connisteX0" fmla="*/ 0 w 2514600"/>
              <a:gd name="connsiteY0" fmla="*/ 203200 h 4724400"/>
              <a:gd name="connisteX1" fmla="*/ 203200 w 2514600"/>
              <a:gd name="connsiteY1" fmla="*/ 0 h 4724400"/>
              <a:gd name="connisteX2" fmla="*/ 2311400 w 2514600"/>
              <a:gd name="connsiteY2" fmla="*/ 0 h 4724400"/>
              <a:gd name="connisteX3" fmla="*/ 2514600 w 2514600"/>
              <a:gd name="connsiteY3" fmla="*/ 203200 h 4724400"/>
              <a:gd name="connisteX4" fmla="*/ 2514600 w 2514600"/>
              <a:gd name="connsiteY4" fmla="*/ 4521200 h 4724400"/>
              <a:gd name="connisteX5" fmla="*/ 2311400 w 2514600"/>
              <a:gd name="connsiteY5" fmla="*/ 4724400 h 4724400"/>
              <a:gd name="connisteX6" fmla="*/ 203200 w 2514600"/>
              <a:gd name="connsiteY6" fmla="*/ 4724400 h 4724400"/>
              <a:gd name="connisteX7" fmla="*/ 0 w 2514600"/>
              <a:gd name="connsiteY7" fmla="*/ 4521200 h 4724400"/>
              <a:gd name="connisteX8" fmla="*/ 0 w 25146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14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4521200"/>
                </a:lnTo>
                <a:cubicBezTo>
                  <a:pt x="2514600" y="4633424"/>
                  <a:pt x="2423624" y="4724400"/>
                  <a:pt x="23114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405" hasCustomPrompt="1"/>
            <p:custDataLst>
              <p:tags r:id="rId19"/>
            </p:custDataLst>
          </p:nvPr>
        </p:nvSpPr>
        <p:spPr>
          <a:xfrm>
            <a:off x="9715500" y="2082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图片占位符 23"/>
          <p:cNvSpPr>
            <a:spLocks noGrp="1"/>
          </p:cNvSpPr>
          <p:nvPr>
            <p:ph type="pic" idx="16403" hasCustomPrompt="1"/>
            <p:custDataLst>
              <p:tags r:id="rId20"/>
            </p:custDataLst>
          </p:nvPr>
        </p:nvSpPr>
        <p:spPr>
          <a:xfrm>
            <a:off x="9999980" y="23672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2" hasCustomPrompt="1"/>
            <p:custDataLst>
              <p:tags r:id="rId21"/>
            </p:custDataLst>
          </p:nvPr>
        </p:nvSpPr>
        <p:spPr>
          <a:xfrm>
            <a:off x="9474200" y="3606800"/>
            <a:ext cx="170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6" name="文本占位符 25"/>
          <p:cNvSpPr>
            <a:spLocks noGrp="1"/>
          </p:cNvSpPr>
          <p:nvPr>
            <p:ph type="body" idx="16393" hasCustomPrompt="1"/>
            <p:custDataLst>
              <p:tags r:id="rId22"/>
            </p:custDataLst>
          </p:nvPr>
        </p:nvSpPr>
        <p:spPr>
          <a:xfrm>
            <a:off x="9474200" y="4165600"/>
            <a:ext cx="1701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5_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2667000"/>
            <a:ext cx="23622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9" hasCustomPrompt="1"/>
            <p:custDataLst>
              <p:tags r:id="rId4"/>
            </p:custDataLst>
          </p:nvPr>
        </p:nvSpPr>
        <p:spPr>
          <a:xfrm>
            <a:off x="35814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3898900" y="1066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10200" y="9652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5410200" y="14732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400" hasCustomPrompt="1"/>
            <p:custDataLst>
              <p:tags r:id="rId8"/>
            </p:custDataLst>
          </p:nvPr>
        </p:nvSpPr>
        <p:spPr>
          <a:xfrm>
            <a:off x="76581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7975600" y="10668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9486900" y="9652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9486900" y="14732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401" hasCustomPrompt="1"/>
            <p:custDataLst>
              <p:tags r:id="rId12"/>
            </p:custDataLst>
          </p:nvPr>
        </p:nvSpPr>
        <p:spPr>
          <a:xfrm>
            <a:off x="35814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3898900" y="39624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5410200" y="38608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5410200" y="43688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402" hasCustomPrompt="1"/>
            <p:custDataLst>
              <p:tags r:id="rId16"/>
            </p:custDataLst>
          </p:nvPr>
        </p:nvSpPr>
        <p:spPr>
          <a:xfrm>
            <a:off x="76581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8" hasCustomPrompt="1"/>
            <p:custDataLst>
              <p:tags r:id="rId17"/>
            </p:custDataLst>
          </p:nvPr>
        </p:nvSpPr>
        <p:spPr>
          <a:xfrm>
            <a:off x="7975600" y="39624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6" hasCustomPrompt="1"/>
            <p:custDataLst>
              <p:tags r:id="rId18"/>
            </p:custDataLst>
          </p:nvPr>
        </p:nvSpPr>
        <p:spPr>
          <a:xfrm>
            <a:off x="9486900" y="3860800"/>
            <a:ext cx="17907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7" hasCustomPrompt="1"/>
            <p:custDataLst>
              <p:tags r:id="rId19"/>
            </p:custDataLst>
          </p:nvPr>
        </p:nvSpPr>
        <p:spPr>
          <a:xfrm>
            <a:off x="9486900" y="4368800"/>
            <a:ext cx="17907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45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404" hasCustomPrompt="1"/>
            <p:custDataLst>
              <p:tags r:id="rId3"/>
            </p:custDataLst>
          </p:nvPr>
        </p:nvSpPr>
        <p:spPr>
          <a:xfrm>
            <a:off x="609600" y="2057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762000" y="2235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422400" y="1828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422400" y="2286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405" hasCustomPrompt="1"/>
            <p:custDataLst>
              <p:tags r:id="rId7"/>
            </p:custDataLst>
          </p:nvPr>
        </p:nvSpPr>
        <p:spPr>
          <a:xfrm>
            <a:off x="6324600" y="2057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477000" y="2235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137400" y="1828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137400" y="2286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406" hasCustomPrompt="1"/>
            <p:custDataLst>
              <p:tags r:id="rId11"/>
            </p:custDataLst>
          </p:nvPr>
        </p:nvSpPr>
        <p:spPr>
          <a:xfrm>
            <a:off x="609600" y="3581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762000" y="3759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1422400" y="3352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1422400" y="3810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9" name="装饰  8"/>
          <p:cNvSpPr>
            <a:spLocks noGrp="1"/>
          </p:cNvSpPr>
          <p:nvPr>
            <p:ph type="body" idx="16407" hasCustomPrompt="1"/>
            <p:custDataLst>
              <p:tags r:id="rId15"/>
            </p:custDataLst>
          </p:nvPr>
        </p:nvSpPr>
        <p:spPr>
          <a:xfrm>
            <a:off x="6324600" y="3581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7" hasCustomPrompt="1"/>
            <p:custDataLst>
              <p:tags r:id="rId16"/>
            </p:custDataLst>
          </p:nvPr>
        </p:nvSpPr>
        <p:spPr>
          <a:xfrm>
            <a:off x="6477000" y="3759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5" hasCustomPrompt="1"/>
            <p:custDataLst>
              <p:tags r:id="rId17"/>
            </p:custDataLst>
          </p:nvPr>
        </p:nvSpPr>
        <p:spPr>
          <a:xfrm>
            <a:off x="7137400" y="3352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6" hasCustomPrompt="1"/>
            <p:custDataLst>
              <p:tags r:id="rId18"/>
            </p:custDataLst>
          </p:nvPr>
        </p:nvSpPr>
        <p:spPr>
          <a:xfrm>
            <a:off x="7137400" y="3810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408" hasCustomPrompt="1"/>
            <p:custDataLst>
              <p:tags r:id="rId19"/>
            </p:custDataLst>
          </p:nvPr>
        </p:nvSpPr>
        <p:spPr>
          <a:xfrm>
            <a:off x="609600" y="5105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400" hasCustomPrompt="1"/>
            <p:custDataLst>
              <p:tags r:id="rId20"/>
            </p:custDataLst>
          </p:nvPr>
        </p:nvSpPr>
        <p:spPr>
          <a:xfrm>
            <a:off x="762000" y="5283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8" hasCustomPrompt="1"/>
            <p:custDataLst>
              <p:tags r:id="rId21"/>
            </p:custDataLst>
          </p:nvPr>
        </p:nvSpPr>
        <p:spPr>
          <a:xfrm>
            <a:off x="1422400" y="4876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6" name="文本占位符 25"/>
          <p:cNvSpPr>
            <a:spLocks noGrp="1"/>
          </p:cNvSpPr>
          <p:nvPr>
            <p:ph type="body" idx="16399" hasCustomPrompt="1"/>
            <p:custDataLst>
              <p:tags r:id="rId22"/>
            </p:custDataLst>
          </p:nvPr>
        </p:nvSpPr>
        <p:spPr>
          <a:xfrm>
            <a:off x="1422400" y="5334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27" name="装饰  6"/>
          <p:cNvSpPr>
            <a:spLocks noGrp="1"/>
          </p:cNvSpPr>
          <p:nvPr>
            <p:ph type="body" idx="16409" hasCustomPrompt="1"/>
            <p:custDataLst>
              <p:tags r:id="rId23"/>
            </p:custDataLst>
          </p:nvPr>
        </p:nvSpPr>
        <p:spPr>
          <a:xfrm>
            <a:off x="6324600" y="5105400"/>
            <a:ext cx="609600" cy="609600"/>
          </a:xfrm>
          <a:custGeom>
            <a:avLst/>
            <a:gdLst>
              <a:gd name="connisteX0" fmla="*/ 0 w 609600"/>
              <a:gd name="connsiteY0" fmla="*/ 203200 h 609600"/>
              <a:gd name="connisteX1" fmla="*/ 203200 w 609600"/>
              <a:gd name="connsiteY1" fmla="*/ 0 h 609600"/>
              <a:gd name="connisteX2" fmla="*/ 406400 w 609600"/>
              <a:gd name="connsiteY2" fmla="*/ 0 h 609600"/>
              <a:gd name="connisteX3" fmla="*/ 609600 w 609600"/>
              <a:gd name="connsiteY3" fmla="*/ 203200 h 609600"/>
              <a:gd name="connisteX4" fmla="*/ 609600 w 609600"/>
              <a:gd name="connsiteY4" fmla="*/ 406400 h 609600"/>
              <a:gd name="connisteX5" fmla="*/ 406400 w 609600"/>
              <a:gd name="connsiteY5" fmla="*/ 609600 h 609600"/>
              <a:gd name="connisteX6" fmla="*/ 203200 w 609600"/>
              <a:gd name="connsiteY6" fmla="*/ 609600 h 609600"/>
              <a:gd name="connisteX7" fmla="*/ 0 w 609600"/>
              <a:gd name="connsiteY7" fmla="*/ 406400 h 609600"/>
              <a:gd name="connisteX8" fmla="*/ 0 w 609600"/>
              <a:gd name="connsiteY8" fmla="*/ 2032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09600" h="60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6400" y="0"/>
                </a:lnTo>
                <a:cubicBezTo>
                  <a:pt x="518624" y="0"/>
                  <a:pt x="609600" y="90976"/>
                  <a:pt x="609600" y="203200"/>
                </a:cubicBezTo>
                <a:lnTo>
                  <a:pt x="609600" y="406400"/>
                </a:lnTo>
                <a:cubicBezTo>
                  <a:pt x="609600" y="518624"/>
                  <a:pt x="518624" y="609600"/>
                  <a:pt x="406400" y="609600"/>
                </a:cubicBezTo>
                <a:lnTo>
                  <a:pt x="203200" y="609600"/>
                </a:lnTo>
                <a:cubicBezTo>
                  <a:pt x="90976" y="609600"/>
                  <a:pt x="0" y="518624"/>
                  <a:pt x="0" y="4064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8" name="文本占位符 27"/>
          <p:cNvSpPr>
            <a:spLocks noGrp="1"/>
          </p:cNvSpPr>
          <p:nvPr>
            <p:ph type="body" idx="16403" hasCustomPrompt="1"/>
            <p:custDataLst>
              <p:tags r:id="rId24"/>
            </p:custDataLst>
          </p:nvPr>
        </p:nvSpPr>
        <p:spPr>
          <a:xfrm>
            <a:off x="6477000" y="5283200"/>
            <a:ext cx="304800" cy="254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29" name="文本占位符 28"/>
          <p:cNvSpPr>
            <a:spLocks noGrp="1"/>
          </p:cNvSpPr>
          <p:nvPr>
            <p:ph type="body" idx="16401" hasCustomPrompt="1"/>
            <p:custDataLst>
              <p:tags r:id="rId25"/>
            </p:custDataLst>
          </p:nvPr>
        </p:nvSpPr>
        <p:spPr>
          <a:xfrm>
            <a:off x="7137400" y="4876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30" name="文本占位符 29"/>
          <p:cNvSpPr>
            <a:spLocks noGrp="1"/>
          </p:cNvSpPr>
          <p:nvPr>
            <p:ph type="body" idx="16402" hasCustomPrompt="1"/>
            <p:custDataLst>
              <p:tags r:id="rId26"/>
            </p:custDataLst>
          </p:nvPr>
        </p:nvSpPr>
        <p:spPr>
          <a:xfrm>
            <a:off x="7137400" y="5334000"/>
            <a:ext cx="4445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图片占位符 7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62484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图片占位符 11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2484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左内下右表-装饰无-默认位置-并列-61_22_grou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此处添加页面标题内容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0 h 4724400"/>
              <a:gd name="connisteX1" fmla="*/ 5283200 w 5486400"/>
              <a:gd name="connsiteY1" fmla="*/ 0 h 4724400"/>
              <a:gd name="connisteX2" fmla="*/ 5486400 w 5486400"/>
              <a:gd name="connsiteY2" fmla="*/ 203200 h 4724400"/>
              <a:gd name="connisteX3" fmla="*/ 5486400 w 5486400"/>
              <a:gd name="connsiteY3" fmla="*/ 4521200 h 4724400"/>
              <a:gd name="connisteX4" fmla="*/ 5283200 w 5486400"/>
              <a:gd name="connsiteY4" fmla="*/ 4724400 h 4724400"/>
              <a:gd name="connisteX5" fmla="*/ 0 w 5486400"/>
              <a:gd name="connsiteY5" fmla="*/ 4724400 h 4724400"/>
              <a:gd name="connisteX6" fmla="*/ 0 w 54864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0"/>
                </a:move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486400 w 5486400"/>
              <a:gd name="connsiteY2" fmla="*/ 0 h 4724400"/>
              <a:gd name="connisteX3" fmla="*/ 5486400 w 5486400"/>
              <a:gd name="connsiteY3" fmla="*/ 4724400 h 4724400"/>
              <a:gd name="connisteX4" fmla="*/ 203200 w 5486400"/>
              <a:gd name="connsiteY4" fmla="*/ 4724400 h 4724400"/>
              <a:gd name="connisteX5" fmla="*/ 0 w 5486400"/>
              <a:gd name="connsiteY5" fmla="*/ 4521200 h 4724400"/>
              <a:gd name="connisteX6" fmla="*/ 0 w 54864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486400" y="0"/>
                </a:lnTo>
                <a:lnTo>
                  <a:pt x="54864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1079500" y="2362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066800" y="3784600"/>
            <a:ext cx="198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1066800" y="4292600"/>
            <a:ext cx="198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3670300" y="2362200"/>
            <a:ext cx="1193800" cy="1016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8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3657600" y="3784600"/>
            <a:ext cx="198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3657600" y="4292600"/>
            <a:ext cx="198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此处添加正文内容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-1-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1903942" y="3530600"/>
            <a:ext cx="838411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此处添加章节标题内容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5332413" y="1905000"/>
            <a:ext cx="1527175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11_group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idx="16390" hasCustomPrompt="1"/>
            <p:custDataLst>
              <p:tags r:id="rId3"/>
            </p:custDataLst>
          </p:nvPr>
        </p:nvSpPr>
        <p:spPr>
          <a:xfrm>
            <a:off x="609600" y="1549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082800" y="1549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2082800" y="2057400"/>
            <a:ext cx="9499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0" name="图片占位符 9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609600" y="4191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2082800" y="41910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2082800" y="4699000"/>
            <a:ext cx="9499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4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5"/>
          <p:cNvSpPr>
            <a:spLocks noGrp="1"/>
          </p:cNvSpPr>
          <p:nvPr>
            <p:ph type="subTitle" idx="16385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 idx="16386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83050" y="1143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5130800" y="10414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86400" y="12192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4083050" y="24638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6" hasCustomPrompt="1"/>
            <p:custDataLst>
              <p:tags r:id="rId8"/>
            </p:custDataLst>
          </p:nvPr>
        </p:nvSpPr>
        <p:spPr>
          <a:xfrm>
            <a:off x="5130800" y="23622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486400" y="25400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83050" y="37846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5130800" y="36830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486400" y="38608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4083050" y="510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8" hasCustomPrompt="1"/>
            <p:custDataLst>
              <p:tags r:id="rId14"/>
            </p:custDataLst>
          </p:nvPr>
        </p:nvSpPr>
        <p:spPr>
          <a:xfrm>
            <a:off x="5130800" y="50038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5486400" y="51816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-1-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5"/>
          <p:cNvSpPr>
            <a:spLocks noGrp="1"/>
          </p:cNvSpPr>
          <p:nvPr>
            <p:ph type="subTitle" idx="16385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 idx="16386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83050" y="1803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3" hasCustomPrompt="1"/>
            <p:custDataLst>
              <p:tags r:id="rId5"/>
            </p:custDataLst>
          </p:nvPr>
        </p:nvSpPr>
        <p:spPr>
          <a:xfrm>
            <a:off x="5130800" y="17018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86400" y="18796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4083050" y="31242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8"/>
            </p:custDataLst>
          </p:nvPr>
        </p:nvSpPr>
        <p:spPr>
          <a:xfrm>
            <a:off x="5130800" y="30226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486400" y="32004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83050" y="4445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11"/>
            </p:custDataLst>
          </p:nvPr>
        </p:nvSpPr>
        <p:spPr>
          <a:xfrm>
            <a:off x="5130800" y="4343400"/>
            <a:ext cx="25400" cy="812800"/>
          </a:xfrm>
          <a:custGeom>
            <a:avLst/>
            <a:gdLst>
              <a:gd name="connisteX0" fmla="*/ 0 w 25400"/>
              <a:gd name="connsiteY0" fmla="*/ 12700 h 812800"/>
              <a:gd name="connisteX1" fmla="*/ 12700 w 25400"/>
              <a:gd name="connsiteY1" fmla="*/ 0 h 812800"/>
              <a:gd name="connisteX2" fmla="*/ 12700 w 25400"/>
              <a:gd name="connsiteY2" fmla="*/ 0 h 812800"/>
              <a:gd name="connisteX3" fmla="*/ 25400 w 25400"/>
              <a:gd name="connsiteY3" fmla="*/ 12700 h 812800"/>
              <a:gd name="connisteX4" fmla="*/ 25400 w 25400"/>
              <a:gd name="connsiteY4" fmla="*/ 800100 h 812800"/>
              <a:gd name="connisteX5" fmla="*/ 12700 w 25400"/>
              <a:gd name="connsiteY5" fmla="*/ 812800 h 812800"/>
              <a:gd name="connisteX6" fmla="*/ 12700 w 25400"/>
              <a:gd name="connsiteY6" fmla="*/ 812800 h 812800"/>
              <a:gd name="connisteX7" fmla="*/ 0 w 25400"/>
              <a:gd name="connsiteY7" fmla="*/ 800100 h 812800"/>
              <a:gd name="connisteX8" fmla="*/ 0 w 25400"/>
              <a:gd name="connsiteY8" fmla="*/ 127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8128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800100"/>
                </a:lnTo>
                <a:cubicBezTo>
                  <a:pt x="25400" y="807114"/>
                  <a:pt x="19714" y="812800"/>
                  <a:pt x="12700" y="812800"/>
                </a:cubicBezTo>
                <a:lnTo>
                  <a:pt x="12700" y="812800"/>
                </a:lnTo>
                <a:cubicBezTo>
                  <a:pt x="5686" y="812800"/>
                  <a:pt x="0" y="807114"/>
                  <a:pt x="0" y="8001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486400" y="4521200"/>
            <a:ext cx="5842000" cy="4572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defRPr sz="2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7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3"/>
            </p:custDataLst>
          </p:nvPr>
        </p:nvSpPr>
        <p:spPr>
          <a:xfrm>
            <a:off x="609600" y="21082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857250" y="2413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609600" y="41402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装饰  0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4470400" y="21082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4718050" y="2413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4704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4470400" y="41402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8331200" y="2108200"/>
            <a:ext cx="1219200" cy="1219200"/>
          </a:xfrm>
          <a:custGeom>
            <a:avLst/>
            <a:gdLst>
              <a:gd name="connisteX0" fmla="*/ 0 w 1219200"/>
              <a:gd name="connsiteY0" fmla="*/ 304800 h 1219200"/>
              <a:gd name="connisteX1" fmla="*/ 304800 w 1219200"/>
              <a:gd name="connsiteY1" fmla="*/ 0 h 1219200"/>
              <a:gd name="connisteX2" fmla="*/ 914400 w 1219200"/>
              <a:gd name="connsiteY2" fmla="*/ 0 h 1219200"/>
              <a:gd name="connisteX3" fmla="*/ 1219200 w 1219200"/>
              <a:gd name="connsiteY3" fmla="*/ 304800 h 1219200"/>
              <a:gd name="connisteX4" fmla="*/ 1219200 w 1219200"/>
              <a:gd name="connsiteY4" fmla="*/ 914400 h 1219200"/>
              <a:gd name="connisteX5" fmla="*/ 914400 w 1219200"/>
              <a:gd name="connsiteY5" fmla="*/ 1219200 h 1219200"/>
              <a:gd name="connisteX6" fmla="*/ 304800 w 1219200"/>
              <a:gd name="connsiteY6" fmla="*/ 1219200 h 1219200"/>
              <a:gd name="connisteX7" fmla="*/ 0 w 1219200"/>
              <a:gd name="connsiteY7" fmla="*/ 914400 h 1219200"/>
              <a:gd name="connisteX8" fmla="*/ 0 w 1219200"/>
              <a:gd name="connsiteY8" fmla="*/ 3048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914400" y="0"/>
                </a:lnTo>
                <a:cubicBezTo>
                  <a:pt x="1082736" y="0"/>
                  <a:pt x="1219200" y="136464"/>
                  <a:pt x="1219200" y="304800"/>
                </a:cubicBezTo>
                <a:lnTo>
                  <a:pt x="1219200" y="914400"/>
                </a:lnTo>
                <a:cubicBezTo>
                  <a:pt x="1219200" y="1082736"/>
                  <a:pt x="1082736" y="1219200"/>
                  <a:pt x="914400" y="1219200"/>
                </a:cubicBezTo>
                <a:lnTo>
                  <a:pt x="304800" y="1219200"/>
                </a:lnTo>
                <a:cubicBezTo>
                  <a:pt x="136464" y="1219200"/>
                  <a:pt x="0" y="1082736"/>
                  <a:pt x="0" y="9144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8578850" y="24130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83312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4"/>
            </p:custDataLst>
          </p:nvPr>
        </p:nvSpPr>
        <p:spPr>
          <a:xfrm>
            <a:off x="8331200" y="41402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2" Type="http://schemas.openxmlformats.org/officeDocument/2006/relationships/theme" Target="../theme/theme1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8" Type="http://schemas.openxmlformats.org/officeDocument/2006/relationships/theme" Target="../theme/theme2.xml"/><Relationship Id="rId47" Type="http://schemas.openxmlformats.org/officeDocument/2006/relationships/tags" Target="../tags/tag748.xml"/><Relationship Id="rId46" Type="http://schemas.openxmlformats.org/officeDocument/2006/relationships/tags" Target="../tags/tag747.xml"/><Relationship Id="rId45" Type="http://schemas.openxmlformats.org/officeDocument/2006/relationships/image" Target="../media/image3.png"/><Relationship Id="rId44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314fc11-ce65-11f0-8d33-669038404f72"/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 userDrawn="1">
            <p:custDataLst>
              <p:tags r:id="rId4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751.xml"/><Relationship Id="rId2" Type="http://schemas.openxmlformats.org/officeDocument/2006/relationships/tags" Target="../tags/tag750.xml"/><Relationship Id="rId1" Type="http://schemas.openxmlformats.org/officeDocument/2006/relationships/tags" Target="../tags/tag74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45.xml"/><Relationship Id="rId8" Type="http://schemas.openxmlformats.org/officeDocument/2006/relationships/tags" Target="../tags/tag844.xml"/><Relationship Id="rId7" Type="http://schemas.openxmlformats.org/officeDocument/2006/relationships/image" Target="../media/image17.jpeg"/><Relationship Id="rId6" Type="http://schemas.openxmlformats.org/officeDocument/2006/relationships/tags" Target="../tags/tag843.xml"/><Relationship Id="rId5" Type="http://schemas.openxmlformats.org/officeDocument/2006/relationships/tags" Target="../tags/tag842.xml"/><Relationship Id="rId4" Type="http://schemas.openxmlformats.org/officeDocument/2006/relationships/tags" Target="../tags/tag841.xml"/><Relationship Id="rId3" Type="http://schemas.openxmlformats.org/officeDocument/2006/relationships/image" Target="../media/image16.jpeg"/><Relationship Id="rId2" Type="http://schemas.openxmlformats.org/officeDocument/2006/relationships/tags" Target="../tags/tag840.xml"/><Relationship Id="rId15" Type="http://schemas.openxmlformats.org/officeDocument/2006/relationships/slideLayout" Target="../slideLayouts/slideLayout28.xml"/><Relationship Id="rId14" Type="http://schemas.openxmlformats.org/officeDocument/2006/relationships/tags" Target="../tags/tag849.xml"/><Relationship Id="rId13" Type="http://schemas.openxmlformats.org/officeDocument/2006/relationships/tags" Target="../tags/tag848.xml"/><Relationship Id="rId12" Type="http://schemas.openxmlformats.org/officeDocument/2006/relationships/tags" Target="../tags/tag847.xml"/><Relationship Id="rId11" Type="http://schemas.openxmlformats.org/officeDocument/2006/relationships/image" Target="../media/image18.jpeg"/><Relationship Id="rId10" Type="http://schemas.openxmlformats.org/officeDocument/2006/relationships/tags" Target="../tags/tag846.xml"/><Relationship Id="rId1" Type="http://schemas.openxmlformats.org/officeDocument/2006/relationships/tags" Target="../tags/tag83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58.xml"/><Relationship Id="rId8" Type="http://schemas.openxmlformats.org/officeDocument/2006/relationships/tags" Target="../tags/tag857.xml"/><Relationship Id="rId7" Type="http://schemas.openxmlformats.org/officeDocument/2006/relationships/tags" Target="../tags/tag856.xml"/><Relationship Id="rId6" Type="http://schemas.openxmlformats.org/officeDocument/2006/relationships/tags" Target="../tags/tag855.xml"/><Relationship Id="rId5" Type="http://schemas.openxmlformats.org/officeDocument/2006/relationships/tags" Target="../tags/tag854.xml"/><Relationship Id="rId4" Type="http://schemas.openxmlformats.org/officeDocument/2006/relationships/tags" Target="../tags/tag853.xml"/><Relationship Id="rId3" Type="http://schemas.openxmlformats.org/officeDocument/2006/relationships/tags" Target="../tags/tag852.xml"/><Relationship Id="rId2" Type="http://schemas.openxmlformats.org/officeDocument/2006/relationships/tags" Target="../tags/tag851.xml"/><Relationship Id="rId12" Type="http://schemas.openxmlformats.org/officeDocument/2006/relationships/slideLayout" Target="../slideLayouts/slideLayout41.xml"/><Relationship Id="rId11" Type="http://schemas.openxmlformats.org/officeDocument/2006/relationships/tags" Target="../tags/tag860.xml"/><Relationship Id="rId10" Type="http://schemas.openxmlformats.org/officeDocument/2006/relationships/tags" Target="../tags/tag859.xml"/><Relationship Id="rId1" Type="http://schemas.openxmlformats.org/officeDocument/2006/relationships/tags" Target="../tags/tag85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67.xml"/><Relationship Id="rId8" Type="http://schemas.openxmlformats.org/officeDocument/2006/relationships/tags" Target="../tags/tag866.xml"/><Relationship Id="rId7" Type="http://schemas.openxmlformats.org/officeDocument/2006/relationships/tags" Target="../tags/tag865.xml"/><Relationship Id="rId6" Type="http://schemas.openxmlformats.org/officeDocument/2006/relationships/tags" Target="../tags/tag864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863.xml"/><Relationship Id="rId27" Type="http://schemas.openxmlformats.org/officeDocument/2006/relationships/slideLayout" Target="../slideLayouts/slideLayout42.xml"/><Relationship Id="rId26" Type="http://schemas.openxmlformats.org/officeDocument/2006/relationships/tags" Target="../tags/tag878.xml"/><Relationship Id="rId25" Type="http://schemas.openxmlformats.org/officeDocument/2006/relationships/tags" Target="../tags/tag877.xml"/><Relationship Id="rId24" Type="http://schemas.openxmlformats.org/officeDocument/2006/relationships/tags" Target="../tags/tag876.xml"/><Relationship Id="rId23" Type="http://schemas.openxmlformats.org/officeDocument/2006/relationships/image" Target="../media/image20.svg"/><Relationship Id="rId22" Type="http://schemas.openxmlformats.org/officeDocument/2006/relationships/image" Target="../media/image19.png"/><Relationship Id="rId21" Type="http://schemas.openxmlformats.org/officeDocument/2006/relationships/tags" Target="../tags/tag875.xml"/><Relationship Id="rId20" Type="http://schemas.openxmlformats.org/officeDocument/2006/relationships/tags" Target="../tags/tag874.xml"/><Relationship Id="rId2" Type="http://schemas.openxmlformats.org/officeDocument/2006/relationships/tags" Target="../tags/tag862.xml"/><Relationship Id="rId19" Type="http://schemas.openxmlformats.org/officeDocument/2006/relationships/tags" Target="../tags/tag873.xml"/><Relationship Id="rId18" Type="http://schemas.openxmlformats.org/officeDocument/2006/relationships/tags" Target="../tags/tag872.xml"/><Relationship Id="rId17" Type="http://schemas.openxmlformats.org/officeDocument/2006/relationships/image" Target="../media/image9.svg"/><Relationship Id="rId16" Type="http://schemas.openxmlformats.org/officeDocument/2006/relationships/image" Target="../media/image8.png"/><Relationship Id="rId15" Type="http://schemas.openxmlformats.org/officeDocument/2006/relationships/tags" Target="../tags/tag871.xml"/><Relationship Id="rId14" Type="http://schemas.openxmlformats.org/officeDocument/2006/relationships/tags" Target="../tags/tag870.xml"/><Relationship Id="rId13" Type="http://schemas.openxmlformats.org/officeDocument/2006/relationships/tags" Target="../tags/tag869.xml"/><Relationship Id="rId12" Type="http://schemas.openxmlformats.org/officeDocument/2006/relationships/tags" Target="../tags/tag868.xml"/><Relationship Id="rId11" Type="http://schemas.openxmlformats.org/officeDocument/2006/relationships/image" Target="../media/image7.svg"/><Relationship Id="rId10" Type="http://schemas.openxmlformats.org/officeDocument/2006/relationships/image" Target="../media/image6.png"/><Relationship Id="rId1" Type="http://schemas.openxmlformats.org/officeDocument/2006/relationships/tags" Target="../tags/tag86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2.xml"/><Relationship Id="rId5" Type="http://schemas.openxmlformats.org/officeDocument/2006/relationships/tags" Target="../tags/tag881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tags" Target="../tags/tag880.xml"/><Relationship Id="rId1" Type="http://schemas.openxmlformats.org/officeDocument/2006/relationships/tags" Target="../tags/tag87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89.xml"/><Relationship Id="rId8" Type="http://schemas.openxmlformats.org/officeDocument/2006/relationships/image" Target="../media/image23.png"/><Relationship Id="rId7" Type="http://schemas.openxmlformats.org/officeDocument/2006/relationships/tags" Target="../tags/tag888.xml"/><Relationship Id="rId6" Type="http://schemas.openxmlformats.org/officeDocument/2006/relationships/tags" Target="../tags/tag887.xml"/><Relationship Id="rId5" Type="http://schemas.openxmlformats.org/officeDocument/2006/relationships/tags" Target="../tags/tag886.xml"/><Relationship Id="rId4" Type="http://schemas.openxmlformats.org/officeDocument/2006/relationships/tags" Target="../tags/tag885.xml"/><Relationship Id="rId3" Type="http://schemas.openxmlformats.org/officeDocument/2006/relationships/tags" Target="../tags/tag884.xml"/><Relationship Id="rId2" Type="http://schemas.openxmlformats.org/officeDocument/2006/relationships/tags" Target="../tags/tag883.xml"/><Relationship Id="rId10" Type="http://schemas.openxmlformats.org/officeDocument/2006/relationships/slideLayout" Target="../slideLayouts/slideLayout44.xml"/><Relationship Id="rId1" Type="http://schemas.openxmlformats.org/officeDocument/2006/relationships/tags" Target="../tags/tag88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891.xml"/><Relationship Id="rId2" Type="http://schemas.openxmlformats.org/officeDocument/2006/relationships/image" Target="../media/image24.png"/><Relationship Id="rId1" Type="http://schemas.openxmlformats.org/officeDocument/2006/relationships/tags" Target="../tags/tag890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tags" Target="../tags/tag89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89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01.xml"/><Relationship Id="rId8" Type="http://schemas.openxmlformats.org/officeDocument/2006/relationships/image" Target="../media/image27.png"/><Relationship Id="rId7" Type="http://schemas.openxmlformats.org/officeDocument/2006/relationships/tags" Target="../tags/tag900.xml"/><Relationship Id="rId6" Type="http://schemas.openxmlformats.org/officeDocument/2006/relationships/tags" Target="../tags/tag899.xml"/><Relationship Id="rId5" Type="http://schemas.openxmlformats.org/officeDocument/2006/relationships/tags" Target="../tags/tag898.xml"/><Relationship Id="rId4" Type="http://schemas.openxmlformats.org/officeDocument/2006/relationships/tags" Target="../tags/tag897.xml"/><Relationship Id="rId3" Type="http://schemas.openxmlformats.org/officeDocument/2006/relationships/tags" Target="../tags/tag896.xml"/><Relationship Id="rId2" Type="http://schemas.openxmlformats.org/officeDocument/2006/relationships/tags" Target="../tags/tag895.xml"/><Relationship Id="rId10" Type="http://schemas.openxmlformats.org/officeDocument/2006/relationships/slideLayout" Target="../slideLayouts/slideLayout48.xml"/><Relationship Id="rId1" Type="http://schemas.openxmlformats.org/officeDocument/2006/relationships/tags" Target="../tags/tag89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10.xml"/><Relationship Id="rId8" Type="http://schemas.openxmlformats.org/officeDocument/2006/relationships/tags" Target="../tags/tag909.xml"/><Relationship Id="rId7" Type="http://schemas.openxmlformats.org/officeDocument/2006/relationships/tags" Target="../tags/tag908.xml"/><Relationship Id="rId6" Type="http://schemas.openxmlformats.org/officeDocument/2006/relationships/tags" Target="../tags/tag907.xml"/><Relationship Id="rId5" Type="http://schemas.openxmlformats.org/officeDocument/2006/relationships/tags" Target="../tags/tag906.xml"/><Relationship Id="rId4" Type="http://schemas.openxmlformats.org/officeDocument/2006/relationships/tags" Target="../tags/tag905.xml"/><Relationship Id="rId3" Type="http://schemas.openxmlformats.org/officeDocument/2006/relationships/tags" Target="../tags/tag904.xml"/><Relationship Id="rId2" Type="http://schemas.openxmlformats.org/officeDocument/2006/relationships/tags" Target="../tags/tag903.xml"/><Relationship Id="rId12" Type="http://schemas.openxmlformats.org/officeDocument/2006/relationships/slideLayout" Target="../slideLayouts/slideLayout19.xml"/><Relationship Id="rId11" Type="http://schemas.openxmlformats.org/officeDocument/2006/relationships/tags" Target="../tags/tag912.xml"/><Relationship Id="rId10" Type="http://schemas.openxmlformats.org/officeDocument/2006/relationships/tags" Target="../tags/tag911.xml"/><Relationship Id="rId1" Type="http://schemas.openxmlformats.org/officeDocument/2006/relationships/tags" Target="../tags/tag90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1.xml"/><Relationship Id="rId3" Type="http://schemas.openxmlformats.org/officeDocument/2006/relationships/tags" Target="../tags/tag915.xml"/><Relationship Id="rId2" Type="http://schemas.openxmlformats.org/officeDocument/2006/relationships/tags" Target="../tags/tag914.xml"/><Relationship Id="rId1" Type="http://schemas.openxmlformats.org/officeDocument/2006/relationships/tags" Target="../tags/tag913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55.xml"/><Relationship Id="rId3" Type="http://schemas.openxmlformats.org/officeDocument/2006/relationships/tags" Target="../tags/tag754.xml"/><Relationship Id="rId2" Type="http://schemas.openxmlformats.org/officeDocument/2006/relationships/tags" Target="../tags/tag753.xml"/><Relationship Id="rId1" Type="http://schemas.openxmlformats.org/officeDocument/2006/relationships/tags" Target="../tags/tag75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62.xml"/><Relationship Id="rId8" Type="http://schemas.openxmlformats.org/officeDocument/2006/relationships/tags" Target="../tags/tag761.xml"/><Relationship Id="rId7" Type="http://schemas.openxmlformats.org/officeDocument/2006/relationships/tags" Target="../tags/tag760.xml"/><Relationship Id="rId6" Type="http://schemas.openxmlformats.org/officeDocument/2006/relationships/tags" Target="../tags/tag759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tags" Target="../tags/tag758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769.xml"/><Relationship Id="rId2" Type="http://schemas.openxmlformats.org/officeDocument/2006/relationships/tags" Target="../tags/tag757.xml"/><Relationship Id="rId19" Type="http://schemas.openxmlformats.org/officeDocument/2006/relationships/tags" Target="../tags/tag768.xml"/><Relationship Id="rId18" Type="http://schemas.openxmlformats.org/officeDocument/2006/relationships/tags" Target="../tags/tag767.xml"/><Relationship Id="rId17" Type="http://schemas.openxmlformats.org/officeDocument/2006/relationships/image" Target="../media/image9.svg"/><Relationship Id="rId16" Type="http://schemas.openxmlformats.org/officeDocument/2006/relationships/image" Target="../media/image8.png"/><Relationship Id="rId15" Type="http://schemas.openxmlformats.org/officeDocument/2006/relationships/tags" Target="../tags/tag766.xml"/><Relationship Id="rId14" Type="http://schemas.openxmlformats.org/officeDocument/2006/relationships/tags" Target="../tags/tag765.xml"/><Relationship Id="rId13" Type="http://schemas.openxmlformats.org/officeDocument/2006/relationships/tags" Target="../tags/tag764.xml"/><Relationship Id="rId12" Type="http://schemas.openxmlformats.org/officeDocument/2006/relationships/tags" Target="../tags/tag763.xml"/><Relationship Id="rId11" Type="http://schemas.openxmlformats.org/officeDocument/2006/relationships/image" Target="../media/image7.svg"/><Relationship Id="rId10" Type="http://schemas.openxmlformats.org/officeDocument/2006/relationships/image" Target="../media/image6.png"/><Relationship Id="rId1" Type="http://schemas.openxmlformats.org/officeDocument/2006/relationships/tags" Target="../tags/tag75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77.xml"/><Relationship Id="rId8" Type="http://schemas.openxmlformats.org/officeDocument/2006/relationships/tags" Target="../tags/tag776.xml"/><Relationship Id="rId7" Type="http://schemas.openxmlformats.org/officeDocument/2006/relationships/tags" Target="../tags/tag775.xml"/><Relationship Id="rId6" Type="http://schemas.openxmlformats.org/officeDocument/2006/relationships/tags" Target="../tags/tag774.xml"/><Relationship Id="rId5" Type="http://schemas.openxmlformats.org/officeDocument/2006/relationships/tags" Target="../tags/tag773.xml"/><Relationship Id="rId4" Type="http://schemas.openxmlformats.org/officeDocument/2006/relationships/tags" Target="../tags/tag772.xml"/><Relationship Id="rId3" Type="http://schemas.openxmlformats.org/officeDocument/2006/relationships/tags" Target="../tags/tag771.xml"/><Relationship Id="rId2" Type="http://schemas.openxmlformats.org/officeDocument/2006/relationships/image" Target="../media/image10.png"/><Relationship Id="rId12" Type="http://schemas.openxmlformats.org/officeDocument/2006/relationships/slideLayout" Target="../slideLayouts/slideLayout26.xml"/><Relationship Id="rId11" Type="http://schemas.openxmlformats.org/officeDocument/2006/relationships/tags" Target="../tags/tag779.xml"/><Relationship Id="rId10" Type="http://schemas.openxmlformats.org/officeDocument/2006/relationships/tags" Target="../tags/tag778.xml"/><Relationship Id="rId1" Type="http://schemas.openxmlformats.org/officeDocument/2006/relationships/tags" Target="../tags/tag77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786.xml"/><Relationship Id="rId7" Type="http://schemas.openxmlformats.org/officeDocument/2006/relationships/tags" Target="../tags/tag785.xml"/><Relationship Id="rId6" Type="http://schemas.openxmlformats.org/officeDocument/2006/relationships/tags" Target="../tags/tag784.xml"/><Relationship Id="rId5" Type="http://schemas.openxmlformats.org/officeDocument/2006/relationships/tags" Target="../tags/tag783.xml"/><Relationship Id="rId4" Type="http://schemas.openxmlformats.org/officeDocument/2006/relationships/image" Target="../media/image11.jpeg"/><Relationship Id="rId3" Type="http://schemas.openxmlformats.org/officeDocument/2006/relationships/tags" Target="../tags/tag782.xml"/><Relationship Id="rId2" Type="http://schemas.openxmlformats.org/officeDocument/2006/relationships/tags" Target="../tags/tag781.xml"/><Relationship Id="rId13" Type="http://schemas.openxmlformats.org/officeDocument/2006/relationships/slideLayout" Target="../slideLayouts/slideLayout35.xml"/><Relationship Id="rId12" Type="http://schemas.openxmlformats.org/officeDocument/2006/relationships/tags" Target="../tags/tag789.xml"/><Relationship Id="rId11" Type="http://schemas.openxmlformats.org/officeDocument/2006/relationships/tags" Target="../tags/tag788.xml"/><Relationship Id="rId10" Type="http://schemas.openxmlformats.org/officeDocument/2006/relationships/tags" Target="../tags/tag787.xml"/><Relationship Id="rId1" Type="http://schemas.openxmlformats.org/officeDocument/2006/relationships/tags" Target="../tags/tag78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796.xml"/><Relationship Id="rId7" Type="http://schemas.openxmlformats.org/officeDocument/2006/relationships/tags" Target="../tags/tag795.xml"/><Relationship Id="rId6" Type="http://schemas.openxmlformats.org/officeDocument/2006/relationships/tags" Target="../tags/tag794.xml"/><Relationship Id="rId5" Type="http://schemas.openxmlformats.org/officeDocument/2006/relationships/tags" Target="../tags/tag793.xml"/><Relationship Id="rId4" Type="http://schemas.openxmlformats.org/officeDocument/2006/relationships/image" Target="../media/image13.jpeg"/><Relationship Id="rId3" Type="http://schemas.openxmlformats.org/officeDocument/2006/relationships/tags" Target="../tags/tag792.xml"/><Relationship Id="rId2" Type="http://schemas.openxmlformats.org/officeDocument/2006/relationships/tags" Target="../tags/tag791.xml"/><Relationship Id="rId13" Type="http://schemas.openxmlformats.org/officeDocument/2006/relationships/slideLayout" Target="../slideLayouts/slideLayout36.xml"/><Relationship Id="rId12" Type="http://schemas.openxmlformats.org/officeDocument/2006/relationships/tags" Target="../tags/tag799.xml"/><Relationship Id="rId11" Type="http://schemas.openxmlformats.org/officeDocument/2006/relationships/tags" Target="../tags/tag798.xml"/><Relationship Id="rId10" Type="http://schemas.openxmlformats.org/officeDocument/2006/relationships/tags" Target="../tags/tag797.xml"/><Relationship Id="rId1" Type="http://schemas.openxmlformats.org/officeDocument/2006/relationships/tags" Target="../tags/tag79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08.xml"/><Relationship Id="rId8" Type="http://schemas.openxmlformats.org/officeDocument/2006/relationships/tags" Target="../tags/tag807.xml"/><Relationship Id="rId7" Type="http://schemas.openxmlformats.org/officeDocument/2006/relationships/tags" Target="../tags/tag806.xml"/><Relationship Id="rId6" Type="http://schemas.openxmlformats.org/officeDocument/2006/relationships/tags" Target="../tags/tag805.xml"/><Relationship Id="rId5" Type="http://schemas.openxmlformats.org/officeDocument/2006/relationships/tags" Target="../tags/tag804.xml"/><Relationship Id="rId4" Type="http://schemas.openxmlformats.org/officeDocument/2006/relationships/tags" Target="../tags/tag803.xml"/><Relationship Id="rId3" Type="http://schemas.openxmlformats.org/officeDocument/2006/relationships/tags" Target="../tags/tag802.xml"/><Relationship Id="rId2" Type="http://schemas.openxmlformats.org/officeDocument/2006/relationships/tags" Target="../tags/tag801.xml"/><Relationship Id="rId15" Type="http://schemas.openxmlformats.org/officeDocument/2006/relationships/slideLayout" Target="../slideLayouts/slideLayout16.xml"/><Relationship Id="rId14" Type="http://schemas.openxmlformats.org/officeDocument/2006/relationships/tags" Target="../tags/tag813.xml"/><Relationship Id="rId13" Type="http://schemas.openxmlformats.org/officeDocument/2006/relationships/tags" Target="../tags/tag812.xml"/><Relationship Id="rId12" Type="http://schemas.openxmlformats.org/officeDocument/2006/relationships/tags" Target="../tags/tag811.xml"/><Relationship Id="rId11" Type="http://schemas.openxmlformats.org/officeDocument/2006/relationships/tags" Target="../tags/tag810.xml"/><Relationship Id="rId10" Type="http://schemas.openxmlformats.org/officeDocument/2006/relationships/tags" Target="../tags/tag809.xml"/><Relationship Id="rId1" Type="http://schemas.openxmlformats.org/officeDocument/2006/relationships/tags" Target="../tags/tag80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21.xml"/><Relationship Id="rId8" Type="http://schemas.openxmlformats.org/officeDocument/2006/relationships/tags" Target="../tags/tag820.xml"/><Relationship Id="rId7" Type="http://schemas.openxmlformats.org/officeDocument/2006/relationships/tags" Target="../tags/tag819.xml"/><Relationship Id="rId6" Type="http://schemas.openxmlformats.org/officeDocument/2006/relationships/tags" Target="../tags/tag818.xml"/><Relationship Id="rId5" Type="http://schemas.openxmlformats.org/officeDocument/2006/relationships/tags" Target="../tags/tag817.xml"/><Relationship Id="rId4" Type="http://schemas.openxmlformats.org/officeDocument/2006/relationships/tags" Target="../tags/tag816.xml"/><Relationship Id="rId3" Type="http://schemas.openxmlformats.org/officeDocument/2006/relationships/tags" Target="../tags/tag815.xml"/><Relationship Id="rId2" Type="http://schemas.openxmlformats.org/officeDocument/2006/relationships/image" Target="../media/image15.png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827.xml"/><Relationship Id="rId14" Type="http://schemas.openxmlformats.org/officeDocument/2006/relationships/tags" Target="../tags/tag826.xml"/><Relationship Id="rId13" Type="http://schemas.openxmlformats.org/officeDocument/2006/relationships/tags" Target="../tags/tag825.xml"/><Relationship Id="rId12" Type="http://schemas.openxmlformats.org/officeDocument/2006/relationships/tags" Target="../tags/tag824.xml"/><Relationship Id="rId11" Type="http://schemas.openxmlformats.org/officeDocument/2006/relationships/tags" Target="../tags/tag823.xml"/><Relationship Id="rId10" Type="http://schemas.openxmlformats.org/officeDocument/2006/relationships/tags" Target="../tags/tag822.xml"/><Relationship Id="rId1" Type="http://schemas.openxmlformats.org/officeDocument/2006/relationships/tags" Target="../tags/tag81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36.xml"/><Relationship Id="rId8" Type="http://schemas.openxmlformats.org/officeDocument/2006/relationships/tags" Target="../tags/tag835.xml"/><Relationship Id="rId7" Type="http://schemas.openxmlformats.org/officeDocument/2006/relationships/tags" Target="../tags/tag834.xml"/><Relationship Id="rId6" Type="http://schemas.openxmlformats.org/officeDocument/2006/relationships/tags" Target="../tags/tag833.xml"/><Relationship Id="rId5" Type="http://schemas.openxmlformats.org/officeDocument/2006/relationships/tags" Target="../tags/tag832.xml"/><Relationship Id="rId4" Type="http://schemas.openxmlformats.org/officeDocument/2006/relationships/tags" Target="../tags/tag831.xml"/><Relationship Id="rId3" Type="http://schemas.openxmlformats.org/officeDocument/2006/relationships/tags" Target="../tags/tag830.xml"/><Relationship Id="rId2" Type="http://schemas.openxmlformats.org/officeDocument/2006/relationships/tags" Target="../tags/tag829.xml"/><Relationship Id="rId12" Type="http://schemas.openxmlformats.org/officeDocument/2006/relationships/slideLayout" Target="../slideLayouts/slideLayout19.xml"/><Relationship Id="rId11" Type="http://schemas.openxmlformats.org/officeDocument/2006/relationships/tags" Target="../tags/tag838.xml"/><Relationship Id="rId10" Type="http://schemas.openxmlformats.org/officeDocument/2006/relationships/tags" Target="../tags/tag837.xml"/><Relationship Id="rId1" Type="http://schemas.openxmlformats.org/officeDocument/2006/relationships/tags" Target="../tags/tag8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903648" y="2141678"/>
            <a:ext cx="8384646" cy="1879600"/>
          </a:xfrm>
        </p:spPr>
        <p:txBody>
          <a:bodyPr>
            <a:normAutofit fontScale="90000"/>
          </a:bodyPr>
          <a:p>
            <a:r>
              <a:rPr lang="zh-CN" altLang="en-US" sz="3600"/>
              <a:t>STPer: Task Scheduling and Traffic Routing with Spatiotemporal Dynamic Perception in Green CPNs</a:t>
            </a:r>
            <a:endParaRPr lang="zh-CN" altLang="en-US" sz="3600"/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2"/>
            </p:custDataLst>
          </p:nvPr>
        </p:nvSpPr>
        <p:spPr>
          <a:xfrm>
            <a:off x="2769870" y="4100830"/>
            <a:ext cx="5900420" cy="1445895"/>
          </a:xfrm>
        </p:spPr>
        <p:txBody>
          <a:bodyPr>
            <a:noAutofit/>
          </a:bodyPr>
          <a:p>
            <a:r>
              <a:rPr lang="zh-CN" altLang="en-US" sz="1600"/>
              <a:t>Authors: Xiaoyao Huang, Remington R. Liu, Jie Wu
Affiliation: China Telecom
Presented by </a:t>
            </a:r>
            <a:r>
              <a:rPr lang="en-US" altLang="zh-CN" sz="1600"/>
              <a:t>Xiaoyao Huang</a:t>
            </a:r>
            <a:endParaRPr lang="zh-CN" altLang="en-US" sz="160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Temporal Modeling via LSTM</a:t>
            </a:r>
            <a:endParaRPr lang="zh-CN" altLang="en-US"/>
          </a:p>
        </p:txBody>
      </p:sp>
      <p:pic>
        <p:nvPicPr>
          <p:cNvPr id="3" name="图片占位符 2"/>
          <p:cNvPicPr>
            <a:picLocks noGrp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/>
        </p:blipFill>
        <p:spPr>
          <a:xfrm>
            <a:off x="609600" y="1600200"/>
            <a:ext cx="1219200" cy="1219200"/>
          </a:xfr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Time Series Inputs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Electricity price i</a:t>
            </a:r>
            <a:r>
              <a:rPr lang="zh-CN" altLang="en-US" baseline="-25000"/>
              <a:t>e</a:t>
            </a:r>
            <a:r>
              <a:rPr lang="zh-CN" altLang="en-US"/>
              <a:t>(t), hydropower generation α(t), and task/workload sequence m(t) serve as inputs to capture temporal dynamics.</a:t>
            </a:r>
            <a:endParaRPr lang="zh-CN" altLang="en-US"/>
          </a:p>
        </p:txBody>
      </p:sp>
      <p:pic>
        <p:nvPicPr>
          <p:cNvPr id="6" name="图片占位符 5"/>
          <p:cNvPicPr>
            <a:picLocks noGrp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t="29" b="29"/>
        </p:blipFill>
        <p:spPr>
          <a:xfrm>
            <a:off x="609600" y="3276600"/>
            <a:ext cx="1219200" cy="1219200"/>
          </a:xfr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Multivariate Temporal Dependency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Three independent LSTM branches process different time series, modeling long-term dependencies of electricity prices, green energy supply, and task loads.</a:t>
            </a:r>
            <a:endParaRPr lang="zh-CN" altLang="en-US"/>
          </a:p>
        </p:txBody>
      </p:sp>
      <p:pic>
        <p:nvPicPr>
          <p:cNvPr id="9" name="图片占位符 8"/>
          <p:cNvPicPr>
            <a:picLocks noGrp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/>
        </p:blipFill>
        <p:spPr>
          <a:xfrm>
            <a:off x="609600" y="4953000"/>
            <a:ext cx="1219200" cy="1219200"/>
          </a:xfr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Temporal Feature Output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Outputs h</a:t>
            </a:r>
            <a:r>
              <a:rPr lang="zh-CN" altLang="en-US" baseline="-25000"/>
              <a:t>i</a:t>
            </a:r>
            <a:r>
              <a:rPr lang="zh-CN" altLang="en-US"/>
              <a:t>(t), h</a:t>
            </a:r>
            <a:r>
              <a:rPr lang="zh-CN" altLang="en-US" baseline="-25000"/>
              <a:t>α</a:t>
            </a:r>
            <a:r>
              <a:rPr lang="zh-CN" altLang="en-US"/>
              <a:t>(t), h</a:t>
            </a:r>
            <a:r>
              <a:rPr lang="zh-CN" altLang="en-US" baseline="-25000"/>
              <a:t>r</a:t>
            </a:r>
            <a:r>
              <a:rPr lang="zh-CN" altLang="en-US"/>
              <a:t>(t) representing temporal patterns of energy prices, green power availability, and task demand respectively.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Feature Fusion &amp; Policy Network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Autofit/>
          </a:bodyPr>
          <a:p>
            <a:r>
              <a:rPr lang="zh-CN" altLang="en-US" sz="1800"/>
              <a:t>Spatiotemporal Feature Fusion</a:t>
            </a:r>
            <a:endParaRPr lang="zh-CN" altLang="en-US" sz="1800"/>
          </a:p>
        </p:txBody>
      </p:sp>
      <p:sp>
        <p:nvSpPr>
          <p:cNvPr id="4" name="装饰  7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 sz="1500"/>
              <a:t>Combine spatial + temporal features: h</a:t>
            </a:r>
            <a:r>
              <a:rPr lang="zh-CN" altLang="en-US" sz="1500" baseline="-25000"/>
              <a:t>f</a:t>
            </a:r>
            <a:r>
              <a:rPr lang="zh-CN" altLang="en-US" sz="1500"/>
              <a:t>(t) = h</a:t>
            </a:r>
            <a:r>
              <a:rPr lang="zh-CN" altLang="en-US" sz="1500" baseline="-25000"/>
              <a:t>g</a:t>
            </a:r>
            <a:r>
              <a:rPr lang="zh-CN" altLang="en-US" sz="1500"/>
              <a:t>(t) ∥ h</a:t>
            </a:r>
            <a:r>
              <a:rPr lang="zh-CN" altLang="en-US" sz="1500" baseline="-25000"/>
              <a:t>i</a:t>
            </a:r>
            <a:r>
              <a:rPr lang="zh-CN" altLang="en-US" sz="1500"/>
              <a:t>(t) ∥ h</a:t>
            </a:r>
            <a:r>
              <a:rPr lang="zh-CN" altLang="en-US" sz="1500" baseline="-25000"/>
              <a:t>α</a:t>
            </a:r>
            <a:r>
              <a:rPr lang="zh-CN" altLang="en-US" sz="1500"/>
              <a:t>(t) ∥ h</a:t>
            </a:r>
            <a:r>
              <a:rPr lang="zh-CN" altLang="en-US" sz="1500" baseline="-25000"/>
              <a:t>r</a:t>
            </a:r>
            <a:r>
              <a:rPr lang="zh-CN" altLang="en-US" sz="1500"/>
              <a:t>(t). MLP transforms fused features into policy representation.</a:t>
            </a:r>
            <a:endParaRPr lang="zh-CN" altLang="en-US" sz="15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 sz="1800"/>
              <a:t>Policy Network Architecture</a:t>
            </a:r>
            <a:endParaRPr lang="zh-CN" altLang="en-US" sz="1800"/>
          </a:p>
        </p:txBody>
      </p:sp>
      <p:sp>
        <p:nvSpPr>
          <p:cNvPr id="7" name="装饰  0"/>
          <p:cNvSpPr>
            <a:spLocks noGrp="1"/>
          </p:cNvSpPr>
          <p:nvPr>
            <p:ph type="body" idx="16393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Autofit/>
          </a:bodyPr>
          <a:p>
            <a:r>
              <a:rPr lang="zh-CN" altLang="en-US" sz="1500"/>
              <a:t>Fused features are fed into PPO's policy and value networks, which learn to map environmental states to optimal scheduling decisions.</a:t>
            </a:r>
            <a:endParaRPr lang="zh-CN" altLang="en-US" sz="1500"/>
          </a:p>
        </p:txBody>
      </p:sp>
      <p:sp>
        <p:nvSpPr>
          <p:cNvPr id="9" name="文本占位符 8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Autofit/>
          </a:bodyPr>
          <a:p>
            <a:r>
              <a:rPr lang="zh-CN" altLang="en-US" sz="1800"/>
              <a:t>State Representation</a:t>
            </a:r>
            <a:endParaRPr lang="zh-CN" altLang="en-US" sz="1800"/>
          </a:p>
        </p:txBody>
      </p:sp>
      <p:sp>
        <p:nvSpPr>
          <p:cNvPr id="10" name="装饰  3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>
            <a:noAutofit/>
          </a:bodyPr>
          <a:p>
            <a:r>
              <a:rPr lang="zh-CN" altLang="en-US" sz="1500"/>
              <a:t>The state vector includes node computing power, energy prices, task queue lengths, and network link status, providing a comprehensive view of the system.</a:t>
            </a:r>
            <a:endParaRPr lang="zh-CN" altLang="en-US" sz="1500"/>
          </a:p>
        </p:txBody>
      </p:sp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PPO Reinforcement Learning</a:t>
            </a:r>
            <a:endParaRPr lang="zh-CN" altLang="en-US"/>
          </a:p>
        </p:txBody>
      </p:sp>
      <p:sp>
        <p:nvSpPr>
          <p:cNvPr id="3" name="装饰  6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1" name="图片占位符 20"/>
          <p:cNvPicPr/>
          <p:nvPr>
            <p:ph type="pic" idx="16394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0" y="2143760"/>
            <a:ext cx="487680" cy="48768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 sz="2200"/>
              <a:t>State Space Definition</a:t>
            </a:r>
            <a:endParaRPr lang="zh-CN" altLang="en-US" sz="2200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State includes spatiotemporal environment features: node status, energy prices, task queues, and network conditions.</a:t>
            </a:r>
            <a:endParaRPr lang="zh-CN" altLang="en-US"/>
          </a:p>
        </p:txBody>
      </p:sp>
      <p:sp>
        <p:nvSpPr>
          <p:cNvPr id="7" name="装饰  0"/>
          <p:cNvSpPr>
            <a:spLocks noGrp="1"/>
          </p:cNvSpPr>
          <p:nvPr>
            <p:ph type="body" idx="16397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0" name="图片占位符 19"/>
          <p:cNvPicPr/>
          <p:nvPr>
            <p:ph type="pic" idx="16396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37960" y="2143760"/>
            <a:ext cx="487680" cy="48768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>
            <a:noAutofit/>
          </a:bodyPr>
          <a:p>
            <a:r>
              <a:rPr lang="zh-CN" altLang="en-US" sz="2200"/>
              <a:t>Action Space Design</a:t>
            </a:r>
            <a:endParaRPr lang="zh-CN" altLang="en-US" sz="22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Action = choose computing node for each task. The action space is defined as the set of all possible task-node assignments.</a:t>
            </a:r>
            <a:endParaRPr lang="zh-CN" altLang="en-US"/>
          </a:p>
        </p:txBody>
      </p:sp>
      <p:sp>
        <p:nvSpPr>
          <p:cNvPr id="11" name="装饰  4"/>
          <p:cNvSpPr>
            <a:spLocks noGrp="1"/>
          </p:cNvSpPr>
          <p:nvPr>
            <p:ph type="body" idx="16399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22" name="图片占位符 21"/>
          <p:cNvPicPr/>
          <p:nvPr>
            <p:ph type="pic" idx="16398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2960" y="4328160"/>
            <a:ext cx="487680" cy="48768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Autofit/>
          </a:bodyPr>
          <a:p>
            <a:r>
              <a:rPr lang="zh-CN" altLang="en-US" sz="2200"/>
              <a:t>Reward Function Construction</a:t>
            </a:r>
            <a:endParaRPr lang="zh-CN" altLang="en-US" sz="220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Reward = task revenue − computation/energy cost. The reward function directly aligns with the platform's profit maximization goal.</a:t>
            </a:r>
            <a:endParaRPr lang="zh-CN" altLang="en-US"/>
          </a:p>
        </p:txBody>
      </p:sp>
      <p:sp>
        <p:nvSpPr>
          <p:cNvPr id="15" name="装饰  8"/>
          <p:cNvSpPr>
            <a:spLocks noGrp="1"/>
          </p:cNvSpPr>
          <p:nvPr>
            <p:ph type="body" idx="16401"/>
            <p:custDataLst>
              <p:tags r:id="rId2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9" name="图片占位符 18"/>
          <p:cNvPicPr/>
          <p:nvPr>
            <p:ph type="pic" idx="16400"/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37960" y="4328160"/>
            <a:ext cx="487680" cy="487680"/>
          </a:xfrm>
          <a:prstGeom prst="rect">
            <a:avLst/>
          </a:prstGeom>
        </p:spPr>
      </p:pic>
      <p:sp>
        <p:nvSpPr>
          <p:cNvPr id="17" name="文本占位符 16"/>
          <p:cNvSpPr>
            <a:spLocks noGrp="1"/>
          </p:cNvSpPr>
          <p:nvPr>
            <p:ph type="body" idx="16392"/>
            <p:custDataLst>
              <p:tags r:id="rId24"/>
            </p:custDataLst>
          </p:nvPr>
        </p:nvSpPr>
        <p:spPr/>
        <p:txBody>
          <a:bodyPr>
            <a:noAutofit/>
          </a:bodyPr>
          <a:p>
            <a:r>
              <a:rPr lang="zh-CN" altLang="en-US" sz="2200"/>
              <a:t>PPO Advantages</a:t>
            </a:r>
            <a:endParaRPr lang="zh-CN" altLang="en-US" sz="220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/>
            <p:custDataLst>
              <p:tags r:id="rId25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Clipped policy updates ensure stability. Generalized Advantage Estimation reduces variance. Suitable for large-scale, online CPN scheduling.</a:t>
            </a:r>
            <a:endParaRPr lang="zh-CN" altLang="en-US"/>
          </a:p>
        </p:txBody>
      </p:sp>
    </p:spTree>
    <p:custDataLst>
      <p:tags r:id="rId2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Traffic Routing Optimization</a:t>
            </a:r>
            <a:endParaRPr lang="zh-CN" altLang="en-US"/>
          </a:p>
        </p:txBody>
      </p:sp>
      <p:pic>
        <p:nvPicPr>
          <p:cNvPr id="3" name="内容占位符 2"/>
          <p:cNvPicPr>
            <a:picLocks noGrp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1" r="1"/>
        </p:blipFill>
        <p:spPr>
          <a:xfrm>
            <a:off x="8610600" y="0"/>
            <a:ext cx="3581400" cy="6858000"/>
          </a:xfrm>
        </p:spPr>
      </p:pic>
      <p:sp>
        <p:nvSpPr>
          <p:cNvPr id="23" name="文本框 22"/>
          <p:cNvSpPr txBox="1"/>
          <p:nvPr/>
        </p:nvSpPr>
        <p:spPr>
          <a:xfrm>
            <a:off x="440169" y="1920739"/>
            <a:ext cx="731520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en-US" b="1"/>
              <a:t>Iterative Routing Algorithm After Scheduling</a:t>
            </a:r>
            <a:endParaRPr lang="en-US" altLang="en-US" b="1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Given task → node assignment from RL.</a:t>
            </a:r>
            <a:endParaRPr lang="en-US" altLang="en-US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Routing solved via fractional programming → quadratic transform.</a:t>
            </a:r>
            <a:endParaRPr lang="en-US" altLang="en-US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Auxiliary variable y</a:t>
            </a:r>
            <a:r>
              <a:rPr lang="en-US" altLang="en-US" baseline="-25000"/>
              <a:t>u,n</a:t>
            </a:r>
            <a:r>
              <a:rPr lang="en-US" altLang="en-US"/>
              <a:t> has closed form:</a:t>
            </a:r>
            <a:endParaRPr lang="en-US" altLang="en-US"/>
          </a:p>
          <a:p>
            <a:pPr lvl="1">
              <a:lnSpc>
                <a:spcPct val="150000"/>
              </a:lnSpc>
              <a:buChar char="•"/>
            </a:pPr>
            <a:r>
              <a:rPr lang="en-US" altLang="en-US"/>
              <a:t>y* = sqrt(benefit / delay)</a:t>
            </a:r>
            <a:endParaRPr lang="en-US" altLang="en-US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Remaining routing solved via ILP (CVX).</a:t>
            </a:r>
            <a:endParaRPr lang="en-US" altLang="en-US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Ensures feasible, non-loop, delay-bounded routing.</a:t>
            </a:r>
            <a:endParaRPr lang="en-US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83" y="1366254"/>
            <a:ext cx="3638900" cy="4577401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Experimental Setup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Autofit/>
          </a:bodyPr>
          <a:p>
            <a:r>
              <a:rPr lang="zh-CN" altLang="en-US" sz="2200"/>
              <a:t>Real-world Datasets</a:t>
            </a:r>
            <a:endParaRPr lang="zh-CN" altLang="en-US" sz="2200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/>
        <p:txBody>
          <a:bodyPr>
            <a:no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Electricity market prices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/>
              <a:t>Hydropower generation curves</a:t>
            </a:r>
            <a:endParaRPr lang="zh-CN" altLang="en-US"/>
          </a:p>
          <a:p>
            <a:pPr marL="0" indent="0"/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>
          <a:xfrm>
            <a:off x="4470400" y="3860800"/>
            <a:ext cx="3397962" cy="406400"/>
          </a:xfrm>
        </p:spPr>
        <p:txBody>
          <a:bodyPr>
            <a:noAutofit/>
          </a:bodyPr>
          <a:p>
            <a:r>
              <a:rPr lang="zh-CN" altLang="en-US" sz="2200"/>
              <a:t>Simulation Environment</a:t>
            </a:r>
            <a:endParaRPr lang="zh-CN" altLang="en-US" sz="2200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Python-based simulation with Gymnasium for RL environment. 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Node computing capacity: 1-10 TFLOPs. 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Link bandwidth: 10-50 Mb/s.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 sz="2200"/>
              <a:t>Baseline Algorithms</a:t>
            </a:r>
            <a:endParaRPr lang="zh-CN" altLang="en-US" sz="2200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STPer (full model), 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STPer-L (no GNN), 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STPer-M (no GNN/LSTM), 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Random (random scheduling/routing)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68" y="1338966"/>
            <a:ext cx="10972722" cy="2133562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Training Performance</a:t>
            </a:r>
            <a:endParaRPr lang="zh-CN" altLang="en-US"/>
          </a:p>
        </p:txBody>
      </p:sp>
      <p:pic>
        <p:nvPicPr>
          <p:cNvPr id="11" name="图片 10" descr="post_object_image_31469819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8" y="2023485"/>
            <a:ext cx="6572949" cy="333782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668197" y="2168781"/>
            <a:ext cx="5127691" cy="326634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en-US" b="1"/>
              <a:t>STPer Achieves Fast &amp; Stable Convergence</a:t>
            </a:r>
            <a:endParaRPr lang="en-US" altLang="en-US" b="1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STPer has the highest cumulative reward.</a:t>
            </a:r>
            <a:endParaRPr lang="en-US" altLang="en-US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STPer-L has high explained variance (overfitting).</a:t>
            </a:r>
            <a:endParaRPr lang="en-US" altLang="en-US"/>
          </a:p>
          <a:p>
            <a:pPr lvl="0">
              <a:lnSpc>
                <a:spcPct val="150000"/>
              </a:lnSpc>
              <a:buChar char="•"/>
            </a:pPr>
            <a:r>
              <a:rPr lang="en-US" altLang="en-US"/>
              <a:t>GNN + LSTM improves representation → better generalization.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Delay &amp; </a:t>
            </a:r>
            <a:r>
              <a:rPr lang="en-US" altLang="zh-CN"/>
              <a:t>Profit </a:t>
            </a:r>
            <a:r>
              <a:rPr lang="zh-CN" altLang="en-US"/>
              <a:t>vs Computing Power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22682" y="4386355"/>
            <a:ext cx="5362212" cy="2039585"/>
          </a:xfrm>
          <a:prstGeom prst="rect">
            <a:avLst/>
          </a:prstGeom>
          <a:noFill/>
          <a:ln w="25400" cmpd="sng">
            <a:solidFill>
              <a:schemeClr val="accent1">
                <a:lumMod val="60000"/>
                <a:lumOff val="40000"/>
                <a:alpha val="100000"/>
              </a:schemeClr>
            </a:solidFill>
            <a:prstDash val="dashDot"/>
            <a:miter lim="800000"/>
          </a:ln>
        </p:spPr>
        <p:txBody>
          <a:bodyPr wrap="square" rtlCol="0" anchor="t">
            <a:noAutofit/>
          </a:bodyPr>
          <a:p>
            <a:r>
              <a:rPr lang="en-US" altLang="en-US" b="1"/>
              <a:t>Increasing Node Power Reduces Delay</a:t>
            </a:r>
            <a:endParaRPr lang="en-US" altLang="en-US" b="1"/>
          </a:p>
          <a:p>
            <a:pPr lvl="0">
              <a:buChar char="•"/>
            </a:pPr>
            <a:r>
              <a:rPr lang="en-US" altLang="en-US"/>
              <a:t>All methods show decreasing delay as computing power increases.</a:t>
            </a:r>
            <a:endParaRPr lang="en-US" altLang="en-US"/>
          </a:p>
          <a:p>
            <a:pPr lvl="0">
              <a:buChar char="•"/>
            </a:pPr>
            <a:r>
              <a:rPr lang="en-US" altLang="en-US"/>
              <a:t>STPer achieves the lowest average delay across all settings.</a:t>
            </a:r>
            <a:endParaRPr lang="en-US" altLang="en-US"/>
          </a:p>
          <a:p>
            <a:pPr lvl="0">
              <a:buChar char="•"/>
            </a:pPr>
            <a:r>
              <a:rPr lang="en-US" altLang="en-US"/>
              <a:t>STPer-M only slightly better than random → proves spatiotemporal necessity.</a:t>
            </a:r>
            <a:endParaRPr lang="en-US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525117" y="4386355"/>
            <a:ext cx="5057342" cy="2039531"/>
          </a:xfrm>
          <a:prstGeom prst="rect">
            <a:avLst/>
          </a:prstGeom>
          <a:noFill/>
          <a:ln w="25400" cmpd="sng">
            <a:solidFill>
              <a:schemeClr val="accent1">
                <a:lumMod val="60000"/>
                <a:lumOff val="40000"/>
                <a:alpha val="100000"/>
              </a:schemeClr>
            </a:solidFill>
            <a:prstDash val="dashDot"/>
            <a:miter lim="800000"/>
          </a:ln>
        </p:spPr>
        <p:txBody>
          <a:bodyPr wrap="square" rtlCol="0" anchor="t">
            <a:noAutofit/>
          </a:bodyPr>
          <a:p>
            <a:pPr marL="0" indent="0" algn="l" defTabSz="0" rtl="0" eaLnBrk="1" latinLnBrk="0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chemeClr val="tx1"/>
                </a:solidFill>
              </a:rPr>
              <a:t>STPer Maximizes Profit Across All Settings</a:t>
            </a:r>
            <a:endParaRPr lang="en-US" altLang="en-US" b="1">
              <a:solidFill>
                <a:schemeClr val="tx1"/>
              </a:solidFill>
            </a:endParaRPr>
          </a:p>
          <a:p>
            <a:pPr marL="0" lvl="0" indent="-342900" algn="l" defTabSz="0" rtl="0" eaLnBrk="1" latinLnBrk="0" hangingPunct="1">
              <a:spcBef>
                <a:spcPct val="0"/>
              </a:spcBef>
              <a:spcAft>
                <a:spcPct val="0"/>
              </a:spcAft>
              <a:buChar char="•"/>
            </a:pPr>
            <a:r>
              <a:rPr lang="en-US" altLang="en-US">
                <a:solidFill>
                  <a:schemeClr val="tx1"/>
                </a:solidFill>
              </a:rPr>
              <a:t>Higher computing power → higher profit (delay ↓).</a:t>
            </a:r>
            <a:endParaRPr lang="en-US" altLang="en-US">
              <a:solidFill>
                <a:schemeClr val="tx1"/>
              </a:solidFill>
            </a:endParaRPr>
          </a:p>
          <a:p>
            <a:pPr marL="0" lvl="0" indent="-342900" algn="l" defTabSz="0" rtl="0" eaLnBrk="1" latinLnBrk="0" hangingPunct="1">
              <a:spcBef>
                <a:spcPct val="0"/>
              </a:spcBef>
              <a:spcAft>
                <a:spcPct val="0"/>
              </a:spcAft>
              <a:buChar char="•"/>
            </a:pPr>
            <a:r>
              <a:rPr lang="en-US" altLang="en-US">
                <a:solidFill>
                  <a:schemeClr val="tx1"/>
                </a:solidFill>
              </a:rPr>
              <a:t>STPer consistently outperforms baselines.</a:t>
            </a:r>
            <a:endParaRPr lang="en-US" altLang="en-US">
              <a:solidFill>
                <a:schemeClr val="tx1"/>
              </a:solidFill>
            </a:endParaRPr>
          </a:p>
          <a:p>
            <a:pPr marL="0" lvl="0" indent="-342900" algn="l" defTabSz="0" rtl="0" eaLnBrk="1" latinLnBrk="0" hangingPunct="1">
              <a:spcBef>
                <a:spcPct val="0"/>
              </a:spcBef>
              <a:spcAft>
                <a:spcPct val="0"/>
              </a:spcAft>
              <a:buChar char="•"/>
            </a:pPr>
            <a:r>
              <a:rPr lang="en-US" altLang="en-US">
                <a:solidFill>
                  <a:schemeClr val="tx1"/>
                </a:solidFill>
              </a:rPr>
              <a:t>Demonstrates joint scheduling-routing advantage.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4" name="图片 23" descr="post_object_image_7038076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58" y="1568552"/>
            <a:ext cx="5625561" cy="2693488"/>
          </a:xfrm>
          <a:prstGeom prst="rect">
            <a:avLst/>
          </a:prstGeom>
        </p:spPr>
      </p:pic>
      <p:pic>
        <p:nvPicPr>
          <p:cNvPr id="25" name="图片 24" descr="post_object_image_60421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03" y="1631228"/>
            <a:ext cx="5401356" cy="25680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291489" y="614317"/>
            <a:ext cx="6324600" cy="609600"/>
          </a:xfrm>
        </p:spPr>
        <p:txBody>
          <a:bodyPr>
            <a:noAutofit/>
          </a:bodyPr>
          <a:p>
            <a:r>
              <a:rPr lang="zh-CN" altLang="en-US"/>
              <a:t>Profit vs Data Size</a:t>
            </a:r>
            <a:endParaRPr lang="zh-CN" altLang="en-US"/>
          </a:p>
        </p:txBody>
      </p:sp>
      <p:sp>
        <p:nvSpPr>
          <p:cNvPr id="4" name="装饰  7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Profit Trend with Data Size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Larger task size increases transmission delay, leading to lower profit for all methods. The trend is consistent across data sizes from 15 to 45 Mb.</a:t>
            </a:r>
            <a:endParaRPr lang="zh-CN" altLang="en-US"/>
          </a:p>
        </p:txBody>
      </p:sp>
      <p:sp>
        <p:nvSpPr>
          <p:cNvPr id="7" name="装饰  0"/>
          <p:cNvSpPr>
            <a:spLocks noGrp="1"/>
          </p:cNvSpPr>
          <p:nvPr>
            <p:ph type="body" idx="16392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Algorithm Robustness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STPer remains most robust under heavy traffic, maintaining higher profits than baselines even with large data sizes. The spatiotemporal modeling helps adapt to varying workloads.</a:t>
            </a:r>
            <a:endParaRPr lang="zh-CN" altLang="en-US"/>
          </a:p>
        </p:txBody>
      </p:sp>
      <p:pic>
        <p:nvPicPr>
          <p:cNvPr id="11" name="图片 10" descr="post_object_image_41508990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902" y="2692428"/>
            <a:ext cx="4987751" cy="233800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Conclusion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First Joint Optimization of Scheduling &amp; Routing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STPer is the first comprehensive solution addressing dual spatiotemporal dynamics in green CPNs, integrating scheduling and routing decisions.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Novel STPer Framework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The framework combines GNN spatial perception, LSTM temporal modeling, and PPO reinforcement learning to handle dynamic environments effectively.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Significant Performance Improvements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STPer achieves substantial gains in delay reduction and profit maximization compared to state-of-the-art methods, demonstrating practical value for real-world green CPNs.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Thank you—questions are welcome.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Q&amp;A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Motivation: Why Computing Power Networks Need New Scheduling?</a:t>
            </a:r>
            <a:endParaRPr lang="zh-CN" altLang="en-US"/>
          </a:p>
        </p:txBody>
      </p:sp>
      <p:sp>
        <p:nvSpPr>
          <p:cNvPr id="13" name="文本占位符 12"/>
          <p:cNvSpPr/>
          <p:nvPr>
            <p:ph type="body" idx="16387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5054664" y="1143029"/>
            <a:ext cx="6121400" cy="4572000"/>
          </a:xfrm>
        </p:spPr>
        <p:txBody>
          <a:bodyPr>
            <a:normAutofit fontScale="60000"/>
          </a:bodyPr>
          <a:p>
            <a:pPr marL="285750" indent="-285750">
              <a:spcBef>
                <a:spcPct val="42000"/>
              </a:spcBef>
              <a:spcAft>
                <a:spcPct val="42000"/>
              </a:spcAft>
              <a:buFont typeface="Arial" panose="020B0604020202020204" pitchFamily="34" charset="0"/>
              <a:buChar char="•"/>
            </a:pPr>
            <a:r>
              <a:rPr lang="zh-CN" altLang="en-US" sz="2400" b="1"/>
              <a:t>Compute-intensive Workloads Rapidly Increase</a:t>
            </a:r>
            <a:endParaRPr lang="zh-CN" altLang="en-US" sz="2400" b="1"/>
          </a:p>
          <a:p>
            <a:pPr marL="0" indent="0">
              <a:spcAft>
                <a:spcPct val="63000"/>
              </a:spcAft>
            </a:pPr>
            <a:r>
              <a:rPr lang="zh-CN" altLang="en-US" sz="2000"/>
              <a:t>AI models, video rendering, and other compute-intensive applications are growing exponentially, creating unprecedented demand for efficient resource allocation.</a:t>
            </a:r>
            <a:endParaRPr lang="zh-CN" altLang="en-US" sz="2000"/>
          </a:p>
          <a:p>
            <a:pPr marL="285750" indent="-285750">
              <a:spcBef>
                <a:spcPct val="42000"/>
              </a:spcBef>
              <a:spcAft>
                <a:spcPct val="42000"/>
              </a:spcAft>
              <a:buFont typeface="Arial" panose="020B0604020202020204" pitchFamily="34" charset="0"/>
              <a:buChar char="•"/>
            </a:pPr>
            <a:r>
              <a:rPr lang="zh-CN" altLang="en-US" sz="2400" b="1"/>
              <a:t>CPN Integrates Cloud-Edge-Device Resources</a:t>
            </a:r>
            <a:endParaRPr lang="zh-CN" altLang="en-US" sz="2400" b="1"/>
          </a:p>
          <a:p>
            <a:pPr marL="0" indent="0">
              <a:spcAft>
                <a:spcPct val="63000"/>
              </a:spcAft>
            </a:pPr>
            <a:r>
              <a:rPr lang="zh-CN" altLang="en-US" sz="2000"/>
              <a:t>Computing Power Networks unify cloud, edge, and device computing into a single network, enabling seamless resource sharing across distributed environments.</a:t>
            </a:r>
            <a:endParaRPr lang="zh-CN" altLang="en-US" sz="2000"/>
          </a:p>
          <a:p>
            <a:pPr marL="285750" indent="-285750">
              <a:spcBef>
                <a:spcPct val="42000"/>
              </a:spcBef>
              <a:spcAft>
                <a:spcPct val="42000"/>
              </a:spcAft>
              <a:buFont typeface="Arial" panose="020B0604020202020204" pitchFamily="34" charset="0"/>
              <a:buChar char="•"/>
            </a:pPr>
            <a:r>
              <a:rPr lang="zh-CN" altLang="en-US" sz="2400" b="1"/>
              <a:t>Green CPN Reduces Cost via Hydropower Nodes</a:t>
            </a:r>
            <a:endParaRPr lang="zh-CN" altLang="en-US" sz="2400" b="1"/>
          </a:p>
          <a:p>
            <a:pPr marL="0" indent="0">
              <a:spcAft>
                <a:spcPct val="63000"/>
              </a:spcAft>
            </a:pPr>
            <a:r>
              <a:rPr lang="zh-CN" altLang="en-US" sz="2000"/>
              <a:t>Green CPN leverages hydropower to provide cost-effective and eco-friendly computing, significantly reducing operational costs and carbon footprint.</a:t>
            </a:r>
            <a:endParaRPr lang="zh-CN" altLang="en-US" sz="2000"/>
          </a:p>
          <a:p>
            <a:pPr marL="285750" indent="-285750">
              <a:spcBef>
                <a:spcPct val="42000"/>
              </a:spcBef>
              <a:spcAft>
                <a:spcPct val="42000"/>
              </a:spcAft>
              <a:buFont typeface="Arial" panose="020B0604020202020204" pitchFamily="34" charset="0"/>
              <a:buChar char="•"/>
            </a:pPr>
            <a:r>
              <a:rPr lang="en-US" altLang="en-US" sz="2400" b="1">
                <a:solidFill>
                  <a:srgbClr val="C00000"/>
                </a:solidFill>
              </a:rPr>
              <a:t>✨</a:t>
            </a:r>
            <a:r>
              <a:rPr lang="zh-CN" altLang="en-US" sz="2400" b="1">
                <a:solidFill>
                  <a:srgbClr val="C00000"/>
                </a:solidFill>
              </a:rPr>
              <a:t>Key Challenge</a:t>
            </a:r>
            <a:r>
              <a:rPr lang="zh-CN" altLang="en-US" sz="2400" b="1"/>
              <a:t>: Dual Spatiotemporal Dynamics</a:t>
            </a:r>
            <a:endParaRPr lang="zh-CN" altLang="en-US" sz="2400" b="1"/>
          </a:p>
          <a:p>
            <a:pPr marL="0" lvl="0" indent="0">
              <a:buChar char="•"/>
            </a:pPr>
            <a:r>
              <a:rPr lang="en-US" altLang="zh-CN" sz="2000"/>
              <a:t>Task arrival variation (work–rest cycles)</a:t>
            </a:r>
            <a:endParaRPr lang="en-US" altLang="zh-CN" sz="2000"/>
          </a:p>
          <a:p>
            <a:pPr marL="0" lvl="0" indent="0">
              <a:buChar char="•"/>
            </a:pPr>
            <a:r>
              <a:rPr lang="en-US" altLang="zh-CN" sz="2000"/>
              <a:t>Energy price &amp; green power fluctuation</a:t>
            </a:r>
            <a:endParaRPr lang="en-US" altLang="zh-CN" sz="2000"/>
          </a:p>
          <a:p>
            <a:pPr marL="0" indent="0">
              <a:spcAft>
                <a:spcPct val="63000"/>
              </a:spcAft>
            </a:pPr>
            <a:r>
              <a:rPr lang="en-US" altLang="zh-CN" sz="2000"/>
              <a:t>&gt;&gt;&gt;Traditional optimization cannot handle real-time, large-scale dynamic systems.</a:t>
            </a:r>
            <a:endParaRPr lang="en-US" altLang="zh-CN" sz="2000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Problem Definition</a:t>
            </a:r>
            <a:endParaRPr lang="zh-CN" altLang="en-US"/>
          </a:p>
        </p:txBody>
      </p:sp>
      <p:sp>
        <p:nvSpPr>
          <p:cNvPr id="3" name="装饰  6"/>
          <p:cNvSpPr>
            <a:spLocks noGrp="1"/>
          </p:cNvSpPr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5" name="图片占位符 14"/>
          <p:cNvPicPr/>
          <p:nvPr>
            <p:ph type="pic" idx="16392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0" y="1915160"/>
            <a:ext cx="487680" cy="48768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en-US" altLang="en-US" b="1">
                <a:solidFill>
                  <a:srgbClr val="C00000"/>
                </a:solidFill>
              </a:rPr>
              <a:t>✨</a:t>
            </a:r>
            <a:r>
              <a:rPr lang="en-US" altLang="zh-CN" b="1">
                <a:solidFill>
                  <a:srgbClr val="C00000"/>
                </a:solidFill>
              </a:rPr>
              <a:t>Goal</a:t>
            </a:r>
            <a:r>
              <a:rPr lang="en-US" altLang="zh-CN"/>
              <a:t> : </a:t>
            </a:r>
            <a:r>
              <a:rPr lang="zh-CN" altLang="en-US"/>
              <a:t>Maximize Platform Profit Under Dynamic Conditions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Profit = task revenue − energy &amp; computation cost. The goal is to optimize this balance while meeting service quality requirements.</a:t>
            </a:r>
            <a:endParaRPr lang="zh-CN" altLang="en-US"/>
          </a:p>
        </p:txBody>
      </p:sp>
      <p:sp>
        <p:nvSpPr>
          <p:cNvPr id="7" name="装饰  0"/>
          <p:cNvSpPr>
            <a:spLocks noGrp="1"/>
          </p:cNvSpPr>
          <p:nvPr>
            <p:ph type="body" idx="16395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6" name="图片占位符 15"/>
          <p:cNvPicPr/>
          <p:nvPr>
            <p:ph type="pic" idx="16394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2960" y="3642360"/>
            <a:ext cx="487680" cy="48768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Joint Decision: Scheduling &amp; Routing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/>
              <a:t>Task scheduling → select computing node</a:t>
            </a:r>
            <a:endParaRPr lang="en-US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/>
              <a:t>Traffic routing → select network path</a:t>
            </a:r>
            <a:endParaRPr lang="en-US" altLang="en-US"/>
          </a:p>
        </p:txBody>
      </p:sp>
      <p:sp>
        <p:nvSpPr>
          <p:cNvPr id="11" name="装饰  4"/>
          <p:cNvSpPr>
            <a:spLocks noGrp="1"/>
          </p:cNvSpPr>
          <p:nvPr>
            <p:ph type="body" idx="16397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7" name="图片占位符 16"/>
          <p:cNvPicPr/>
          <p:nvPr>
            <p:ph type="pic" idx="16396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2960" y="5369560"/>
            <a:ext cx="487680" cy="48768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Formulated as NP-hard INLP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>
            <a:noAutofit/>
          </a:bodyPr>
          <a:p>
            <a:pPr algn="just"/>
            <a:r>
              <a:rPr lang="zh-CN" altLang="en-US"/>
              <a:t>The problem is modeled as an Integer Nonlinear Programming (INLP) problem with constraints on t</a:t>
            </a:r>
            <a:r>
              <a:rPr lang="zh-CN" altLang="en-US" b="1"/>
              <a:t>hroughput, delay, and routing validity</a:t>
            </a:r>
            <a:r>
              <a:rPr lang="zh-CN" altLang="en-US"/>
              <a:t>, which is computationally intractable for large-scale systems.</a:t>
            </a:r>
            <a:endParaRPr lang="zh-CN" altLang="en-US"/>
          </a:p>
        </p:txBody>
      </p: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System Architecture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28087" y="5138132"/>
            <a:ext cx="5798703" cy="369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/>
              <a:t>Green Computing Power Network Architecture</a:t>
            </a:r>
            <a:endParaRPr lang="en-US" altLang="zh-CN" sz="1600"/>
          </a:p>
        </p:txBody>
      </p:sp>
      <p:pic>
        <p:nvPicPr>
          <p:cNvPr id="20" name="图片 19" descr="post_object_image_22717587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8" y="2075470"/>
            <a:ext cx="5788761" cy="2707021"/>
          </a:xfrm>
          <a:prstGeom prst="rect">
            <a:avLst/>
          </a:prstGeom>
        </p:spPr>
      </p:pic>
      <p:sp>
        <p:nvSpPr>
          <p:cNvPr id="46" name="任意多边形 45"/>
          <p:cNvSpPr/>
          <p:nvPr>
            <p:custDataLst>
              <p:tags r:id="rId3"/>
            </p:custDataLst>
          </p:nvPr>
        </p:nvSpPr>
        <p:spPr>
          <a:xfrm>
            <a:off x="6905416" y="1270569"/>
            <a:ext cx="4677043" cy="952500"/>
          </a:xfrm>
          <a:custGeom>
            <a:avLst/>
            <a:gdLst>
              <a:gd name="sw" fmla="*/ 1 w 7365"/>
              <a:gd name="sh" fmla="*/ 1 h 1500"/>
              <a:gd name="mins" fmla="min sw sh"/>
              <a:gd name="dsw" fmla="+- 0 sw mins"/>
              <a:gd name="dsh" fmla="+- 0 sh mins"/>
              <a:gd name="p0x0" fmla="*/ 240 w 7365"/>
              <a:gd name="p0y0" fmla="*/ 0 h 1500"/>
              <a:gd name="p0x1" fmla="*/ 7125 w 7365"/>
              <a:gd name="p0y1" fmla="*/ 0 h 1500"/>
              <a:gd name="p0x2" fmla="*/ 7257 w 7365"/>
              <a:gd name="p0y2" fmla="*/ 0 h 1500"/>
              <a:gd name="p0x3" fmla="*/ 7365 w 7365"/>
              <a:gd name="p0y3" fmla="*/ 107 h 1500"/>
              <a:gd name="p0x4" fmla="*/ 7365 w 7365"/>
              <a:gd name="p0y4" fmla="*/ 240 h 1500"/>
              <a:gd name="p0x5" fmla="*/ 7365 w 7365"/>
              <a:gd name="p0y5" fmla="*/ 1260 h 1500"/>
              <a:gd name="p0x6" fmla="*/ 7365 w 7365"/>
              <a:gd name="p0y6" fmla="*/ 1392 h 1500"/>
              <a:gd name="p0x7" fmla="*/ 7257 w 7365"/>
              <a:gd name="p0y7" fmla="*/ 1500 h 1500"/>
              <a:gd name="p0x8" fmla="*/ 7125 w 7365"/>
              <a:gd name="p0y8" fmla="*/ 1500 h 1500"/>
              <a:gd name="p0x9" fmla="*/ 240 w 7365"/>
              <a:gd name="p0y9" fmla="*/ 1500 h 1500"/>
              <a:gd name="p0x10" fmla="*/ 107 w 7365"/>
              <a:gd name="p0y10" fmla="*/ 1500 h 1500"/>
              <a:gd name="p0x11" fmla="*/ 0 w 7365"/>
              <a:gd name="p0y11" fmla="*/ 1392 h 1500"/>
              <a:gd name="p0x12" fmla="*/ 0 w 7365"/>
              <a:gd name="p0y12" fmla="*/ 1260 h 1500"/>
              <a:gd name="p0x13" fmla="*/ 0 w 7365"/>
              <a:gd name="p0y13" fmla="*/ 240 h 1500"/>
              <a:gd name="p0x14" fmla="*/ 0 w 7365"/>
              <a:gd name="p0y14" fmla="*/ 107 h 1500"/>
              <a:gd name="p0x15" fmla="*/ 107 w 7365"/>
              <a:gd name="p0y15" fmla="*/ 0 h 1500"/>
              <a:gd name="p0x16" fmla="*/ 240 w 7365"/>
              <a:gd name="p0y16" fmla="*/ 0 h 150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10000"/>
              <a:lumOff val="90000"/>
            </a:schemeClr>
          </a:solidFill>
          <a:ln w="19050" cmpd="sng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71450" dist="95250" dir="5399999" algn="tl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 sz="1600"/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7210242" y="1501050"/>
            <a:ext cx="4067443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6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Heterogeneous nodes: cloud &amp; edge, with different computing power.</a:t>
            </a:r>
            <a:endParaRPr lang="en-US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任意多边形 46"/>
          <p:cNvSpPr/>
          <p:nvPr>
            <p:custDataLst>
              <p:tags r:id="rId5"/>
            </p:custDataLst>
          </p:nvPr>
        </p:nvSpPr>
        <p:spPr>
          <a:xfrm>
            <a:off x="6905416" y="2527869"/>
            <a:ext cx="4677043" cy="952500"/>
          </a:xfrm>
          <a:custGeom>
            <a:avLst/>
            <a:gdLst>
              <a:gd name="sw" fmla="*/ 1 w 7365"/>
              <a:gd name="sh" fmla="*/ 1 h 1500"/>
              <a:gd name="mins" fmla="min sw sh"/>
              <a:gd name="dsw" fmla="+- 0 sw mins"/>
              <a:gd name="dsh" fmla="+- 0 sh mins"/>
              <a:gd name="p0x0" fmla="*/ 240 w 7365"/>
              <a:gd name="p0y0" fmla="*/ 0 h 1500"/>
              <a:gd name="p0x1" fmla="*/ 7125 w 7365"/>
              <a:gd name="p0y1" fmla="*/ 0 h 1500"/>
              <a:gd name="p0x2" fmla="*/ 7257 w 7365"/>
              <a:gd name="p0y2" fmla="*/ 0 h 1500"/>
              <a:gd name="p0x3" fmla="*/ 7365 w 7365"/>
              <a:gd name="p0y3" fmla="*/ 107 h 1500"/>
              <a:gd name="p0x4" fmla="*/ 7365 w 7365"/>
              <a:gd name="p0y4" fmla="*/ 240 h 1500"/>
              <a:gd name="p0x5" fmla="*/ 7365 w 7365"/>
              <a:gd name="p0y5" fmla="*/ 1260 h 1500"/>
              <a:gd name="p0x6" fmla="*/ 7365 w 7365"/>
              <a:gd name="p0y6" fmla="*/ 1392 h 1500"/>
              <a:gd name="p0x7" fmla="*/ 7257 w 7365"/>
              <a:gd name="p0y7" fmla="*/ 1500 h 1500"/>
              <a:gd name="p0x8" fmla="*/ 7125 w 7365"/>
              <a:gd name="p0y8" fmla="*/ 1500 h 1500"/>
              <a:gd name="p0x9" fmla="*/ 240 w 7365"/>
              <a:gd name="p0y9" fmla="*/ 1500 h 1500"/>
              <a:gd name="p0x10" fmla="*/ 107 w 7365"/>
              <a:gd name="p0y10" fmla="*/ 1500 h 1500"/>
              <a:gd name="p0x11" fmla="*/ 0 w 7365"/>
              <a:gd name="p0y11" fmla="*/ 1392 h 1500"/>
              <a:gd name="p0x12" fmla="*/ 0 w 7365"/>
              <a:gd name="p0y12" fmla="*/ 1260 h 1500"/>
              <a:gd name="p0x13" fmla="*/ 0 w 7365"/>
              <a:gd name="p0y13" fmla="*/ 240 h 1500"/>
              <a:gd name="p0x14" fmla="*/ 0 w 7365"/>
              <a:gd name="p0y14" fmla="*/ 107 h 1500"/>
              <a:gd name="p0x15" fmla="*/ 107 w 7365"/>
              <a:gd name="p0y15" fmla="*/ 0 h 1500"/>
              <a:gd name="p0x16" fmla="*/ 240 w 7365"/>
              <a:gd name="p0y16" fmla="*/ 0 h 150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10000"/>
              <a:lumOff val="90000"/>
            </a:schemeClr>
          </a:solidFill>
          <a:ln w="19050" cmpd="sng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71450" dist="95250" dir="5399999" algn="tl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 sz="1600"/>
          </a:p>
        </p:txBody>
      </p:sp>
      <p:sp>
        <p:nvSpPr>
          <p:cNvPr id="29" name="文本框 28"/>
          <p:cNvSpPr txBox="1"/>
          <p:nvPr>
            <p:custDataLst>
              <p:tags r:id="rId6"/>
            </p:custDataLst>
          </p:nvPr>
        </p:nvSpPr>
        <p:spPr>
          <a:xfrm>
            <a:off x="7210242" y="2704967"/>
            <a:ext cx="4067443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6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Green energy (hydropower) provides dynamic price discounts.</a:t>
            </a:r>
            <a:endParaRPr lang="en-US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任意多边形 47"/>
          <p:cNvSpPr/>
          <p:nvPr>
            <p:custDataLst>
              <p:tags r:id="rId7"/>
            </p:custDataLst>
          </p:nvPr>
        </p:nvSpPr>
        <p:spPr>
          <a:xfrm>
            <a:off x="6905416" y="5042469"/>
            <a:ext cx="4677043" cy="952500"/>
          </a:xfrm>
          <a:custGeom>
            <a:avLst/>
            <a:gdLst>
              <a:gd name="sw" fmla="*/ 1 w 7365"/>
              <a:gd name="sh" fmla="*/ 1 h 1500"/>
              <a:gd name="mins" fmla="min sw sh"/>
              <a:gd name="dsw" fmla="+- 0 sw mins"/>
              <a:gd name="dsh" fmla="+- 0 sh mins"/>
              <a:gd name="p0x0" fmla="*/ 240 w 7365"/>
              <a:gd name="p0y0" fmla="*/ 0 h 1500"/>
              <a:gd name="p0x1" fmla="*/ 7125 w 7365"/>
              <a:gd name="p0y1" fmla="*/ 0 h 1500"/>
              <a:gd name="p0x2" fmla="*/ 7257 w 7365"/>
              <a:gd name="p0y2" fmla="*/ 0 h 1500"/>
              <a:gd name="p0x3" fmla="*/ 7365 w 7365"/>
              <a:gd name="p0y3" fmla="*/ 107 h 1500"/>
              <a:gd name="p0x4" fmla="*/ 7365 w 7365"/>
              <a:gd name="p0y4" fmla="*/ 240 h 1500"/>
              <a:gd name="p0x5" fmla="*/ 7365 w 7365"/>
              <a:gd name="p0y5" fmla="*/ 1260 h 1500"/>
              <a:gd name="p0x6" fmla="*/ 7365 w 7365"/>
              <a:gd name="p0y6" fmla="*/ 1392 h 1500"/>
              <a:gd name="p0x7" fmla="*/ 7257 w 7365"/>
              <a:gd name="p0y7" fmla="*/ 1500 h 1500"/>
              <a:gd name="p0x8" fmla="*/ 7125 w 7365"/>
              <a:gd name="p0y8" fmla="*/ 1500 h 1500"/>
              <a:gd name="p0x9" fmla="*/ 240 w 7365"/>
              <a:gd name="p0y9" fmla="*/ 1500 h 1500"/>
              <a:gd name="p0x10" fmla="*/ 107 w 7365"/>
              <a:gd name="p0y10" fmla="*/ 1500 h 1500"/>
              <a:gd name="p0x11" fmla="*/ 0 w 7365"/>
              <a:gd name="p0y11" fmla="*/ 1392 h 1500"/>
              <a:gd name="p0x12" fmla="*/ 0 w 7365"/>
              <a:gd name="p0y12" fmla="*/ 1260 h 1500"/>
              <a:gd name="p0x13" fmla="*/ 0 w 7365"/>
              <a:gd name="p0y13" fmla="*/ 240 h 1500"/>
              <a:gd name="p0x14" fmla="*/ 0 w 7365"/>
              <a:gd name="p0y14" fmla="*/ 107 h 1500"/>
              <a:gd name="p0x15" fmla="*/ 107 w 7365"/>
              <a:gd name="p0y15" fmla="*/ 0 h 1500"/>
              <a:gd name="p0x16" fmla="*/ 240 w 7365"/>
              <a:gd name="p0y16" fmla="*/ 0 h 150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10000"/>
              <a:lumOff val="90000"/>
            </a:schemeClr>
          </a:solidFill>
          <a:ln w="19050" cmpd="sng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71450" dist="95250" dir="5399999" algn="tl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 sz="1600"/>
          </a:p>
        </p:txBody>
      </p: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>
            <a:off x="7210242" y="5202920"/>
            <a:ext cx="4067443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6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Dual spatiotemporal dynamics shown across nodes &amp; workloads.</a:t>
            </a:r>
            <a:endParaRPr lang="en-US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任意多边形 48"/>
          <p:cNvSpPr/>
          <p:nvPr>
            <p:custDataLst>
              <p:tags r:id="rId9"/>
            </p:custDataLst>
          </p:nvPr>
        </p:nvSpPr>
        <p:spPr>
          <a:xfrm>
            <a:off x="6905416" y="3785169"/>
            <a:ext cx="4677043" cy="952500"/>
          </a:xfrm>
          <a:custGeom>
            <a:avLst/>
            <a:gdLst>
              <a:gd name="sw" fmla="*/ 1 w 7365"/>
              <a:gd name="sh" fmla="*/ 1 h 1500"/>
              <a:gd name="mins" fmla="min sw sh"/>
              <a:gd name="dsw" fmla="+- 0 sw mins"/>
              <a:gd name="dsh" fmla="+- 0 sh mins"/>
              <a:gd name="p0x0" fmla="*/ 240 w 7365"/>
              <a:gd name="p0y0" fmla="*/ 0 h 1500"/>
              <a:gd name="p0x1" fmla="*/ 7125 w 7365"/>
              <a:gd name="p0y1" fmla="*/ 0 h 1500"/>
              <a:gd name="p0x2" fmla="*/ 7257 w 7365"/>
              <a:gd name="p0y2" fmla="*/ 0 h 1500"/>
              <a:gd name="p0x3" fmla="*/ 7365 w 7365"/>
              <a:gd name="p0y3" fmla="*/ 107 h 1500"/>
              <a:gd name="p0x4" fmla="*/ 7365 w 7365"/>
              <a:gd name="p0y4" fmla="*/ 240 h 1500"/>
              <a:gd name="p0x5" fmla="*/ 7365 w 7365"/>
              <a:gd name="p0y5" fmla="*/ 1260 h 1500"/>
              <a:gd name="p0x6" fmla="*/ 7365 w 7365"/>
              <a:gd name="p0y6" fmla="*/ 1392 h 1500"/>
              <a:gd name="p0x7" fmla="*/ 7257 w 7365"/>
              <a:gd name="p0y7" fmla="*/ 1500 h 1500"/>
              <a:gd name="p0x8" fmla="*/ 7125 w 7365"/>
              <a:gd name="p0y8" fmla="*/ 1500 h 1500"/>
              <a:gd name="p0x9" fmla="*/ 240 w 7365"/>
              <a:gd name="p0y9" fmla="*/ 1500 h 1500"/>
              <a:gd name="p0x10" fmla="*/ 107 w 7365"/>
              <a:gd name="p0y10" fmla="*/ 1500 h 1500"/>
              <a:gd name="p0x11" fmla="*/ 0 w 7365"/>
              <a:gd name="p0y11" fmla="*/ 1392 h 1500"/>
              <a:gd name="p0x12" fmla="*/ 0 w 7365"/>
              <a:gd name="p0y12" fmla="*/ 1260 h 1500"/>
              <a:gd name="p0x13" fmla="*/ 0 w 7365"/>
              <a:gd name="p0y13" fmla="*/ 240 h 1500"/>
              <a:gd name="p0x14" fmla="*/ 0 w 7365"/>
              <a:gd name="p0y14" fmla="*/ 107 h 1500"/>
              <a:gd name="p0x15" fmla="*/ 107 w 7365"/>
              <a:gd name="p0y15" fmla="*/ 0 h 1500"/>
              <a:gd name="p0x16" fmla="*/ 240 w 7365"/>
              <a:gd name="p0y16" fmla="*/ 0 h 150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>
              <a:lumMod val="10000"/>
              <a:lumOff val="90000"/>
            </a:schemeClr>
          </a:solidFill>
          <a:ln w="19050" cmpd="sng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>
            <a:outerShdw blurRad="171450" dist="95250" dir="5399999" algn="tl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 sz="1600"/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>
          <a:xfrm>
            <a:off x="7210242" y="4023490"/>
            <a:ext cx="4067443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6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Users submit tasks with latency constraints.</a:t>
            </a:r>
            <a:endParaRPr lang="en-US" altLang="en-US" sz="16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Task &amp; Delay Model</a:t>
            </a:r>
            <a:endParaRPr lang="zh-CN" altLang="en-US"/>
          </a:p>
        </p:txBody>
      </p:sp>
      <p:sp>
        <p:nvSpPr>
          <p:cNvPr id="3" name="装饰  6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/>
          <p:cNvPicPr>
            <a:picLocks noGrp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6500" b="6500"/>
        </p:blipFill>
        <p:spPr>
          <a:xfrm>
            <a:off x="9042400" y="1524000"/>
            <a:ext cx="2540000" cy="2209800"/>
          </a:xfr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Delay Components in Task Completion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914352" y="2411085"/>
            <a:ext cx="7823200" cy="914400"/>
          </a:xfrm>
        </p:spPr>
        <p:txBody>
          <a:bodyPr>
            <a:no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Transmission delay: sum of link transmission + switching delay.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Dispatching offset: avoid link conflicts by scheduling later slots.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Computation delay: workload / node computing power.</a:t>
            </a:r>
            <a:endParaRPr lang="en-US" altLang="zh-CN"/>
          </a:p>
        </p:txBody>
      </p:sp>
      <p:sp>
        <p:nvSpPr>
          <p:cNvPr id="7" name="装饰  0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/>
          <p:cNvPicPr>
            <a:picLocks noGrp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9801" b="9801"/>
        </p:blipFill>
        <p:spPr>
          <a:xfrm>
            <a:off x="609600" y="4038600"/>
            <a:ext cx="2540000" cy="2209800"/>
          </a:xfr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Revenue Decreases with Longer Delay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Task revenue follows an exponential decay function as delay increases beyond user-specified thresholds, creating a direct incentive for minimizing latency.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Energy Cost Model</a:t>
            </a:r>
            <a:endParaRPr lang="zh-CN" altLang="en-US"/>
          </a:p>
        </p:txBody>
      </p:sp>
      <p:sp>
        <p:nvSpPr>
          <p:cNvPr id="3" name="装饰  6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/>
          <p:cNvPicPr>
            <a:picLocks noGrp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6500" b="6500"/>
        </p:blipFill>
        <p:spPr>
          <a:xfrm>
            <a:off x="9042400" y="1524000"/>
            <a:ext cx="2540000" cy="2209800"/>
          </a:xfr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Dynamic Energy Cost Structure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914352" y="2384408"/>
            <a:ext cx="7823200" cy="1207430"/>
          </a:xfrm>
        </p:spPr>
        <p:txBody>
          <a:bodyPr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Energy cost depends on electricity price i</a:t>
            </a:r>
            <a:r>
              <a:rPr lang="en-US" altLang="zh-CN" baseline="-25000"/>
              <a:t>e</a:t>
            </a:r>
            <a:r>
              <a:rPr lang="en-US" altLang="zh-CN"/>
              <a:t>(t).</a:t>
            </a:r>
            <a:endParaRPr lang="en-US" altLang="zh-CN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Hydropower discount α(t):</a:t>
            </a:r>
            <a:endParaRPr lang="en-US" altLang="zh-CN"/>
          </a:p>
          <a:p>
            <a:pPr indent="457200"/>
            <a:r>
              <a:rPr lang="en-US" altLang="zh-CN"/>
              <a:t>α=0 </a:t>
            </a:r>
            <a:r>
              <a:rPr lang="en-US" altLang="en-US"/>
              <a:t>→</a:t>
            </a:r>
            <a:r>
              <a:rPr lang="en-US" altLang="zh-CN"/>
              <a:t> full hydropower supply</a:t>
            </a:r>
            <a:endParaRPr lang="en-US" altLang="zh-CN"/>
          </a:p>
          <a:p>
            <a:pPr indent="457200"/>
            <a:r>
              <a:rPr lang="en-US" altLang="zh-CN"/>
              <a:t>α=1 </a:t>
            </a:r>
            <a:r>
              <a:rPr lang="en-US" altLang="en-US"/>
              <a:t>→</a:t>
            </a:r>
            <a:r>
              <a:rPr lang="en-US" altLang="zh-CN"/>
              <a:t> full grid electricity</a:t>
            </a:r>
            <a:endParaRPr lang="en-US" altLang="en-US"/>
          </a:p>
        </p:txBody>
      </p:sp>
      <p:sp>
        <p:nvSpPr>
          <p:cNvPr id="7" name="装饰  0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/>
          <p:cNvPicPr>
            <a:picLocks noGrp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0920" r="10920"/>
        </p:blipFill>
        <p:spPr>
          <a:xfrm>
            <a:off x="9042400" y="4038600"/>
            <a:ext cx="2540000" cy="2209800"/>
          </a:xfr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Computing Cost Factors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Computing cost:</a:t>
            </a:r>
            <a:endParaRPr lang="en-US" altLang="zh-CN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/>
              <a:t>Power consumption ∝ f</a:t>
            </a:r>
            <a:r>
              <a:rPr lang="en-US" altLang="en-US" sz="1600"/>
              <a:t>²</a:t>
            </a:r>
            <a:endParaRPr lang="en-US" altLang="zh-CN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/>
              <a:t>Time-related cost ∝ workload / f</a:t>
            </a:r>
            <a:endParaRPr lang="en-US" altLang="en-US" sz="1600"/>
          </a:p>
        </p:txBody>
      </p:sp>
    </p:spTree>
    <p:custDataLst>
      <p:tags r:id="rId1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Optimization Challenges</a:t>
            </a:r>
            <a:endParaRPr lang="zh-CN" altLang="en-US"/>
          </a:p>
        </p:txBody>
      </p:sp>
      <p:sp>
        <p:nvSpPr>
          <p:cNvPr id="3" name="装饰  6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High-Dimensional Decision Space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Binary variables multiply across task routing, time slots, and network edges, creating an exponentially large solution space that is computationally infeasible.</a:t>
            </a:r>
            <a:endParaRPr lang="zh-CN" altLang="en-US"/>
          </a:p>
        </p:txBody>
      </p:sp>
      <p:sp>
        <p:nvSpPr>
          <p:cNvPr id="7" name="装饰  0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Dynamic Correlations Hard to Capture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Static optimization methods cannot model the complex temporal dependencies between task arrival patterns and resource availability.</a:t>
            </a:r>
            <a:endParaRPr lang="zh-CN" altLang="en-US"/>
          </a:p>
        </p:txBody>
      </p:sp>
      <p:sp>
        <p:nvSpPr>
          <p:cNvPr id="11" name="装饰  4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Need for Scalable &amp; Adaptive Solution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Real-time decision-making in CPN requires a solution that can adapt to changing conditions. Deep reinforcement learning provides the necessary scalability and adaptability.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160310" y="373769"/>
            <a:ext cx="7391400" cy="609600"/>
          </a:xfrm>
        </p:spPr>
        <p:txBody>
          <a:bodyPr>
            <a:noAutofit/>
          </a:bodyPr>
          <a:p>
            <a:r>
              <a:rPr lang="zh-CN" altLang="en-US"/>
              <a:t>STPer Framework Overview</a:t>
            </a:r>
            <a:endParaRPr lang="zh-CN" altLang="en-US"/>
          </a:p>
        </p:txBody>
      </p:sp>
      <p:pic>
        <p:nvPicPr>
          <p:cNvPr id="14" name="图片 13" descr="post_object_image_16254464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68" y="1923681"/>
            <a:ext cx="6307531" cy="3010599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60330" y="5447418"/>
            <a:ext cx="6377366" cy="27977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/>
              <a:t>GNN + LSTM + PPO for Spatiotemporal Dynamic Perception</a:t>
            </a:r>
            <a:endParaRPr lang="en-US" altLang="zh-CN" sz="1600" b="1"/>
          </a:p>
        </p:txBody>
      </p: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6744970" y="1579245"/>
            <a:ext cx="5305425" cy="406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ctr"/>
            <a:r>
              <a:rPr lang="en-US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Graph Neural Network (GNN) Function</a:t>
            </a:r>
            <a:endParaRPr lang="en-US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" name="矩形 61"/>
          <p:cNvSpPr/>
          <p:nvPr>
            <p:custDataLst>
              <p:tags r:id="rId4"/>
            </p:custDataLst>
          </p:nvPr>
        </p:nvSpPr>
        <p:spPr>
          <a:xfrm>
            <a:off x="6744970" y="2087245"/>
            <a:ext cx="5305425" cy="38354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7049770" y="2126615"/>
            <a:ext cx="4695825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GNN captures spatial relationships among computing nodes.</a:t>
            </a:r>
            <a:endParaRPr lang="en-US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6744970" y="2775585"/>
            <a:ext cx="5305425" cy="406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ctr"/>
            <a:r>
              <a:rPr lang="en-US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Long Short - Term Memory (LSTM) Application</a:t>
            </a:r>
            <a:endParaRPr lang="en-US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矩形 62"/>
          <p:cNvSpPr/>
          <p:nvPr>
            <p:custDataLst>
              <p:tags r:id="rId7"/>
            </p:custDataLst>
          </p:nvPr>
        </p:nvSpPr>
        <p:spPr>
          <a:xfrm>
            <a:off x="6744970" y="3283585"/>
            <a:ext cx="5305425" cy="38354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7049770" y="3322955"/>
            <a:ext cx="4695825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LSTM models temporal dynamics of energy &amp; task demand.</a:t>
            </a:r>
            <a:endParaRPr lang="en-US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6744970" y="3971925"/>
            <a:ext cx="5305425" cy="406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ctr"/>
            <a:r>
              <a:rPr lang="en-US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Proximal Policy Optimization (PPO) Outcome</a:t>
            </a:r>
            <a:endParaRPr lang="en-US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矩形 63"/>
          <p:cNvSpPr/>
          <p:nvPr>
            <p:custDataLst>
              <p:tags r:id="rId10"/>
            </p:custDataLst>
          </p:nvPr>
        </p:nvSpPr>
        <p:spPr>
          <a:xfrm>
            <a:off x="6744970" y="4479925"/>
            <a:ext cx="5305425" cy="38354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11"/>
            </p:custDataLst>
          </p:nvPr>
        </p:nvSpPr>
        <p:spPr>
          <a:xfrm>
            <a:off x="7049770" y="4519295"/>
            <a:ext cx="4695825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PPO reinforcement learning outputs task scheduling decisions.</a:t>
            </a:r>
            <a:endParaRPr lang="en-US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6744970" y="5168265"/>
            <a:ext cx="5305425" cy="4064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ctr"/>
            <a:r>
              <a:rPr lang="en-US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Traffic Routing Solution</a:t>
            </a:r>
            <a:endParaRPr lang="en-US" altLang="en-US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矩形 64"/>
          <p:cNvSpPr/>
          <p:nvPr>
            <p:custDataLst>
              <p:tags r:id="rId13"/>
            </p:custDataLst>
          </p:nvPr>
        </p:nvSpPr>
        <p:spPr>
          <a:xfrm>
            <a:off x="6744970" y="5676265"/>
            <a:ext cx="5305425" cy="38354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l"/>
            <a:endParaRPr lang="zh-CN" altLang="en-US"/>
          </a:p>
        </p:txBody>
      </p:sp>
      <p:sp>
        <p:nvSpPr>
          <p:cNvPr id="33" name="文本框 32"/>
          <p:cNvSpPr txBox="1"/>
          <p:nvPr>
            <p:custDataLst>
              <p:tags r:id="rId14"/>
            </p:custDataLst>
          </p:nvPr>
        </p:nvSpPr>
        <p:spPr>
          <a:xfrm>
            <a:off x="7049770" y="5715635"/>
            <a:ext cx="4695825" cy="304800"/>
          </a:xfrm>
          <a:prstGeom prst="rect">
            <a:avLst/>
          </a:prstGeom>
          <a:noFill/>
        </p:spPr>
        <p:txBody>
          <a:bodyPr wrap="square" lIns="17780" tIns="0" rIns="17780" bIns="0" rtlCol="0" anchor="t">
            <a:noAutofit/>
          </a:bodyPr>
          <a:p>
            <a:pPr algn="l">
              <a:lnSpc>
                <a:spcPct val="120000"/>
              </a:lnSpc>
            </a:pPr>
            <a:r>
              <a:rPr lang="en-US" altLang="en-US" sz="1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Traffic routing is solved by optimized mathematical module.</a:t>
            </a:r>
            <a:endParaRPr lang="en-US" altLang="en-US" sz="12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Spatial Modeling via GNN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Graph Structure Representation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Green CPN is abstracted as an undirected graph G=(E,N), where nodes represent computing resources/users and edges represent network links.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Graph Convolution Operation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GCN layers aggregate neighbor features through multiple convolutions: H(l+1)=σ(D⁻¹AD⁻¹H(l)W), capturing spatial correlations across the network.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Spatial Feature Output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>
            <a:noAutofit/>
          </a:bodyPr>
          <a:p>
            <a:r>
              <a:rPr lang="zh-CN" altLang="en-US"/>
              <a:t>Inputs node workload and computing power. Outputs node-level spatial embeddings hg(t) that encode resource distribution patterns and network topology.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SUBTYPE" val="c"/>
  <p:tag name="KSO_WM_UNIT_TEXT_TYPE" val="1"/>
  <p:tag name="KSO_WM_UNIT_TYPE" val="f"/>
</p:tagLst>
</file>

<file path=ppt/tags/tag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718a39975192e5c8e7c372288f5993a0671e3bf"/>
  <p:tag name="KSO_WM_NEWLAYOUT_ID" val="slide_acc7948a249ecb22"/>
</p:tagLst>
</file>

<file path=ppt/tags/tag1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657145d9b774ed74ccf358ec3cbe7b5e30915c"/>
  <p:tag name="KSO_WM_NEWLAYOUT_ID" val="slide_b85ad00453087974"/>
</p:tagLst>
</file>

<file path=ppt/tags/tag1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ID" val="slide_ed19c0db6ed585c4"/>
</p:tagLst>
</file>

<file path=ppt/tags/tag1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a676c62642d5115e7199b8b06a04395359ea95b"/>
  <p:tag name="KSO_WM_NEWLAYOUT_ID" val="slide_d716f5253f8e5c09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20f898865e7d0b9917de8170dcc8efc8974bbf"/>
  <p:tag name="KSO_WM_NEWLAYOUT_ID" val="slide_810d29b5405e0369"/>
</p:tagLst>
</file>

<file path=ppt/tags/tag13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a35f305460978761e019b842f01cd1437213dbc"/>
  <p:tag name="KSO_WM_NEWLAYOUT_ID" val="slide_477dc9de8d1787f6"/>
</p:tagLst>
</file>

<file path=ppt/tags/tag14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8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6226fc97d68b83b28b33ed5370737a080241369"/>
  <p:tag name="KSO_WM_NEWLAYOUT_ID" val="slide_3f387b6926fb182b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52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abdfd420d284aeaf3ac4c473cc5850e23b765e"/>
  <p:tag name="KSO_WM_NEWLAYOUT_ID" val="slide_4acdb5d565d7a68b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a27d6bd809f339b93114c10c4c8981fda58367a"/>
  <p:tag name="KSO_WM_NEWLAYOUT_ID" val="slide_71306c912136627e"/>
</p:tagLst>
</file>

<file path=ppt/tags/tag1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6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6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1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4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7.xml><?xml version="1.0" encoding="utf-8"?>
<p:tagLst xmlns:p="http://schemas.openxmlformats.org/presentationml/2006/main">
  <p:tag name="KSO_WM_FIGMA_DECORATION_INDEX" val="4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bb27819f0d337ff53bbeaf6f2603080f6925128"/>
  <p:tag name="KSO_WM_NEWLAYOUT_ID" val="slide_bbec08b93f7bcfad"/>
</p:tagLst>
</file>

<file path=ppt/tags/tag18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8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9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</p:tagLst>
</file>

<file path=ppt/tags/tag19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1ecc87f8bd910b3ae92edebe536c6cb385c8a01"/>
  <p:tag name="KSO_WM_NEWLAYOUT_ID" val="slide_47de9d0eaa58c516"/>
</p:tagLst>
</file>

<file path=ppt/tags/tag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48f0323f555970c2f467704a0a08424f797264d"/>
  <p:tag name="KSO_WM_NEWLAYOUT_ID" val="slide_fbd1737be693ef9a"/>
</p:tagLst>
</file>

<file path=ppt/tags/tag196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c05db80e82a6f0cdde4c76a0931289b9d3048c4"/>
  <p:tag name="KSO_WM_NEWLAYOUT_ID" val="slide_0576b72b971413eb"/>
</p:tagLst>
</file>

<file path=ppt/tags/tag19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2c4331b4bac83d72409c556d53d6712f13322c60"/>
  <p:tag name="KSO_WM_NEWLAYOUT_ID" val="slide_7d1b418b74e2b859"/>
</p:tagLst>
</file>

<file path=ppt/tags/tag2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0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08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20f898865e7d0b9917de8170dcc8efc8974bbf"/>
  <p:tag name="KSO_WM_NEWLAYOUT_ID" val="slide_810d29b5405e0369"/>
</p:tagLst>
</file>

<file path=ppt/tags/tag21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1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0b53e5e6b84795624e0e69f4189709c97d1212b"/>
  <p:tag name="KSO_WM_NEWLAYOUT_ID" val="slide_8c237816ea06e635"/>
</p:tagLst>
</file>

<file path=ppt/tags/tag2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aedef721da41370caa072624ba8ee48479d229"/>
  <p:tag name="KSO_WM_NEWLAYOUT_ID" val="slide_1782e10a2508866f"/>
</p:tagLst>
</file>

<file path=ppt/tags/tag22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37a3b437086914c5dc77773735a5835d1b78b4"/>
  <p:tag name="KSO_WM_NEWLAYOUT_ID" val="slide_ef1d2b674497d7eb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bb27819f0d337ff53bbeaf6f2603080f6925128"/>
  <p:tag name="KSO_WM_NEWLAYOUT_ID" val="slide_bbec08b93f7bcfad"/>
</p:tagLst>
</file>

<file path=ppt/tags/tag23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3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4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657145d9b774ed74ccf358ec3cbe7b5e30915c"/>
  <p:tag name="KSO_WM_NEWLAYOUT_ID" val="slide_b85ad00453087974"/>
</p:tagLst>
</file>

<file path=ppt/tags/tag2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5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e811831f33dac5b1d52b95e0e9a6a285b80437"/>
  <p:tag name="KSO_WM_NEWLAYOUT_ID" val="slide_3a8d68c4cb9e2e1d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bb27819f0d337ff53bbeaf6f2603080f6925128"/>
  <p:tag name="KSO_WM_NEWLAYOUT_ID" val="slide_bbec08b93f7bcfad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abdfd420d284aeaf3ac4c473cc5850e23b765e"/>
  <p:tag name="KSO_WM_NEWLAYOUT_ID" val="slide_4acdb5d565d7a68b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1be861567a3d3fe526f7e309f5795e7f27d04c9"/>
  <p:tag name="KSO_WM_NEWLAYOUT_ID" val="slide_a1e31e139923f8f0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29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a6a478a24e6f1cad0a53e65dec8d977124948b"/>
  <p:tag name="KSO_WM_NEWLAYOUT_ID" val="slide_4a6fe43407dcb18b"/>
</p:tagLst>
</file>

<file path=ppt/tags/tag29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94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98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0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02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0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306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3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718a39975192e5c8e7c372288f5993a0671e3bf"/>
  <p:tag name="KSO_WM_NEWLAYOUT_ID" val="slide_acc7948a249ecb22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1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1d45c230d89098eef90bb13a3f3aafdc1a8913d"/>
  <p:tag name="KSO_WM_NEWLAYOUT_ID" val="slide_2b9069f18f10c117"/>
</p:tagLst>
</file>

<file path=ppt/tags/tag3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ID" val="slide_ed19c0db6ed585c4"/>
</p:tagLst>
</file>

<file path=ppt/tags/tag32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32f14b33e84e6ea70b36bf018b5625238b430cd"/>
  <p:tag name="KSO_WM_NEWLAYOUT_ID" val="slide_0494771ff88aefe6"/>
</p:tagLst>
</file>

<file path=ppt/tags/tag33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bfa652c1e64755673d5d12de023cfc8ae7c577"/>
  <p:tag name="KSO_WM_NEWLAYOUT_ID" val="slide_2e2dbdde591b2dc4"/>
</p:tagLst>
</file>

<file path=ppt/tags/tag3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4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fcce340a65fd1ecd5c3b3b2db0e45afb5320c4c"/>
  <p:tag name="KSO_WM_NEWLAYOUT_ID" val="slide_6362b5619019af55"/>
</p:tagLst>
</file>

<file path=ppt/tags/tag3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abdfd420d284aeaf3ac4c473cc5850e23b765e"/>
  <p:tag name="KSO_WM_NEWLAYOUT_ID" val="slide_4acdb5d565d7a68b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3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e811831f33dac5b1d52b95e0e9a6a285b80437"/>
  <p:tag name="KSO_WM_NEWLAYOUT_ID" val="slide_3a8d68c4cb9e2e1d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3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2b03a0893540f8b11cbb7360c6e4aec34d4238"/>
  <p:tag name="KSO_WM_NEWLAYOUT_GROUP_ID" val="layout_38"/>
  <p:tag name="KSO_WM_NEWLAYOUT_ID" val="slide_3e4f13ddd7dc8528"/>
</p:tagLst>
</file>

<file path=ppt/tags/tag38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a27c90c6d9af5ad5c5c3951889c15f31259cd7"/>
  <p:tag name="KSO_WM_NEWLAYOUT_GROUP_ID" val="layout_63"/>
  <p:tag name="KSO_WM_NEWLAYOUT_ID" val="slide_cd21ea65db8caf9f"/>
</p:tagLst>
</file>

<file path=ppt/tags/tag3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ad7dd93e28e816921fbbb9a6baf3b4a245be230"/>
  <p:tag name="KSO_WM_NEWLAYOUT_GROUP_ID" val="layout_10012"/>
  <p:tag name="KSO_WM_NEWLAYOUT_ID" val="slide_1b601487e8903dfa"/>
</p:tagLst>
</file>

<file path=ppt/tags/tag3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48f0323f555970c2f467704a0a08424f797264d"/>
  <p:tag name="KSO_WM_NEWLAYOUT_ID" val="slide_fbd1737be693ef9a"/>
</p:tagLst>
</file>

<file path=ppt/tags/tag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c05db80e82a6f0cdde4c76a0931289b9d3048c4"/>
  <p:tag name="KSO_WM_NEWLAYOUT_ID" val="slide_0576b72b971413eb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e926a8f4c43b91b52cffd7c99d53fdbcdc7d95e"/>
  <p:tag name="KSO_WM_NEWLAYOUT_GROUP_ID" val="layout_10013"/>
  <p:tag name="KSO_WM_NEWLAYOUT_ID" val="slide_303cabdc9a7e79c6"/>
</p:tagLst>
</file>

<file path=ppt/tags/tag4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4daed71d5706447ffd27ff8be4c787b252a8a42"/>
  <p:tag name="KSO_WM_NEWLAYOUT_GROUP_ID" val="layout_30"/>
  <p:tag name="KSO_WM_NEWLAYOUT_ID" val="slide_5503ebf2133f2dbc"/>
</p:tagLst>
</file>

<file path=ppt/tags/tag4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2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4c69dd9b4c1264eb02f0fd5f9a601817bf16a9d"/>
  <p:tag name="KSO_WM_NEWLAYOUT_GROUP_ID" val="layout_2"/>
  <p:tag name="KSO_WM_NEWLAYOUT_ID" val="slide_d19e6d640707aedf"/>
</p:tagLst>
</file>

<file path=ppt/tags/tag42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50a7403b96b5e2789a2f80123278e64f028ee23"/>
  <p:tag name="KSO_WM_NEWLAYOUT_GROUP_ID" val="layout_10007"/>
  <p:tag name="KSO_WM_NEWLAYOUT_ID" val="slide_85a19fcb1ee464ed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836f15f720a7f8f8235f73cb46c71f592a18ca8"/>
  <p:tag name="KSO_WM_NEWLAYOUT_GROUP_ID" val="layout_18"/>
  <p:tag name="KSO_WM_NEWLAYOUT_ID" val="slide_d74d68da7d1d01f7"/>
</p:tagLst>
</file>

<file path=ppt/tags/tag4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3a8e48e00cfa41a67f51db94fb08e8037ce001e"/>
  <p:tag name="KSO_WM_NEWLAYOUT_GROUP_ID" val="layout_57"/>
  <p:tag name="KSO_WM_NEWLAYOUT_ID" val="slide_810d29b5405e0369"/>
</p:tagLst>
</file>

<file path=ppt/tags/tag43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f75e568174541fb6d56290eb5e989387c6f2ecf"/>
  <p:tag name="KSO_WM_NEWLAYOUT_GROUP_ID" val="layout_6"/>
  <p:tag name="KSO_WM_NEWLAYOUT_ID" val="slide_acc7948a249ecb22"/>
</p:tagLst>
</file>

<file path=ppt/tags/tag4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4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5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bc28bf201957451323e7c66ed5ce06200d64e18"/>
  <p:tag name="KSO_WM_NEWLAYOUT_GROUP_ID" val="layout_30"/>
  <p:tag name="KSO_WM_NEWLAYOUT_ID" val="slide_b85ad00453087974"/>
</p:tagLst>
</file>

<file path=ppt/tags/tag4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5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6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6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e473dcda57a651a07cc19df8c1a141b4c382f14"/>
  <p:tag name="KSO_WM_NEWLAYOUT_GROUP_ID" val="layout_29"/>
  <p:tag name="KSO_WM_NEWLAYOUT_ID" val="slide_71306c912136627e"/>
</p:tagLst>
</file>

<file path=ppt/tags/tag4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0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471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4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4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7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0.xml><?xml version="1.0" encoding="utf-8"?>
<p:tagLst xmlns:p="http://schemas.openxmlformats.org/presentationml/2006/main">
  <p:tag name="KSO_WM_FIGMA_DECORATION_INDEX" val="4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4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1674a57da3da79658b442fe7e8d483adda81494"/>
  <p:tag name="KSO_WM_NEWLAYOUT_GROUP_ID" val="layout_27"/>
  <p:tag name="KSO_WM_NEWLAYOUT_ID" val="slide_bbec08b93f7bcfad"/>
</p:tagLst>
</file>

<file path=ppt/tags/tag48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4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b26afcd5c76735d708041b85200f8d290595ea9"/>
  <p:tag name="KSO_WM_NEWLAYOUT_GROUP_ID" val="layout_59"/>
  <p:tag name="KSO_WM_NEWLAYOUT_ID" val="slide_bb03e4d874dff4e4"/>
</p:tagLst>
</file>

<file path=ppt/tags/tag4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9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0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8d951a6c2a609cb188f78fa2fba5b7a27979032"/>
  <p:tag name="KSO_WM_NEWLAYOUT_GROUP_ID" val="layout_10004"/>
  <p:tag name="KSO_WM_NEWLAYOUT_ID" val="slide_0d7ccb46c56e608b"/>
</p:tagLst>
</file>

<file path=ppt/tags/tag50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0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0f066b2dabcd88d86d44b7c9e87a1ec6c1ec436"/>
  <p:tag name="KSO_WM_NEWLAYOUT_GROUP_ID" val="layout_3"/>
  <p:tag name="KSO_WM_NEWLAYOUT_ID" val="slide_0576b72b971413eb"/>
</p:tagLst>
</file>

<file path=ppt/tags/tag50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10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1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518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5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2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55fb9c18cdedef7936ea88411064da0a83ec5bb"/>
  <p:tag name="KSO_WM_NEWLAYOUT_GROUP_ID" val="layout_35"/>
  <p:tag name="KSO_WM_NEWLAYOUT_ID" val="slide_3a8d68c4cb9e2e1d"/>
</p:tagLst>
</file>

<file path=ppt/tags/tag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5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9ead7f8dc8c8c3dd90ad6af038c75bd22ca516"/>
  <p:tag name="KSO_WM_NEWLAYOUT_ID" val="slide_ee1cf869270fa626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3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0228dc67bb20d58d37b8523ba4203af562827f4"/>
  <p:tag name="KSO_WM_NEWLAYOUT_GROUP_ID" val="layout_14"/>
  <p:tag name="KSO_WM_NEWLAYOUT_ID" val="slide_fbd1737be693ef9a"/>
</p:tagLst>
</file>

<file path=ppt/tags/tag532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5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5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902239af5beb9cde024274ffb2054a0ec032cfd"/>
  <p:tag name="KSO_WM_NEWLAYOUT_GROUP_ID" val="layout_34"/>
  <p:tag name="KSO_WM_NEWLAYOUT_ID" val="slide_4acdb5d565d7a68b"/>
</p:tagLst>
</file>

<file path=ppt/tags/tag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cd464ea40b5834923eb29d359d89e12741d6fea"/>
  <p:tag name="KSO_WM_NEWLAYOUT_GROUP_ID" val="layout_10012"/>
  <p:tag name="KSO_WM_NEWLAYOUT_ID" val="slide_ed19c0db6ed585c4"/>
</p:tagLst>
</file>

<file path=ppt/tags/tag54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591e3b4f5ffe2a9353c3f5c693c8b4b1287cc49"/>
  <p:tag name="KSO_WM_NEWLAYOUT_GROUP_ID" val="layout_27"/>
  <p:tag name="KSO_WM_NEWLAYOUT_ID" val="slide_bbec08b93f7bcfad"/>
</p:tagLst>
</file>

<file path=ppt/tags/tag553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6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5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5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6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da7f9fd29305c6e3dec87ba5df741c1a946fee9"/>
  <p:tag name="KSO_WM_NEWLAYOUT_GROUP_ID" val="layout_1-5"/>
  <p:tag name="KSO_WM_NEWLAYOUT_ID" val="slide_063b19861dc0a508"/>
</p:tagLst>
</file>

<file path=ppt/tags/tag5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6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7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7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da8e0f9337cef4efc35c7255de9e17bdedf8c11d"/>
  <p:tag name="KSO_WM_NEWLAYOUT_GROUP_ID" val="layout_1-5"/>
  <p:tag name="KSO_WM_NEWLAYOUT_ID" val="slide_61223ae7a7f7aefc"/>
</p:tagLst>
</file>

<file path=ppt/tags/tag5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8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90.xml><?xml version="1.0" encoding="utf-8"?>
<p:tagLst xmlns:p="http://schemas.openxmlformats.org/presentationml/2006/main">
  <p:tag name="KSO_WM_BEAUTIFY_FLAG" val="#wm#"/>
  <p:tag name="KSO_WM_UNIT_TYPE" val="a"/>
  <p:tag name="KSO_WM_UNIT_INDEX" val="1"/>
</p:tagLst>
</file>

<file path=ppt/tags/tag591.xml><?xml version="1.0" encoding="utf-8"?>
<p:tagLst xmlns:p="http://schemas.openxmlformats.org/presentationml/2006/main">
  <p:tag name="KSO_WM_BEAUTIFY_FLAG" val="#wm#"/>
  <p:tag name="KSO_WM_UNIT_TYPE" val="f"/>
  <p:tag name="KSO_WM_UNIT_SUBTYPE" val="b"/>
  <p:tag name="KSO_WM_UNIT_INDEX" val="1"/>
</p:tagLst>
</file>

<file path=ppt/tags/tag592.xml><?xml version="1.0" encoding="utf-8"?>
<p:tagLst xmlns:p="http://schemas.openxmlformats.org/presentationml/2006/main">
  <p:tag name="KSO_WM_BEAUTIFY_FLAG" val="#wm#"/>
  <p:tag name="KSO_WM_UNIT_TYPE" val="f"/>
  <p:tag name="KSO_WM_UNIT_SUBTYPE" val="c"/>
  <p:tag name="KSO_WM_UNIT_INDEX" val="2"/>
</p:tagLst>
</file>

<file path=ppt/tags/tag593.xml><?xml version="1.0" encoding="utf-8"?>
<p:tagLst xmlns:p="http://schemas.openxmlformats.org/presentationml/2006/main">
  <p:tag name="KSO_WM_BEAUTIFY_FLAG" val="#wm#"/>
  <p:tag name="KSO_WM_UNIT_TYPE" val="a"/>
  <p:tag name="KSO_WM_UNIT_INDEX" val="2"/>
</p:tagLst>
</file>

<file path=ppt/tags/tag594.xml><?xml version="1.0" encoding="utf-8"?>
<p:tagLst xmlns:p="http://schemas.openxmlformats.org/presentationml/2006/main">
  <p:tag name="KSO_WM_BEAUTIFY_FLAG" val="#wm#"/>
  <p:tag name="KSO_WM_UNIT_TYPE" val="a"/>
  <p:tag name="KSO_WM_UNIT_INDEX" val="3"/>
</p:tagLst>
</file>

<file path=ppt/tags/tag595.xml><?xml version="1.0" encoding="utf-8"?>
<p:tagLst xmlns:p="http://schemas.openxmlformats.org/presentationml/2006/main">
  <p:tag name="KSO_WM_BEAUTIFY_FLAG" val="#wm#"/>
  <p:tag name="KSO_WM_UNIT_TYPE" val="a"/>
  <p:tag name="KSO_WM_UNIT_INDEX" val="4"/>
</p:tagLst>
</file>

<file path=ppt/tags/tag596.xml><?xml version="1.0" encoding="utf-8"?>
<p:tagLst xmlns:p="http://schemas.openxmlformats.org/presentationml/2006/main">
  <p:tag name="KSO_WM_BEAUTIFY_FLAG" val="#wm#"/>
  <p:tag name="KSO_WM_UNIT_TYPE" val="a"/>
  <p:tag name="KSO_WM_UNIT_INDEX" val="1"/>
</p:tagLst>
</file>

<file path=ppt/tags/tag597.xml><?xml version="1.0" encoding="utf-8"?>
<p:tagLst xmlns:p="http://schemas.openxmlformats.org/presentationml/2006/main">
  <p:tag name="KSO_WM_BEAUTIFY_FLAG" val="#wm#"/>
  <p:tag name="KSO_WM_UNIT_TYPE" val="a"/>
  <p:tag name="KSO_WM_UNIT_INDEX" val="2"/>
</p:tagLst>
</file>

<file path=ppt/tags/tag5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f086252ba1e02fcc94d3ebc33134ebbe4933e31b"/>
  <p:tag name="KSO_WM_NEWLAYOUT_ID" val="slide_ba60fb0293b23fda"/>
</p:tagLst>
</file>

<file path=ppt/tags/tag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0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0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0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6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1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61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6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6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61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6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9d4e82da6e4381c6a6017a9043706628247407"/>
  <p:tag name="KSO_WM_NEWLAYOUT_ID" val="slide_01072e67c032e659"/>
</p:tagLst>
</file>

<file path=ppt/tags/tag61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2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621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2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25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626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2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e811831f33dac5b1d52b95e0e9a6a285b80437"/>
  <p:tag name="KSO_WM_NEWLAYOUT_ID" val="slide_3a8d68c4cb9e2e1d"/>
</p:tagLst>
</file>

<file path=ppt/tags/tag63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631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3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635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636.xml><?xml version="1.0" encoding="utf-8"?>
<p:tagLst xmlns:p="http://schemas.openxmlformats.org/presentationml/2006/main">
  <p:tag name="KSO_WM_FIGMA_DECORATION_INDEX" val="4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6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69682a8838c2f21c8f49a062b13c3dc0c93b21d"/>
  <p:tag name="KSO_WM_NEWLAYOUT_ID" val="slide_2b1d2aa1eb39d84c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6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64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6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3"/>
  <p:tag name="KSO_WM_UNIT_SUBTYPE" val="d"/>
  <p:tag name="KSO_WM_UNIT_TYPE" val="l_h_i"/>
</p:tagLst>
</file>

<file path=ppt/tags/tag6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3"/>
  <p:tag name="KSO_WM_UNIT_SUBTYPE" val="d"/>
  <p:tag name="KSO_WM_UNIT_TYPE" val="l_h_i"/>
</p:tagLst>
</file>

<file path=ppt/tags/tag6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6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3"/>
  <p:tag name="KSO_WM_UNIT_SUBTYPE" val="d"/>
  <p:tag name="KSO_WM_UNIT_TYPE" val="l_h_i"/>
</p:tagLst>
</file>

<file path=ppt/tags/tag6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ffc6a66213decf4cbfb337d3d56ad2222a3329b"/>
  <p:tag name="KSO_WM_NEWLAYOUT_ID" val="slide_bbcaf55b27ff942f"/>
</p:tagLst>
</file>

<file path=ppt/tags/tag65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6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6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6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6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67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6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2"/>
  <p:tag name="KSO_WM_UNIT_SUBTYPE" val="d"/>
  <p:tag name="KSO_WM_UNIT_TYPE" val="l_h_i"/>
</p:tagLst>
</file>

<file path=ppt/tags/tag6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67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1"/>
  <p:tag name="KSO_WM_UNIT_TYPE" val="l_h_i"/>
</p:tagLst>
</file>

<file path=ppt/tags/tag6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2"/>
  <p:tag name="KSO_WM_UNIT_SUBTYPE" val="d"/>
  <p:tag name="KSO_WM_UNIT_TYPE" val="l_h_i"/>
</p:tagLst>
</file>

<file path=ppt/tags/tag6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6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f"/>
</p:tagLst>
</file>

<file path=ppt/tags/tag67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1"/>
  <p:tag name="KSO_WM_UNIT_TYPE" val="l_h_i"/>
</p:tagLst>
</file>

<file path=ppt/tags/tag6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2"/>
  <p:tag name="KSO_WM_UNIT_SUBTYPE" val="d"/>
  <p:tag name="KSO_WM_UNIT_TYPE" val="l_h_i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6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f"/>
</p:tagLst>
</file>

<file path=ppt/tags/tag6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d46a862eced6839dc274bc3eaa59f37c375e3e"/>
  <p:tag name="KSO_WM_NEWLAYOUT_ID" val="slide_250f5b83123f6923"/>
</p:tagLst>
</file>

<file path=ppt/tags/tag68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aa9cd17bb991578ce35cbf656eb336cf30f4cd1"/>
  <p:tag name="KSO_WM_NEWLAYOUT_ID" val="slide_bf7182397f2461bd"/>
</p:tagLst>
</file>

<file path=ppt/tags/tag6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93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6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6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6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ID" val="slide_ed19c0db6ed585c4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7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8763e43f98db1b80168f257876926cec51970148"/>
  <p:tag name="KSO_WM_NEWLAYOUT_ID" val="slide_8d1615941f9e1a55"/>
</p:tagLst>
</file>

<file path=ppt/tags/tag7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e"/>
</p:tagLst>
</file>

<file path=ppt/tags/tag7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0513ec6ceec5883722f350a010fa0693a940dc7"/>
  <p:tag name="KSO_WM_NEWLAYOUT_ID" val="slide_c6189eb0a0adc534"/>
</p:tagLst>
</file>

<file path=ppt/tags/tag7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10.xml><?xml version="1.0" encoding="utf-8"?>
<p:tagLst xmlns:p="http://schemas.openxmlformats.org/presentationml/2006/main">
  <p:tag name="KSO_WM_BEAUTIFY_FLAG" val="#fgm#"/>
  <p:tag name="KSO_WM_FIGMA_FLAG" val="#fgm#"/>
  <p:tag name="KSO_WM_UNIT_INDEX" val="2"/>
  <p:tag name="KSO_WM_UNIT_TEXT_TYPE" val="1"/>
  <p:tag name="KSO_WM_UNIT_TYPE" val="a"/>
  <p:tag name="KSO_WM_LAYOUT_CHECK_HASH" val="3c0576c76ac09d8b00ffadf5a3dae502d7eee646"/>
  <p:tag name="KSO_WM_NEWLAYOUT_ID" val="slide_41030c1ef11493f6"/>
</p:tagLst>
</file>

<file path=ppt/tags/tag7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1"/>
  <p:tag name="KSO_WM_UNIT_SUBTYPE" val="d"/>
  <p:tag name="KSO_WM_UNIT_TYPE" val="l_h_i"/>
</p:tagLst>
</file>

<file path=ppt/tags/tag71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7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1"/>
  <p:tag name="KSO_WM_UNIT_SUBTYPE" val="d"/>
  <p:tag name="KSO_WM_UNIT_TYPE" val="l_h_i"/>
</p:tagLst>
</file>

<file path=ppt/tags/tag71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7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1"/>
  <p:tag name="KSO_WM_UNIT_SUBTYPE" val="d"/>
  <p:tag name="KSO_WM_UNIT_TYPE" val="l_h_i"/>
</p:tagLst>
</file>

<file path=ppt/tags/tag71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7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4_1"/>
  <p:tag name="KSO_WM_UNIT_SUBTYPE" val="d"/>
  <p:tag name="KSO_WM_UNIT_TYPE" val="l_h_i"/>
</p:tagLst>
</file>

<file path=ppt/tags/tag72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7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24.xml><?xml version="1.0" encoding="utf-8"?>
<p:tagLst xmlns:p="http://schemas.openxmlformats.org/presentationml/2006/main">
  <p:tag name="KSO_WM_BEAUTIFY_FLAG" val="#fgm#"/>
  <p:tag name="KSO_WM_FIGMA_FLAG" val="#fgm#"/>
  <p:tag name="KSO_WM_UNIT_INDEX" val="2"/>
  <p:tag name="KSO_WM_UNIT_TEXT_TYPE" val="1"/>
  <p:tag name="KSO_WM_UNIT_TYPE" val="a"/>
  <p:tag name="KSO_WM_LAYOUT_CHECK_HASH" val="7e6b07bcab9c1cbf1f0d1d33bb78f70e36032766"/>
  <p:tag name="KSO_WM_NEWLAYOUT_ID" val="slide_e1ac597c3f8feea9"/>
</p:tagLst>
</file>

<file path=ppt/tags/tag7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1"/>
  <p:tag name="KSO_WM_UNIT_SUBTYPE" val="d"/>
  <p:tag name="KSO_WM_UNIT_TYPE" val="l_h_i"/>
</p:tagLst>
</file>

<file path=ppt/tags/tag72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7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1"/>
  <p:tag name="KSO_WM_UNIT_SUBTYPE" val="d"/>
  <p:tag name="KSO_WM_UNIT_TYPE" val="l_h_i"/>
</p:tagLst>
</file>

<file path=ppt/tags/tag72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bb27819f0d337ff53bbeaf6f2603080f6925128"/>
  <p:tag name="KSO_WM_NEWLAYOUT_ID" val="slide_bbec08b93f7bcfad"/>
</p:tagLst>
</file>

<file path=ppt/tags/tag7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1"/>
  <p:tag name="KSO_WM_UNIT_SUBTYPE" val="d"/>
  <p:tag name="KSO_WM_UNIT_TYPE" val="l_h_i"/>
</p:tagLst>
</file>

<file path=ppt/tags/tag73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7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f0ef5cf6af6a4317e95e2e5c5bf4b545eab5367"/>
  <p:tag name="KSO_WM_NEWLAYOUT_ID" val="slide_e8da08e968e1bc20"/>
</p:tagLst>
</file>

<file path=ppt/tags/tag73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7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4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7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43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7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47.xml><?xml version="1.0" encoding="utf-8"?>
<p:tagLst xmlns:p="http://schemas.openxmlformats.org/presentationml/2006/main">
  <p:tag name="KSO_WM_TEMPLATE_SUBCATEGORY" val="31"/>
  <p:tag name="KSO_WM_BEAUTIFY_FLAG" val="#wm#"/>
  <p:tag name="KSO_WM_TAG_VERSION" val="3.0"/>
</p:tagLst>
</file>

<file path=ppt/tags/tag748.xml><?xml version="1.0" encoding="utf-8"?>
<p:tagLst xmlns:p="http://schemas.openxmlformats.org/presentationml/2006/main">
  <p:tag name="KSO_WM_AITEMPLATE_STYLE_ID" val="0"/>
</p:tagLst>
</file>

<file path=ppt/tags/tag749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2c4331b4bac83d72409c556d53d6712f13322c60"/>
  <p:tag name="KSO_WM_NEWLAYOUT_ID" val="slide_7d1b418b74e2b859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750.xml><?xml version="1.0" encoding="utf-8"?>
<p:tagLst xmlns:p="http://schemas.openxmlformats.org/presentationml/2006/main"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</p:tagLst>
</file>

<file path=ppt/tags/tag751.xml><?xml version="1.0" encoding="utf-8"?>
<p:tagLst xmlns:p="http://schemas.openxmlformats.org/presentationml/2006/main">
  <p:tag name="KSO_WM_TEMPLATE_SUBCATEGORY" val="29"/>
  <p:tag name="KSO_WM_BEAUTIFY_FLAG" val="#wm#"/>
  <p:tag name="KSO_WM_SLIDE_TYPE" val="title"/>
</p:tagLst>
</file>

<file path=ppt/tags/tag7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48f0323f555970c2f467704a0a08424f797264d"/>
  <p:tag name="KSO_WM_NEWLAYOUT_ID" val="slide_fbd1737be693ef9a"/>
</p:tagLst>
</file>

<file path=ppt/tags/tag753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7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755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SLIDE_ID" val="slide_fbd1737be693ef9a"/>
</p:tagLst>
</file>

<file path=ppt/tags/tag7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c05db80e82a6f0cdde4c76a0931289b9d3048c4"/>
  <p:tag name="KSO_WM_NEWLAYOUT_ID" val="slide_0576b72b971413eb"/>
</p:tagLst>
</file>

<file path=ppt/tags/tag75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58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7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6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62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7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6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66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7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6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0576b72b971413eb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20f898865e7d0b9917de8170dcc8efc8974bbf"/>
  <p:tag name="KSO_WM_NEWLAYOUT_ID" val="slide_810d29b5405e0369"/>
</p:tagLst>
</file>

<file path=ppt/tags/tag771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FOLLOW_SHAPE_UNIT_TAG" val="1_1_2*l_h_y*"/>
  <p:tag name="KSO_WM_SLIDE_FIGMA_DIAGRAM" val="1"/>
  <p:tag name="KSO_WM_UNIT_INDEX" val="1_1_1"/>
  <p:tag name="KSO_WM_UNIT_TYPE" val="l_h_i"/>
  <p:tag name="KSO_WM_CARDGROUP_LAYOUT_DATA" val="{&quot;cardRct&quot;:[10874.670214255708,2000.8962330205861,7365.422209774537,1500],&quot;lytRct&quot;:[10874,2000,7367,7441],&quot;rct&quot;:[10874,2000,7367,7441],&quot;spRct&quot;:[0,0,7366,1500]}"/>
</p:tagLst>
</file>

<file path=ppt/tags/tag772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SLIDE_FIGMA_DIAGRAM" val="1"/>
  <p:tag name="KSO_WM_UNIT_INDEX" val="1_1_1"/>
  <p:tag name="KSO_WM_UNIT_PRESET_TEXT" val="请在此输入您的文本。"/>
  <p:tag name="KSO_WM_UNIT_TYPE" val="l_h_f"/>
  <p:tag name="KSO_WM_CARDGROUP_LAYOUT_DATA" val="{&quot;cardRct&quot;:[10874.670214255708,2000.8962330205861,7365.422209774537,1500],&quot;lytRct&quot;:[10874,2000,7367,7441],&quot;rct&quot;:[10874,2000,7367,7441],&quot;spRct&quot;:[480,510,6886,990]}"/>
</p:tagLst>
</file>

<file path=ppt/tags/tag773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FOLLOW_SHAPE_UNIT_TAG" val="1_2_2*l_h_y*"/>
  <p:tag name="KSO_WM_SLIDE_FIGMA_DIAGRAM" val="1"/>
  <p:tag name="KSO_WM_UNIT_INDEX" val="1_2_1"/>
  <p:tag name="KSO_WM_UNIT_TYPE" val="l_h_i"/>
  <p:tag name="KSO_WM_CARDGROUP_LAYOUT_DATA" val="{&quot;cardRct&quot;:[10874.670214255708,3980.896233020586,7365.422209774537,1500],&quot;lytRct&quot;:[10874,2000,7367,7441],&quot;rct&quot;:[10874,2000,7367,7441],&quot;spRct&quot;:[0,1980,7366,3480]}"/>
</p:tagLst>
</file>

<file path=ppt/tags/tag774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SLIDE_FIGMA_DIAGRAM" val="1"/>
  <p:tag name="KSO_WM_UNIT_INDEX" val="1_2_1"/>
  <p:tag name="KSO_WM_UNIT_PRESET_TEXT" val="请在此输入您的文本。"/>
  <p:tag name="KSO_WM_UNIT_TYPE" val="l_h_f"/>
  <p:tag name="KSO_WM_CARDGROUP_LAYOUT_DATA" val="{&quot;cardRct&quot;:[10874.670214255708,3980.896233020586,7365.422209774537,1500],&quot;lytRct&quot;:[10874,2000,7367,7441],&quot;rct&quot;:[10874,2000,7367,7441],&quot;spRct&quot;:[480,2490,6886,2970]}"/>
</p:tagLst>
</file>

<file path=ppt/tags/tag775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FOLLOW_SHAPE_UNIT_TAG" val="1_4_2*l_h_y*"/>
  <p:tag name="KSO_WM_SLIDE_FIGMA_DIAGRAM" val="1"/>
  <p:tag name="KSO_WM_UNIT_INDEX" val="1_4_1"/>
  <p:tag name="KSO_WM_UNIT_TYPE" val="l_h_i"/>
  <p:tag name="KSO_WM_CARDGROUP_LAYOUT_DATA" val="{&quot;cardRct&quot;:[10874.670214255708,7940.896233020586,7365.422209774537,1500],&quot;lytRct&quot;:[10874,2000,7367,7441],&quot;rct&quot;:[10874,2000,7367,7441],&quot;spRct&quot;:[0,5940,7366,7440]}"/>
</p:tagLst>
</file>

<file path=ppt/tags/tag776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SLIDE_FIGMA_DIAGRAM" val="1"/>
  <p:tag name="KSO_WM_UNIT_INDEX" val="1_4_1"/>
  <p:tag name="KSO_WM_UNIT_PRESET_TEXT" val="请在此输入您的文本。"/>
  <p:tag name="KSO_WM_UNIT_TYPE" val="l_h_f"/>
  <p:tag name="KSO_WM_CARDGROUP_LAYOUT_DATA" val="{&quot;cardRct&quot;:[10874.670214255708,7940.896233020586,7365.422209774537,1500],&quot;lytRct&quot;:[10874,2000,7367,7441],&quot;rct&quot;:[10874,2000,7367,7441],&quot;spRct&quot;:[480,6450,6886,6930]}"/>
</p:tagLst>
</file>

<file path=ppt/tags/tag777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FOLLOW_SHAPE_UNIT_TAG" val="1_3_2*l_h_y*"/>
  <p:tag name="KSO_WM_SLIDE_FIGMA_DIAGRAM" val="1"/>
  <p:tag name="KSO_WM_UNIT_INDEX" val="1_3_1"/>
  <p:tag name="KSO_WM_UNIT_TYPE" val="l_h_i"/>
  <p:tag name="KSO_WM_CARDGROUP_LAYOUT_DATA" val="{&quot;cardRct&quot;:[10874.670214255708,5960.896233020586,7365.422209774537,1500],&quot;lytRct&quot;:[10874,2000,7367,7441],&quot;rct&quot;:[10874,2000,7367,7441],&quot;spRct&quot;:[0,3960,7366,5460]}"/>
</p:tagLst>
</file>

<file path=ppt/tags/tag778.xml><?xml version="1.0" encoding="utf-8"?>
<p:tagLst xmlns:p="http://schemas.openxmlformats.org/presentationml/2006/main">
  <p:tag name="KSO_WM_BEAUTIFY_FLAG" val="#wm#"/>
  <p:tag name="KSO_WM_CARDGROUP_FEATURE" val="1*1*25*0*1"/>
  <p:tag name="KSO_WM_CARDGROUP_ID" val="d93fec1c0fdc494ca3b149a1b3511800"/>
  <p:tag name="KSO_WM_CARDGROUP_STYLE_INFO" val="C1_sc_p2*standard"/>
  <p:tag name="KSO_WM_FIGMA_FLAG" val="#fgm#"/>
  <p:tag name="KSO_WM_SLIDE_FIGMA_DIAGRAM" val="1"/>
  <p:tag name="KSO_WM_UNIT_INDEX" val="1_3_1"/>
  <p:tag name="KSO_WM_UNIT_PRESET_TEXT" val="请在此输入您的文本。"/>
  <p:tag name="KSO_WM_UNIT_TYPE" val="l_h_f"/>
  <p:tag name="KSO_WM_CARDGROUP_LAYOUT_DATA" val="{&quot;cardRct&quot;:[10874.670214255708,5960.896233020586,7365.422209774537,1500],&quot;lytRct&quot;:[10874,2000,7367,7441],&quot;rct&quot;:[10874,2000,7367,7441],&quot;spRct&quot;:[480,4470,6886,4950]}"/>
</p:tagLst>
</file>

<file path=ppt/tags/tag77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SLIDE_ID" val="slide_810d29b5405e0369"/>
</p:tagLst>
</file>

<file path=ppt/tags/tag7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aedef721da41370caa072624ba8ee48479d229"/>
  <p:tag name="KSO_WM_NEWLAYOUT_ID" val="slide_1782e10a2508866f"/>
</p:tagLst>
</file>

<file path=ppt/tags/tag78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8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8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SLIDE_ID" val="slide_1782e10a2508866f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7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37a3b437086914c5dc77773735a5835d1b78b4"/>
  <p:tag name="KSO_WM_NEWLAYOUT_ID" val="slide_ef1d2b674497d7eb"/>
</p:tagLst>
</file>

<file path=ppt/tags/tag79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9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9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SLIDE_ID" val="slide_ef1d2b674497d7eb"/>
</p:tagLst>
</file>

<file path=ppt/tags/tag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bb27819f0d337ff53bbeaf6f2603080f6925128"/>
  <p:tag name="KSO_WM_NEWLAYOUT_ID" val="slide_bbec08b93f7bcfad"/>
</p:tagLst>
</file>

<file path=ppt/tags/tag80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8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0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8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0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8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1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bbec08b93f7bcfad"/>
</p:tagLst>
</file>

<file path=ppt/tags/tag8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657145d9b774ed74ccf358ec3cbe7b5e30915c"/>
  <p:tag name="KSO_WM_NEWLAYOUT_ID" val="slide_b85ad00453087974"/>
</p:tagLst>
</file>

<file path=ppt/tags/tag815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1_1"/>
  <p:tag name="KSO_WM_UNIT_PRESET_TEXT" val="请在此输入您的标题"/>
  <p:tag name="KSO_WM_UNIT_TYPE" val="l_h_a"/>
  <p:tag name="KSO_WM_CARDGROUP_LAYOUT_DATA" val="{&quot;cardRct&quot;:[10622,2487,8355,1404],&quot;lytRct&quot;:[10622,2487,8355,7056],&quot;rct&quot;:[10622,2487,8355,7056],&quot;spRct&quot;:[0,0,8354,639]}"/>
</p:tagLst>
</file>

<file path=ppt/tags/tag816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FOLLOW_SHAPE_UNIT_TAG" val="1_1_2*l_h_y*"/>
  <p:tag name="KSO_WM_SLIDE_FIGMA_DIAGRAM" val="1"/>
  <p:tag name="KSO_WM_UNIT_INDEX" val="1_1_1"/>
  <p:tag name="KSO_WM_UNIT_TYPE" val="l_h_i"/>
  <p:tag name="KSO_WM_CARDGROUP_LAYOUT_DATA" val="{&quot;cardRct&quot;:[10622,2487,8355,1404],&quot;lytRct&quot;:[10622,2487,8355,7056],&quot;rct&quot;:[10622,2487,8355,7056],&quot;spRct&quot;:[0,800,8354,1403]}"/>
</p:tagLst>
</file>

<file path=ppt/tags/tag817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1_1"/>
  <p:tag name="KSO_WM_UNIT_PRESET_TEXT" val="请在此输入您的文本。"/>
  <p:tag name="KSO_WM_UNIT_TYPE" val="l_h_f"/>
  <p:tag name="KSO_WM_CARDGROUP_LAYOUT_DATA" val="{&quot;cardRct&quot;:[10622,2487,8355,1404],&quot;lytRct&quot;:[10622,2487,8355,7056],&quot;rct&quot;:[10622,2487,8355,7056],&quot;spRct&quot;:[480,862,7874,1341]}"/>
</p:tagLst>
</file>

<file path=ppt/tags/tag818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2_1"/>
  <p:tag name="KSO_WM_UNIT_PRESET_TEXT" val="请在此输入您的标题"/>
  <p:tag name="KSO_WM_UNIT_TYPE" val="l_h_a"/>
  <p:tag name="KSO_WM_CARDGROUP_LAYOUT_DATA" val="{&quot;cardRct&quot;:[10622,4371,8355,1404],&quot;lytRct&quot;:[10622,2487,8355,7056],&quot;rct&quot;:[10622,2487,8355,7056],&quot;spRct&quot;:[0,1884,8354,2523]}"/>
</p:tagLst>
</file>

<file path=ppt/tags/tag819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FOLLOW_SHAPE_UNIT_TAG" val="1_2_2*l_h_y*"/>
  <p:tag name="KSO_WM_SLIDE_FIGMA_DIAGRAM" val="1"/>
  <p:tag name="KSO_WM_UNIT_INDEX" val="1_2_1"/>
  <p:tag name="KSO_WM_UNIT_TYPE" val="l_h_i"/>
  <p:tag name="KSO_WM_CARDGROUP_LAYOUT_DATA" val="{&quot;cardRct&quot;:[10622,4371,8355,1404],&quot;lytRct&quot;:[10622,2487,8355,7056],&quot;rct&quot;:[10622,2487,8355,7056],&quot;spRct&quot;:[0,2684,8354,3287]}"/>
</p:tagLst>
</file>

<file path=ppt/tags/tag8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820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2_1"/>
  <p:tag name="KSO_WM_UNIT_PRESET_TEXT" val="请在此输入您的文本。"/>
  <p:tag name="KSO_WM_UNIT_TYPE" val="l_h_f"/>
  <p:tag name="KSO_WM_CARDGROUP_LAYOUT_DATA" val="{&quot;cardRct&quot;:[10622,4371,8355,1404],&quot;lytRct&quot;:[10622,2487,8355,7056],&quot;rct&quot;:[10622,2487,8355,7056],&quot;spRct&quot;:[480,2746,7874,3226]}"/>
</p:tagLst>
</file>

<file path=ppt/tags/tag821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3_1"/>
  <p:tag name="KSO_WM_UNIT_PRESET_TEXT" val="请在此输入您的标题"/>
  <p:tag name="KSO_WM_UNIT_TYPE" val="l_h_a"/>
  <p:tag name="KSO_WM_CARDGROUP_LAYOUT_DATA" val="{&quot;cardRct&quot;:[10622,6255,8355,1404],&quot;lytRct&quot;:[10622,2487,8355,7056],&quot;rct&quot;:[10622,2487,8355,7056],&quot;spRct&quot;:[0,3768,8354,4407]}"/>
</p:tagLst>
</file>

<file path=ppt/tags/tag822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FOLLOW_SHAPE_UNIT_TAG" val="1_3_2*l_h_y*"/>
  <p:tag name="KSO_WM_SLIDE_FIGMA_DIAGRAM" val="1"/>
  <p:tag name="KSO_WM_UNIT_INDEX" val="1_3_1"/>
  <p:tag name="KSO_WM_UNIT_TYPE" val="l_h_i"/>
  <p:tag name="KSO_WM_CARDGROUP_LAYOUT_DATA" val="{&quot;cardRct&quot;:[10622,6255,8355,1404],&quot;lytRct&quot;:[10622,2487,8355,7056],&quot;rct&quot;:[10622,2487,8355,7056],&quot;spRct&quot;:[0,4568,8354,5171]}"/>
</p:tagLst>
</file>

<file path=ppt/tags/tag823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3_1"/>
  <p:tag name="KSO_WM_UNIT_PRESET_TEXT" val="请在此输入您的文本。"/>
  <p:tag name="KSO_WM_UNIT_TYPE" val="l_h_f"/>
  <p:tag name="KSO_WM_CARDGROUP_LAYOUT_DATA" val="{&quot;cardRct&quot;:[10622,6255,8355,1404],&quot;lytRct&quot;:[10622,2487,8355,7056],&quot;rct&quot;:[10622,2487,8355,7056],&quot;spRct&quot;:[480,4630,7874,5109]}"/>
</p:tagLst>
</file>

<file path=ppt/tags/tag824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4_1"/>
  <p:tag name="KSO_WM_UNIT_PRESET_TEXT" val="请在此输入您的标题"/>
  <p:tag name="KSO_WM_UNIT_TYPE" val="l_h_a"/>
  <p:tag name="KSO_WM_CARDGROUP_LAYOUT_DATA" val="{&quot;cardRct&quot;:[10622,8139.000000000001,8355,1404],&quot;lytRct&quot;:[10622,2487,8355,7056],&quot;rct&quot;:[10622,2487,8355,7056],&quot;spRct&quot;:[0,5652,8354,6291]}"/>
</p:tagLst>
</file>

<file path=ppt/tags/tag825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FOLLOW_SHAPE_UNIT_TAG" val="1_4_2*l_h_y*"/>
  <p:tag name="KSO_WM_SLIDE_FIGMA_DIAGRAM" val="1"/>
  <p:tag name="KSO_WM_UNIT_INDEX" val="1_4_1"/>
  <p:tag name="KSO_WM_UNIT_TYPE" val="l_h_i"/>
  <p:tag name="KSO_WM_CARDGROUP_LAYOUT_DATA" val="{&quot;cardRct&quot;:[10622,8139.000000000001,8355,1404],&quot;lytRct&quot;:[10622,2487,8355,7056],&quot;rct&quot;:[10622,2487,8355,7056],&quot;spRct&quot;:[0,6452,8354,7055]}"/>
</p:tagLst>
</file>

<file path=ppt/tags/tag826.xml><?xml version="1.0" encoding="utf-8"?>
<p:tagLst xmlns:p="http://schemas.openxmlformats.org/presentationml/2006/main">
  <p:tag name="KSO_WM_BEAUTIFY_FLAG" val="#wm#"/>
  <p:tag name="KSO_WM_CARDGROUP_FEATURE" val="1*1*25*1*1"/>
  <p:tag name="KSO_WM_CARDGROUP_ID" val="6a2223cb2d0e4af08ad207f9b6a11023"/>
  <p:tag name="KSO_WM_CARDGROUP_STYLE_INFO" val="C1_sc_p2*square"/>
  <p:tag name="KSO_WM_FIGMA_FLAG" val="#fgm#"/>
  <p:tag name="KSO_WM_SLIDE_FIGMA_DIAGRAM" val="1"/>
  <p:tag name="KSO_WM_UNIT_INDEX" val="1_4_1"/>
  <p:tag name="KSO_WM_UNIT_PRESET_TEXT" val="请在此输入您的文本。"/>
  <p:tag name="KSO_WM_UNIT_TYPE" val="l_h_f"/>
  <p:tag name="KSO_WM_CARDGROUP_LAYOUT_DATA" val="{&quot;cardRct&quot;:[10622,8139.000000000001,8355,1404],&quot;lytRct&quot;:[10622,2487,8355,7056],&quot;rct&quot;:[10622,2487,8355,7056],&quot;spRct&quot;:[480,6514,7874,6994]}"/>
</p:tagLst>
</file>

<file path=ppt/tags/tag82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b85ad00453087974"/>
</p:tagLst>
</file>

<file path=ppt/tags/tag8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e811831f33dac5b1d52b95e0e9a6a285b80437"/>
  <p:tag name="KSO_WM_NEWLAYOUT_ID" val="slide_3a8d68c4cb9e2e1d"/>
</p:tagLst>
</file>

<file path=ppt/tags/tag8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8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8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8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3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3a8d68c4cb9e2e1d"/>
</p:tagLst>
</file>

<file path=ppt/tags/tag8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2abdfd420d284aeaf3ac4c473cc5850e23b765e"/>
  <p:tag name="KSO_WM_NEWLAYOUT_ID" val="slide_4acdb5d565d7a68b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4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4acdb5d565d7a68b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1be861567a3d3fe526f7e309f5795e7f27d04c9"/>
  <p:tag name="KSO_WM_NEWLAYOUT_ID" val="slide_a1e31e139923f8f0"/>
</p:tagLst>
</file>

<file path=ppt/tags/tag8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8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8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5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8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57358814fcf7edde3204ea1e1fde56484ffa023"/>
  <p:tag name="KSO_WM_NEWLAYOUT_ID" val="slide_a16b2b5fbc98ea23"/>
</p:tagLst>
</file>

<file path=ppt/tags/tag86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a1e31e139923f8f0"/>
</p:tagLst>
</file>

<file path=ppt/tags/tag8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ea6a478a24e6f1cad0a53e65dec8d977124948b"/>
  <p:tag name="KSO_WM_NEWLAYOUT_ID" val="slide_4a6fe43407dcb18b"/>
</p:tagLst>
</file>

<file path=ppt/tags/tag862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63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8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6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67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8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7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871.xml><?xml version="1.0" encoding="utf-8"?>
<p:tagLst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8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7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875.xml><?xml version="1.0" encoding="utf-8"?>
<p:tagLst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8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8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878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SLIDE_ID" val="slide_4a6fe43407dcb18b"/>
</p:tagLst>
</file>

<file path=ppt/tags/tag8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718a39975192e5c8e7c372288f5993a0671e3bf"/>
  <p:tag name="KSO_WM_NEWLAYOUT_ID" val="slide_acc7948a249ecb22"/>
</p:tagLst>
</file>

<file path=ppt/tags/tag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8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acc7948a249ecb22"/>
</p:tagLst>
</file>

<file path=ppt/tags/tag8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1d45c230d89098eef90bb13a3f3aafdc1a8913d"/>
  <p:tag name="KSO_WM_NEWLAYOUT_ID" val="slide_2b9069f18f10c117"/>
</p:tagLst>
</file>

<file path=ppt/tags/tag8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8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2b9069f18f10c117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ID" val="slide_ed19c0db6ed585c4"/>
</p:tagLst>
</file>

<file path=ppt/tags/tag89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ed19c0db6ed585c4"/>
</p:tagLst>
</file>

<file path=ppt/tags/tag8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32f14b33e84e6ea70b36bf018b5625238b430cd"/>
  <p:tag name="KSO_WM_NEWLAYOUT_ID" val="slide_0494771ff88aefe6"/>
</p:tagLst>
</file>

<file path=ppt/tags/tag893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SLIDE_ID" val="slide_0494771ff88aefe6"/>
</p:tagLst>
</file>

<file path=ppt/tags/tag89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fcce340a65fd1ecd5c3b3b2db0e45afb5320c4c"/>
  <p:tag name="KSO_WM_NEWLAYOUT_ID" val="slide_6362b5619019af55"/>
</p:tagLst>
</file>

<file path=ppt/tags/tag8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9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0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SLIDE_ID" val="slide_6362b5619019af55"/>
</p:tagLst>
</file>

<file path=ppt/tags/tag9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1e811831f33dac5b1d52b95e0e9a6a285b80437"/>
  <p:tag name="KSO_WM_NEWLAYOUT_ID" val="slide_3a8d68c4cb9e2e1d"/>
</p:tagLst>
</file>

<file path=ppt/tags/tag9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2"/>
  <p:tag name="KSO_WM_UNIT_SUBTYPE" val="d"/>
  <p:tag name="KSO_WM_UNIT_TYPE" val="l_h_i"/>
</p:tagLst>
</file>

<file path=ppt/tags/tag9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2"/>
  <p:tag name="KSO_WM_UNIT_SUBTYPE" val="d"/>
  <p:tag name="KSO_WM_UNIT_TYPE" val="l_h_i"/>
</p:tagLst>
</file>

<file path=ppt/tags/tag9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2"/>
  <p:tag name="KSO_WM_UNIT_SUBTYPE" val="d"/>
  <p:tag name="KSO_WM_UNIT_TYPE" val="l_h_i"/>
</p:tagLst>
</file>

<file path=ppt/tags/tag9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1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SLIDE_ID" val="slide_3a8d68c4cb9e2e1d"/>
</p:tagLst>
</file>

<file path=ppt/tags/tag913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</p:tagLst>
</file>

<file path=ppt/tags/tag91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e1ecc87f8bd910b3ae92edebe536c6cb385c8a01"/>
  <p:tag name="KSO_WM_NEWLAYOUT_ID" val="slide_47de9d0eaa58c516"/>
</p:tagLst>
</file>

<file path=ppt/tags/tag915.xml><?xml version="1.0" encoding="utf-8"?>
<p:tagLst xmlns:p="http://schemas.openxmlformats.org/presentationml/2006/main">
  <p:tag name="KSO_WM_TEMPLATE_SUBCATEGORY" val="29"/>
  <p:tag name="KSO_WM_BEAUTIFY_FLAG" val="#wm#"/>
  <p:tag name="KSO_WM_SLIDE_TYPE" val="endPage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S">
  <a:themeElements>
    <a:clrScheme name="">
      <a:dk1>
        <a:srgbClr val="000000"/>
      </a:dk1>
      <a:lt1>
        <a:srgbClr val="FFFFFF"/>
      </a:lt1>
      <a:dk2>
        <a:srgbClr val="0A131F"/>
      </a:dk2>
      <a:lt2>
        <a:srgbClr val="E8EFF8"/>
      </a:lt2>
      <a:accent1>
        <a:srgbClr val="315E99"/>
      </a:accent1>
      <a:accent2>
        <a:srgbClr val="2D578D"/>
      </a:accent2>
      <a:accent3>
        <a:srgbClr val="294F81"/>
      </a:accent3>
      <a:accent4>
        <a:srgbClr val="254875"/>
      </a:accent4>
      <a:accent5>
        <a:srgbClr val="214069"/>
      </a:accent5>
      <a:accent6>
        <a:srgbClr val="1E395C"/>
      </a:accent6>
      <a:hlink>
        <a:srgbClr val="0026E5"/>
      </a:hlink>
      <a:folHlink>
        <a:srgbClr val="7E1FAD"/>
      </a:folHlink>
    </a:clrScheme>
    <a:fontScheme name="">
      <a:majorFont>
        <a:latin typeface="MiSans Medium"/>
        <a:ea typeface="MiSans Medium"/>
        <a:cs typeface=""/>
      </a:majorFont>
      <a:minorFont>
        <a:latin typeface="MiSans Normal"/>
        <a:ea typeface="MiSans Normal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8176</Words>
  <Application>WPS 演示</Application>
  <PresentationFormat>宽屏</PresentationFormat>
  <Paragraphs>299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兰米汉隶</vt:lpstr>
      <vt:lpstr>隶书</vt:lpstr>
      <vt:lpstr>方正细黑一_GBK</vt:lpstr>
      <vt:lpstr>黑体</vt:lpstr>
      <vt:lpstr>Arial Unicode MS</vt:lpstr>
      <vt:lpstr>Calibri</vt:lpstr>
      <vt:lpstr>MiSans Normal</vt:lpstr>
      <vt:lpstr>Segoe Print</vt:lpstr>
      <vt:lpstr>MiSans Medium</vt:lpstr>
      <vt:lpstr>Office 主题</vt:lpstr>
      <vt:lpstr>WPS</vt:lpstr>
      <vt:lpstr>STPer: Task Scheduling and Traffic Routing with Spatiotemporal Dynamic Perception in Green CPNs</vt:lpstr>
      <vt:lpstr>Motivation: Why Computing Power Networks Need New Scheduling?</vt:lpstr>
      <vt:lpstr>Problem Definition</vt:lpstr>
      <vt:lpstr>System Architecture</vt:lpstr>
      <vt:lpstr>Task &amp; Delay Model</vt:lpstr>
      <vt:lpstr>Energy Cost Model</vt:lpstr>
      <vt:lpstr>Optimization Challenges</vt:lpstr>
      <vt:lpstr>STPer Framework Overview</vt:lpstr>
      <vt:lpstr>Spatial Modeling via GNN</vt:lpstr>
      <vt:lpstr>Temporal Modeling via LSTM</vt:lpstr>
      <vt:lpstr>Feature Fusion &amp; Policy Network</vt:lpstr>
      <vt:lpstr>PPO Reinforcement Learning</vt:lpstr>
      <vt:lpstr>Traffic Routing Optimization</vt:lpstr>
      <vt:lpstr>Experimental Setup</vt:lpstr>
      <vt:lpstr>Training Performance</vt:lpstr>
      <vt:lpstr>Delay &amp; Profit vs Computing Power</vt:lpstr>
      <vt:lpstr>Profit vs Data Size</vt:lpstr>
      <vt:lpstr>Conclusion</vt:lpstr>
      <vt:lpstr>Q&amp;A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STPer: Task Scheduling and Traffic Routing with Spatiotemporal Dynamic Perception in Green CPNs</dc:title>
  <dc:creator/>
  <cp:lastModifiedBy>黄潇瑶</cp:lastModifiedBy>
  <cp:revision>2</cp:revision>
  <dcterms:created xsi:type="dcterms:W3CDTF">2025-12-09T08:43:16Z</dcterms:created>
  <dcterms:modified xsi:type="dcterms:W3CDTF">2025-12-09T08:45:56Z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8A5A347002BD4C2083161359237562B0_13</vt:lpwstr>
  </property>
</Properties>
</file>