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83" r:id="rId8"/>
    <p:sldId id="261" r:id="rId9"/>
    <p:sldId id="264" r:id="rId10"/>
    <p:sldId id="284" r:id="rId11"/>
    <p:sldId id="266" r:id="rId12"/>
    <p:sldId id="267" r:id="rId13"/>
    <p:sldId id="268" r:id="rId14"/>
    <p:sldId id="269" r:id="rId15"/>
    <p:sldId id="285" r:id="rId16"/>
    <p:sldId id="271" r:id="rId17"/>
    <p:sldId id="272" r:id="rId18"/>
    <p:sldId id="275" r:id="rId19"/>
    <p:sldId id="274" r:id="rId20"/>
    <p:sldId id="276" r:id="rId21"/>
    <p:sldId id="286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6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0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4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70E4-B642-4424-828A-A9B0DFEF989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81E73-06E8-43FF-99C2-210B346F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454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Minimizing Epidemic Viral Total Exposure under the Droplet and Aerosol Models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Book Antiqua" panose="02040602050305030304" pitchFamily="18" charset="0"/>
              </a:rPr>
              <a:t>Abdalaziz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Sawwan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</a:rPr>
              <a:t>(Presenter) and </a:t>
            </a:r>
            <a:r>
              <a:rPr lang="en-US" dirty="0" err="1">
                <a:latin typeface="Book Antiqua" panose="02040602050305030304" pitchFamily="18" charset="0"/>
              </a:rPr>
              <a:t>Jie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</a:rPr>
              <a:t>Wu.</a:t>
            </a:r>
          </a:p>
          <a:p>
            <a:r>
              <a:rPr lang="en-US" dirty="0">
                <a:latin typeface="Book Antiqua" panose="02040602050305030304" pitchFamily="18" charset="0"/>
              </a:rPr>
              <a:t>Department of Computer and Information </a:t>
            </a:r>
            <a:r>
              <a:rPr lang="en-US" dirty="0" smtClean="0">
                <a:latin typeface="Book Antiqua" panose="02040602050305030304" pitchFamily="18" charset="0"/>
              </a:rPr>
              <a:t>Sciences,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Temple University.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8" y="4872676"/>
            <a:ext cx="145422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Outline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</a:p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Proposed Models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776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1) Instant-Visiting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51" y="2445255"/>
            <a:ext cx="5198020" cy="2276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31" y="4813977"/>
            <a:ext cx="2995848" cy="1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1) Instant-Visiting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98" y="3172727"/>
            <a:ext cx="7315576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2</a:t>
            </a:r>
            <a:r>
              <a:rPr lang="en-US" dirty="0" smtClean="0">
                <a:latin typeface="Book Antiqua" panose="02040602050305030304" pitchFamily="18" charset="0"/>
              </a:rPr>
              <a:t>) Interval-Visiting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89" y="2358001"/>
            <a:ext cx="4532481" cy="998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12" y="3491454"/>
            <a:ext cx="7914071" cy="108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547" y="4706937"/>
            <a:ext cx="4752223" cy="12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2</a:t>
            </a:r>
            <a:r>
              <a:rPr lang="en-US" dirty="0" smtClean="0">
                <a:latin typeface="Book Antiqua" panose="02040602050305030304" pitchFamily="18" charset="0"/>
              </a:rPr>
              <a:t>) Interval-Visiting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63" y="2665792"/>
            <a:ext cx="7252073" cy="17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Outline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</a:p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The Optimal Solution of the Problem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First: Determining the Optimal Order of the People:</a:t>
            </a: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From lowest initial probability to the highest.</a:t>
            </a: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Proof: By contradiction.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>
                <a:latin typeface="Book Antiqua" panose="02040602050305030304" pitchFamily="18" charset="0"/>
              </a:rPr>
              <a:t>Second: Determining the Optimal Time Assignment of the People: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77" y="2886720"/>
            <a:ext cx="8231645" cy="34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07" y="2125586"/>
            <a:ext cx="7138785" cy="29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39" y="1690688"/>
            <a:ext cx="7393722" cy="37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Outline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53" y="2238718"/>
            <a:ext cx="9019094" cy="26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Outline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</a:p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Numerical Calculations and Simulation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379" y="2123071"/>
            <a:ext cx="4699242" cy="36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46" y="2761986"/>
            <a:ext cx="997210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03" y="2742739"/>
            <a:ext cx="10499795" cy="216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50" y="5002436"/>
            <a:ext cx="8268703" cy="1434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7187" y="1783548"/>
            <a:ext cx="44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Instant-Visiting Model:</a:t>
            </a:r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36" y="2399628"/>
            <a:ext cx="8817732" cy="2275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187" y="1783548"/>
            <a:ext cx="44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Interval-Visiting Model: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18" y="5052977"/>
            <a:ext cx="8384767" cy="14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78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Outline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289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Introduction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The problem of minimizing the spread of viral infections in daily life has been studied widely in the recent years.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Various models </a:t>
            </a:r>
            <a:r>
              <a:rPr lang="en-US" dirty="0">
                <a:latin typeface="Book Antiqua" panose="02040602050305030304" pitchFamily="18" charset="0"/>
              </a:rPr>
              <a:t>have been proposed to imitate the propagation </a:t>
            </a:r>
            <a:r>
              <a:rPr lang="en-US" dirty="0" smtClean="0">
                <a:latin typeface="Book Antiqua" panose="02040602050305030304" pitchFamily="18" charset="0"/>
              </a:rPr>
              <a:t>of viruses </a:t>
            </a:r>
            <a:r>
              <a:rPr lang="en-US" dirty="0">
                <a:latin typeface="Book Antiqua" panose="02040602050305030304" pitchFamily="18" charset="0"/>
              </a:rPr>
              <a:t>within a </a:t>
            </a:r>
            <a:r>
              <a:rPr lang="en-US" dirty="0" smtClean="0">
                <a:latin typeface="Book Antiqua" panose="02040602050305030304" pitchFamily="18" charset="0"/>
              </a:rPr>
              <a:t>society.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The direct droplet infection, is the one mainly considered with little attention to the indirect contact infection that happens via aerosol spreading.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The aerosol model implies that after an infected person leaves the room, it is still possible to infect another person even if they do not have contact directly.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119" y="2359306"/>
            <a:ext cx="6857220" cy="32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Outline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Time-Evolving Networks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Proposed Models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The Optimal Solution of the Problem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Numerical Calculations and Simulation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400" y="1560060"/>
            <a:ext cx="6007199" cy="2272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11" y="4184513"/>
            <a:ext cx="3505380" cy="26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Time-Evolving Networks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595" y="2215249"/>
            <a:ext cx="8615898" cy="31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333</Words>
  <Application>Microsoft Office PowerPoint</Application>
  <PresentationFormat>Widescreen</PresentationFormat>
  <Paragraphs>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Office Theme</vt:lpstr>
      <vt:lpstr>Minimizing Epidemic Viral Total Exposure under the Droplet and Aerosol Models</vt:lpstr>
      <vt:lpstr>Outline</vt:lpstr>
      <vt:lpstr>Outline</vt:lpstr>
      <vt:lpstr>Introduction</vt:lpstr>
      <vt:lpstr>Introduction</vt:lpstr>
      <vt:lpstr>Introduction</vt:lpstr>
      <vt:lpstr>Outline</vt:lpstr>
      <vt:lpstr>Time-Evolving Networks</vt:lpstr>
      <vt:lpstr>Time-Evolving Networks</vt:lpstr>
      <vt:lpstr>Outline</vt:lpstr>
      <vt:lpstr>Proposed Models</vt:lpstr>
      <vt:lpstr>Proposed Models</vt:lpstr>
      <vt:lpstr>Proposed Models</vt:lpstr>
      <vt:lpstr>Proposed Models</vt:lpstr>
      <vt:lpstr>Outline</vt:lpstr>
      <vt:lpstr>The Optimal Solution of the Problem</vt:lpstr>
      <vt:lpstr>The Optimal Solution of the Problem</vt:lpstr>
      <vt:lpstr>The Optimal Solution of the Problem</vt:lpstr>
      <vt:lpstr>The Optimal Solution of the Problem</vt:lpstr>
      <vt:lpstr>The Optimal Solution of the Problem</vt:lpstr>
      <vt:lpstr>Outline</vt:lpstr>
      <vt:lpstr>Numerical Calculations and Simulation</vt:lpstr>
      <vt:lpstr>Numerical Calculations and Simulation</vt:lpstr>
      <vt:lpstr>Numerical Calculations and Simulation</vt:lpstr>
      <vt:lpstr>Numerical Calculations and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Minimizing Epidemic Viral Total Exposure under the Droplet and Aerosol Models</dc:title>
  <dc:creator>user1</dc:creator>
  <cp:lastModifiedBy>user1</cp:lastModifiedBy>
  <cp:revision>29</cp:revision>
  <dcterms:created xsi:type="dcterms:W3CDTF">2021-08-23T00:18:25Z</dcterms:created>
  <dcterms:modified xsi:type="dcterms:W3CDTF">2021-08-23T02:20:06Z</dcterms:modified>
</cp:coreProperties>
</file>