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59" r:id="rId4"/>
    <p:sldId id="266" r:id="rId5"/>
    <p:sldId id="260" r:id="rId6"/>
    <p:sldId id="261" r:id="rId7"/>
    <p:sldId id="262" r:id="rId8"/>
    <p:sldId id="267" r:id="rId9"/>
    <p:sldId id="288" r:id="rId10"/>
    <p:sldId id="289" r:id="rId11"/>
    <p:sldId id="268" r:id="rId12"/>
    <p:sldId id="276" r:id="rId13"/>
    <p:sldId id="283" r:id="rId14"/>
    <p:sldId id="284" r:id="rId15"/>
    <p:sldId id="286" r:id="rId16"/>
    <p:sldId id="269" r:id="rId17"/>
    <p:sldId id="277" r:id="rId18"/>
    <p:sldId id="279" r:id="rId19"/>
    <p:sldId id="280" r:id="rId20"/>
    <p:sldId id="281" r:id="rId21"/>
    <p:sldId id="270" r:id="rId22"/>
    <p:sldId id="278" r:id="rId23"/>
    <p:sldId id="29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1476" autoAdjust="0"/>
  </p:normalViewPr>
  <p:slideViewPr>
    <p:cSldViewPr snapToGrid="0">
      <p:cViewPr varScale="1">
        <p:scale>
          <a:sx n="53" d="100"/>
          <a:sy n="53" d="100"/>
        </p:scale>
        <p:origin x="81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蔓 藤" userId="f4206efd6a9cdb23" providerId="LiveId" clId="{8E72C776-6287-4CD7-9AC1-67B081A4725A}"/>
    <pc:docChg chg="undo custSel addSld delSld modSld sldOrd">
      <pc:chgData name="蔓 藤" userId="f4206efd6a9cdb23" providerId="LiveId" clId="{8E72C776-6287-4CD7-9AC1-67B081A4725A}" dt="2020-09-14T17:04:36.129" v="284"/>
      <pc:docMkLst>
        <pc:docMk/>
      </pc:docMkLst>
      <pc:sldChg chg="addSp delSp modSp mod modTransition modAnim">
        <pc:chgData name="蔓 藤" userId="f4206efd6a9cdb23" providerId="LiveId" clId="{8E72C776-6287-4CD7-9AC1-67B081A4725A}" dt="2020-09-14T12:43:54.619" v="210"/>
        <pc:sldMkLst>
          <pc:docMk/>
          <pc:sldMk cId="3851824678" sldId="256"/>
        </pc:sldMkLst>
        <pc:picChg chg="mod">
          <ac:chgData name="蔓 藤" userId="f4206efd6a9cdb23" providerId="LiveId" clId="{8E72C776-6287-4CD7-9AC1-67B081A4725A}" dt="2020-09-14T12:16:46.140" v="1" actId="1076"/>
          <ac:picMkLst>
            <pc:docMk/>
            <pc:sldMk cId="3851824678" sldId="256"/>
            <ac:picMk id="6" creationId="{00000000-0000-0000-0000-000000000000}"/>
          </ac:picMkLst>
        </pc:picChg>
        <pc:picChg chg="add del mod">
          <ac:chgData name="蔓 藤" userId="f4206efd6a9cdb23" providerId="LiveId" clId="{8E72C776-6287-4CD7-9AC1-67B081A4725A}" dt="2020-09-14T12:33:43.710" v="201"/>
          <ac:picMkLst>
            <pc:docMk/>
            <pc:sldMk cId="3851824678" sldId="256"/>
            <ac:picMk id="7" creationId="{79E8849E-BFC8-4B49-937A-F6786B0757BF}"/>
          </ac:picMkLst>
        </pc:picChg>
        <pc:picChg chg="add del mod">
          <ac:chgData name="蔓 藤" userId="f4206efd6a9cdb23" providerId="LiveId" clId="{8E72C776-6287-4CD7-9AC1-67B081A4725A}" dt="2020-09-14T12:34:13.746" v="204"/>
          <ac:picMkLst>
            <pc:docMk/>
            <pc:sldMk cId="3851824678" sldId="256"/>
            <ac:picMk id="8" creationId="{4E0FB80B-0D47-4E91-8E8C-C207AC7107A5}"/>
          </ac:picMkLst>
        </pc:picChg>
        <pc:picChg chg="add del mod">
          <ac:chgData name="蔓 藤" userId="f4206efd6a9cdb23" providerId="LiveId" clId="{8E72C776-6287-4CD7-9AC1-67B081A4725A}" dt="2020-09-14T12:35:06.827" v="207"/>
          <ac:picMkLst>
            <pc:docMk/>
            <pc:sldMk cId="3851824678" sldId="256"/>
            <ac:picMk id="9" creationId="{94A6156B-96BC-4FDD-AAD4-D0FF20059D30}"/>
          </ac:picMkLst>
        </pc:picChg>
        <pc:picChg chg="add mod">
          <ac:chgData name="蔓 藤" userId="f4206efd6a9cdb23" providerId="LiveId" clId="{8E72C776-6287-4CD7-9AC1-67B081A4725A}" dt="2020-09-14T12:43:54.619" v="210"/>
          <ac:picMkLst>
            <pc:docMk/>
            <pc:sldMk cId="3851824678" sldId="256"/>
            <ac:picMk id="10" creationId="{BDE9E26F-6765-4D68-953D-7E20FD62F4EB}"/>
          </ac:picMkLst>
        </pc:picChg>
      </pc:sldChg>
      <pc:sldChg chg="addSp delSp modSp mod modTransition modAnim">
        <pc:chgData name="蔓 藤" userId="f4206efd6a9cdb23" providerId="LiveId" clId="{8E72C776-6287-4CD7-9AC1-67B081A4725A}" dt="2020-09-14T12:47:43.412" v="214"/>
        <pc:sldMkLst>
          <pc:docMk/>
          <pc:sldMk cId="2088453519" sldId="259"/>
        </pc:sldMkLst>
        <pc:picChg chg="add">
          <ac:chgData name="蔓 藤" userId="f4206efd6a9cdb23" providerId="LiveId" clId="{8E72C776-6287-4CD7-9AC1-67B081A4725A}" dt="2020-09-14T12:16:52.320" v="3" actId="22"/>
          <ac:picMkLst>
            <pc:docMk/>
            <pc:sldMk cId="2088453519" sldId="259"/>
            <ac:picMk id="2" creationId="{2C8C314B-11F0-4BF6-B7EB-9E773181FBA8}"/>
          </ac:picMkLst>
        </pc:picChg>
        <pc:picChg chg="add del mod">
          <ac:chgData name="蔓 藤" userId="f4206efd6a9cdb23" providerId="LiveId" clId="{8E72C776-6287-4CD7-9AC1-67B081A4725A}" dt="2020-09-14T12:35:10.134" v="208"/>
          <ac:picMkLst>
            <pc:docMk/>
            <pc:sldMk cId="2088453519" sldId="259"/>
            <ac:picMk id="3" creationId="{C0BA8272-3D57-4C25-8D0A-62CED1474B9A}"/>
          </ac:picMkLst>
        </pc:picChg>
        <pc:picChg chg="del">
          <ac:chgData name="蔓 藤" userId="f4206efd6a9cdb23" providerId="LiveId" clId="{8E72C776-6287-4CD7-9AC1-67B081A4725A}" dt="2020-09-14T12:16:51.831" v="2" actId="478"/>
          <ac:picMkLst>
            <pc:docMk/>
            <pc:sldMk cId="2088453519" sldId="259"/>
            <ac:picMk id="7" creationId="{C28639AA-69FC-40C9-A3A2-7949478375B6}"/>
          </ac:picMkLst>
        </pc:picChg>
        <pc:picChg chg="add del mod">
          <ac:chgData name="蔓 藤" userId="f4206efd6a9cdb23" providerId="LiveId" clId="{8E72C776-6287-4CD7-9AC1-67B081A4725A}" dt="2020-09-14T12:46:50.691" v="213"/>
          <ac:picMkLst>
            <pc:docMk/>
            <pc:sldMk cId="2088453519" sldId="259"/>
            <ac:picMk id="10" creationId="{0D208D56-D525-4BF1-A03D-438E28A66EBA}"/>
          </ac:picMkLst>
        </pc:picChg>
        <pc:picChg chg="add mod">
          <ac:chgData name="蔓 藤" userId="f4206efd6a9cdb23" providerId="LiveId" clId="{8E72C776-6287-4CD7-9AC1-67B081A4725A}" dt="2020-09-14T12:47:43.412" v="214"/>
          <ac:picMkLst>
            <pc:docMk/>
            <pc:sldMk cId="2088453519" sldId="259"/>
            <ac:picMk id="11" creationId="{2EF40082-3702-4218-A4BA-A6FF1BD3DA4F}"/>
          </ac:picMkLst>
        </pc:picChg>
      </pc:sldChg>
      <pc:sldChg chg="add">
        <pc:chgData name="蔓 藤" userId="f4206efd6a9cdb23" providerId="LiveId" clId="{8E72C776-6287-4CD7-9AC1-67B081A4725A}" dt="2020-09-14T17:04:36.129" v="284"/>
        <pc:sldMkLst>
          <pc:docMk/>
          <pc:sldMk cId="1451336324" sldId="260"/>
        </pc:sldMkLst>
      </pc:sldChg>
      <pc:sldChg chg="addSp delSp modSp del mod ord modTransition">
        <pc:chgData name="蔓 藤" userId="f4206efd6a9cdb23" providerId="LiveId" clId="{8E72C776-6287-4CD7-9AC1-67B081A4725A}" dt="2020-09-14T17:04:22.163" v="283" actId="2696"/>
        <pc:sldMkLst>
          <pc:docMk/>
          <pc:sldMk cId="2304631499" sldId="260"/>
        </pc:sldMkLst>
        <pc:spChg chg="ord">
          <ac:chgData name="蔓 藤" userId="f4206efd6a9cdb23" providerId="LiveId" clId="{8E72C776-6287-4CD7-9AC1-67B081A4725A}" dt="2020-09-14T12:24:15.863" v="128" actId="167"/>
          <ac:spMkLst>
            <pc:docMk/>
            <pc:sldMk cId="2304631499" sldId="260"/>
            <ac:spMk id="10" creationId="{9EF63825-FA69-4CC7-BAF7-73DF20E4B63F}"/>
          </ac:spMkLst>
        </pc:spChg>
        <pc:spChg chg="mod">
          <ac:chgData name="蔓 藤" userId="f4206efd6a9cdb23" providerId="LiveId" clId="{8E72C776-6287-4CD7-9AC1-67B081A4725A}" dt="2020-09-14T16:46:13.302" v="273" actId="207"/>
          <ac:spMkLst>
            <pc:docMk/>
            <pc:sldMk cId="2304631499" sldId="260"/>
            <ac:spMk id="28" creationId="{EB40B873-21B7-43A7-8940-1817E5F50273}"/>
          </ac:spMkLst>
        </pc:spChg>
        <pc:picChg chg="add ord">
          <ac:chgData name="蔓 藤" userId="f4206efd6a9cdb23" providerId="LiveId" clId="{8E72C776-6287-4CD7-9AC1-67B081A4725A}" dt="2020-09-14T12:24:12.126" v="127" actId="167"/>
          <ac:picMkLst>
            <pc:docMk/>
            <pc:sldMk cId="2304631499" sldId="260"/>
            <ac:picMk id="2" creationId="{10C89D56-5A5F-417F-8A1A-19EE4A4DE14F}"/>
          </ac:picMkLst>
        </pc:picChg>
        <pc:picChg chg="add del mod">
          <ac:chgData name="蔓 藤" userId="f4206efd6a9cdb23" providerId="LiveId" clId="{8E72C776-6287-4CD7-9AC1-67B081A4725A}" dt="2020-09-14T16:54:55.353" v="274"/>
          <ac:picMkLst>
            <pc:docMk/>
            <pc:sldMk cId="2304631499" sldId="260"/>
            <ac:picMk id="6" creationId="{47992A18-8979-44BA-AA5D-06314E975F02}"/>
          </ac:picMkLst>
        </pc:picChg>
        <pc:picChg chg="add del mod">
          <ac:chgData name="蔓 藤" userId="f4206efd6a9cdb23" providerId="LiveId" clId="{8E72C776-6287-4CD7-9AC1-67B081A4725A}" dt="2020-09-14T16:58:30.326" v="279"/>
          <ac:picMkLst>
            <pc:docMk/>
            <pc:sldMk cId="2304631499" sldId="260"/>
            <ac:picMk id="7" creationId="{2C60A670-5746-42BF-B177-B3520C993DE2}"/>
          </ac:picMkLst>
        </pc:picChg>
        <pc:picChg chg="add mod">
          <ac:chgData name="蔓 藤" userId="f4206efd6a9cdb23" providerId="LiveId" clId="{8E72C776-6287-4CD7-9AC1-67B081A4725A}" dt="2020-09-14T16:58:30.326" v="279"/>
          <ac:picMkLst>
            <pc:docMk/>
            <pc:sldMk cId="2304631499" sldId="260"/>
            <ac:picMk id="8" creationId="{B6764F4C-AADF-4203-BC2C-9AC31CD6BE15}"/>
          </ac:picMkLst>
        </pc:picChg>
        <pc:picChg chg="del">
          <ac:chgData name="蔓 藤" userId="f4206efd6a9cdb23" providerId="LiveId" clId="{8E72C776-6287-4CD7-9AC1-67B081A4725A}" dt="2020-09-14T12:24:05.730" v="125" actId="478"/>
          <ac:picMkLst>
            <pc:docMk/>
            <pc:sldMk cId="2304631499" sldId="260"/>
            <ac:picMk id="20" creationId="{B7ABC927-BE0C-4E85-A5F2-F5AF353556A1}"/>
          </ac:picMkLst>
        </pc:picChg>
      </pc:sldChg>
      <pc:sldChg chg="addSp delSp modSp mod modTransition modAnim">
        <pc:chgData name="蔓 藤" userId="f4206efd6a9cdb23" providerId="LiveId" clId="{8E72C776-6287-4CD7-9AC1-67B081A4725A}" dt="2020-09-14T13:03:54.188" v="219"/>
        <pc:sldMkLst>
          <pc:docMk/>
          <pc:sldMk cId="1420567856" sldId="261"/>
        </pc:sldMkLst>
        <pc:spChg chg="ord">
          <ac:chgData name="蔓 藤" userId="f4206efd6a9cdb23" providerId="LiveId" clId="{8E72C776-6287-4CD7-9AC1-67B081A4725A}" dt="2020-09-14T12:23:54" v="124" actId="167"/>
          <ac:spMkLst>
            <pc:docMk/>
            <pc:sldMk cId="1420567856" sldId="261"/>
            <ac:spMk id="10" creationId="{9EF63825-FA69-4CC7-BAF7-73DF20E4B63F}"/>
          </ac:spMkLst>
        </pc:spChg>
        <pc:picChg chg="add ord">
          <ac:chgData name="蔓 藤" userId="f4206efd6a9cdb23" providerId="LiveId" clId="{8E72C776-6287-4CD7-9AC1-67B081A4725A}" dt="2020-09-14T12:23:47.558" v="123" actId="167"/>
          <ac:picMkLst>
            <pc:docMk/>
            <pc:sldMk cId="1420567856" sldId="261"/>
            <ac:picMk id="3" creationId="{85B6376B-8128-40CA-AF5B-D2C925B1A27B}"/>
          </ac:picMkLst>
        </pc:picChg>
        <pc:picChg chg="add del mod">
          <ac:chgData name="蔓 藤" userId="f4206efd6a9cdb23" providerId="LiveId" clId="{8E72C776-6287-4CD7-9AC1-67B081A4725A}" dt="2020-09-14T12:49:48.682" v="215"/>
          <ac:picMkLst>
            <pc:docMk/>
            <pc:sldMk cId="1420567856" sldId="261"/>
            <ac:picMk id="6" creationId="{AD39C097-D8EA-498F-B2AF-C909D4785C45}"/>
          </ac:picMkLst>
        </pc:picChg>
        <pc:picChg chg="add del mod">
          <ac:chgData name="蔓 藤" userId="f4206efd6a9cdb23" providerId="LiveId" clId="{8E72C776-6287-4CD7-9AC1-67B081A4725A}" dt="2020-09-14T12:53:47.667" v="217"/>
          <ac:picMkLst>
            <pc:docMk/>
            <pc:sldMk cId="1420567856" sldId="261"/>
            <ac:picMk id="7" creationId="{BCE01A1D-6F16-448C-B420-ACF9D0E052E4}"/>
          </ac:picMkLst>
        </pc:picChg>
        <pc:picChg chg="add mod">
          <ac:chgData name="蔓 藤" userId="f4206efd6a9cdb23" providerId="LiveId" clId="{8E72C776-6287-4CD7-9AC1-67B081A4725A}" dt="2020-09-14T13:03:54.188" v="219"/>
          <ac:picMkLst>
            <pc:docMk/>
            <pc:sldMk cId="1420567856" sldId="261"/>
            <ac:picMk id="8" creationId="{CA900E13-A46B-40BF-AA59-FE0E6F0E614C}"/>
          </ac:picMkLst>
        </pc:picChg>
        <pc:picChg chg="del">
          <ac:chgData name="蔓 藤" userId="f4206efd6a9cdb23" providerId="LiveId" clId="{8E72C776-6287-4CD7-9AC1-67B081A4725A}" dt="2020-09-14T12:23:43.046" v="121" actId="478"/>
          <ac:picMkLst>
            <pc:docMk/>
            <pc:sldMk cId="1420567856" sldId="261"/>
            <ac:picMk id="20" creationId="{B7ABC927-BE0C-4E85-A5F2-F5AF353556A1}"/>
          </ac:picMkLst>
        </pc:picChg>
      </pc:sldChg>
      <pc:sldChg chg="addSp delSp modSp mod modTransition modAnim">
        <pc:chgData name="蔓 藤" userId="f4206efd6a9cdb23" providerId="LiveId" clId="{8E72C776-6287-4CD7-9AC1-67B081A4725A}" dt="2020-09-14T13:08:04.185" v="223"/>
        <pc:sldMkLst>
          <pc:docMk/>
          <pc:sldMk cId="4149694390" sldId="262"/>
        </pc:sldMkLst>
        <pc:spChg chg="ord">
          <ac:chgData name="蔓 藤" userId="f4206efd6a9cdb23" providerId="LiveId" clId="{8E72C776-6287-4CD7-9AC1-67B081A4725A}" dt="2020-09-14T12:23:30.688" v="120" actId="167"/>
          <ac:spMkLst>
            <pc:docMk/>
            <pc:sldMk cId="4149694390" sldId="262"/>
            <ac:spMk id="10" creationId="{9EF63825-FA69-4CC7-BAF7-73DF20E4B63F}"/>
          </ac:spMkLst>
        </pc:spChg>
        <pc:picChg chg="add ord">
          <ac:chgData name="蔓 藤" userId="f4206efd6a9cdb23" providerId="LiveId" clId="{8E72C776-6287-4CD7-9AC1-67B081A4725A}" dt="2020-09-14T12:23:23.614" v="119" actId="167"/>
          <ac:picMkLst>
            <pc:docMk/>
            <pc:sldMk cId="4149694390" sldId="262"/>
            <ac:picMk id="3" creationId="{28AAAAF8-8DFB-4102-8065-BB2B52995B73}"/>
          </ac:picMkLst>
        </pc:picChg>
        <pc:picChg chg="add del mod">
          <ac:chgData name="蔓 藤" userId="f4206efd6a9cdb23" providerId="LiveId" clId="{8E72C776-6287-4CD7-9AC1-67B081A4725A}" dt="2020-09-14T12:53:54.610" v="218"/>
          <ac:picMkLst>
            <pc:docMk/>
            <pc:sldMk cId="4149694390" sldId="262"/>
            <ac:picMk id="8" creationId="{C56BF01D-2319-469E-9D4B-68C2FF611D08}"/>
          </ac:picMkLst>
        </pc:picChg>
        <pc:picChg chg="add del mod">
          <ac:chgData name="蔓 藤" userId="f4206efd6a9cdb23" providerId="LiveId" clId="{8E72C776-6287-4CD7-9AC1-67B081A4725A}" dt="2020-09-14T13:04:21.139" v="220"/>
          <ac:picMkLst>
            <pc:docMk/>
            <pc:sldMk cId="4149694390" sldId="262"/>
            <ac:picMk id="9" creationId="{FFC52D6E-D3E5-4234-8A2D-409F2BB96E95}"/>
          </ac:picMkLst>
        </pc:picChg>
        <pc:picChg chg="del">
          <ac:chgData name="蔓 藤" userId="f4206efd6a9cdb23" providerId="LiveId" clId="{8E72C776-6287-4CD7-9AC1-67B081A4725A}" dt="2020-09-14T12:23:20.242" v="117" actId="478"/>
          <ac:picMkLst>
            <pc:docMk/>
            <pc:sldMk cId="4149694390" sldId="262"/>
            <ac:picMk id="20" creationId="{B7ABC927-BE0C-4E85-A5F2-F5AF353556A1}"/>
          </ac:picMkLst>
        </pc:picChg>
        <pc:picChg chg="add del mod">
          <ac:chgData name="蔓 藤" userId="f4206efd6a9cdb23" providerId="LiveId" clId="{8E72C776-6287-4CD7-9AC1-67B081A4725A}" dt="2020-09-14T13:08:04.185" v="223"/>
          <ac:picMkLst>
            <pc:docMk/>
            <pc:sldMk cId="4149694390" sldId="262"/>
            <ac:picMk id="26" creationId="{FC8665AD-24CB-42B3-9BBF-0125D6B31198}"/>
          </ac:picMkLst>
        </pc:picChg>
        <pc:picChg chg="add mod">
          <ac:chgData name="蔓 藤" userId="f4206efd6a9cdb23" providerId="LiveId" clId="{8E72C776-6287-4CD7-9AC1-67B081A4725A}" dt="2020-09-14T13:08:04.185" v="223"/>
          <ac:picMkLst>
            <pc:docMk/>
            <pc:sldMk cId="4149694390" sldId="262"/>
            <ac:picMk id="27" creationId="{C054E569-36D4-477C-93BE-9E477320DC5B}"/>
          </ac:picMkLst>
        </pc:picChg>
      </pc:sldChg>
      <pc:sldChg chg="addSp delSp modSp mod modTransition modAnim">
        <pc:chgData name="蔓 藤" userId="f4206efd6a9cdb23" providerId="LiveId" clId="{8E72C776-6287-4CD7-9AC1-67B081A4725A}" dt="2020-09-14T12:46:26.595" v="212"/>
        <pc:sldMkLst>
          <pc:docMk/>
          <pc:sldMk cId="2170393008" sldId="266"/>
        </pc:sldMkLst>
        <pc:picChg chg="add">
          <ac:chgData name="蔓 藤" userId="f4206efd6a9cdb23" providerId="LiveId" clId="{8E72C776-6287-4CD7-9AC1-67B081A4725A}" dt="2020-09-14T12:16:56.473" v="5" actId="22"/>
          <ac:picMkLst>
            <pc:docMk/>
            <pc:sldMk cId="2170393008" sldId="266"/>
            <ac:picMk id="2" creationId="{A56D33D9-3A7C-4909-9370-8961A268F21D}"/>
          </ac:picMkLst>
        </pc:picChg>
        <pc:picChg chg="add del mod">
          <ac:chgData name="蔓 藤" userId="f4206efd6a9cdb23" providerId="LiveId" clId="{8E72C776-6287-4CD7-9AC1-67B081A4725A}" dt="2020-09-14T12:46:08.147" v="211"/>
          <ac:picMkLst>
            <pc:docMk/>
            <pc:sldMk cId="2170393008" sldId="266"/>
            <ac:picMk id="3" creationId="{84643629-7DA7-4235-840C-C03E6C7A8000}"/>
          </ac:picMkLst>
        </pc:picChg>
        <pc:picChg chg="del">
          <ac:chgData name="蔓 藤" userId="f4206efd6a9cdb23" providerId="LiveId" clId="{8E72C776-6287-4CD7-9AC1-67B081A4725A}" dt="2020-09-14T12:16:56.045" v="4" actId="478"/>
          <ac:picMkLst>
            <pc:docMk/>
            <pc:sldMk cId="2170393008" sldId="266"/>
            <ac:picMk id="7" creationId="{C28639AA-69FC-40C9-A3A2-7949478375B6}"/>
          </ac:picMkLst>
        </pc:picChg>
        <pc:picChg chg="add mod">
          <ac:chgData name="蔓 藤" userId="f4206efd6a9cdb23" providerId="LiveId" clId="{8E72C776-6287-4CD7-9AC1-67B081A4725A}" dt="2020-09-14T12:46:26.595" v="212"/>
          <ac:picMkLst>
            <pc:docMk/>
            <pc:sldMk cId="2170393008" sldId="266"/>
            <ac:picMk id="9" creationId="{6AAF2BA3-CC3B-4737-92A5-8D13EE40A4BA}"/>
          </ac:picMkLst>
        </pc:picChg>
      </pc:sldChg>
      <pc:sldChg chg="addSp delSp modSp mod modTransition modAnim">
        <pc:chgData name="蔓 藤" userId="f4206efd6a9cdb23" providerId="LiveId" clId="{8E72C776-6287-4CD7-9AC1-67B081A4725A}" dt="2020-09-14T13:08:04.185" v="223"/>
        <pc:sldMkLst>
          <pc:docMk/>
          <pc:sldMk cId="1341646775" sldId="267"/>
        </pc:sldMkLst>
        <pc:picChg chg="add">
          <ac:chgData name="蔓 藤" userId="f4206efd6a9cdb23" providerId="LiveId" clId="{8E72C776-6287-4CD7-9AC1-67B081A4725A}" dt="2020-09-14T12:17:02.376" v="7" actId="22"/>
          <ac:picMkLst>
            <pc:docMk/>
            <pc:sldMk cId="1341646775" sldId="267"/>
            <ac:picMk id="2" creationId="{C5945774-F7B8-4E5E-BC43-00BB43FF92DF}"/>
          </ac:picMkLst>
        </pc:picChg>
        <pc:picChg chg="add del mod">
          <ac:chgData name="蔓 藤" userId="f4206efd6a9cdb23" providerId="LiveId" clId="{8E72C776-6287-4CD7-9AC1-67B081A4725A}" dt="2020-09-14T13:04:26.630" v="221"/>
          <ac:picMkLst>
            <pc:docMk/>
            <pc:sldMk cId="1341646775" sldId="267"/>
            <ac:picMk id="3" creationId="{1AC29D4E-5FE9-4F28-AD58-87602D088966}"/>
          </ac:picMkLst>
        </pc:picChg>
        <pc:picChg chg="del">
          <ac:chgData name="蔓 藤" userId="f4206efd6a9cdb23" providerId="LiveId" clId="{8E72C776-6287-4CD7-9AC1-67B081A4725A}" dt="2020-09-14T12:17:01.858" v="6" actId="478"/>
          <ac:picMkLst>
            <pc:docMk/>
            <pc:sldMk cId="1341646775" sldId="267"/>
            <ac:picMk id="7" creationId="{C28639AA-69FC-40C9-A3A2-7949478375B6}"/>
          </ac:picMkLst>
        </pc:picChg>
        <pc:picChg chg="add del mod">
          <ac:chgData name="蔓 藤" userId="f4206efd6a9cdb23" providerId="LiveId" clId="{8E72C776-6287-4CD7-9AC1-67B081A4725A}" dt="2020-09-14T13:08:04.185" v="223"/>
          <ac:picMkLst>
            <pc:docMk/>
            <pc:sldMk cId="1341646775" sldId="267"/>
            <ac:picMk id="9" creationId="{80F9AD47-2A5B-492C-B7F5-838E80C451CE}"/>
          </ac:picMkLst>
        </pc:picChg>
        <pc:picChg chg="add mod">
          <ac:chgData name="蔓 藤" userId="f4206efd6a9cdb23" providerId="LiveId" clId="{8E72C776-6287-4CD7-9AC1-67B081A4725A}" dt="2020-09-14T13:08:04.185" v="223"/>
          <ac:picMkLst>
            <pc:docMk/>
            <pc:sldMk cId="1341646775" sldId="267"/>
            <ac:picMk id="10" creationId="{0E6E973F-3F19-4335-B43D-16481A334552}"/>
          </ac:picMkLst>
        </pc:picChg>
      </pc:sldChg>
      <pc:sldChg chg="addSp delSp modSp mod modTransition">
        <pc:chgData name="蔓 藤" userId="f4206efd6a9cdb23" providerId="LiveId" clId="{8E72C776-6287-4CD7-9AC1-67B081A4725A}" dt="2020-09-14T13:30:27.506" v="229"/>
        <pc:sldMkLst>
          <pc:docMk/>
          <pc:sldMk cId="2742970824" sldId="268"/>
        </pc:sldMkLst>
        <pc:picChg chg="add">
          <ac:chgData name="蔓 藤" userId="f4206efd6a9cdb23" providerId="LiveId" clId="{8E72C776-6287-4CD7-9AC1-67B081A4725A}" dt="2020-09-14T12:17:08.427" v="9" actId="22"/>
          <ac:picMkLst>
            <pc:docMk/>
            <pc:sldMk cId="2742970824" sldId="268"/>
            <ac:picMk id="2" creationId="{3893C8B9-2278-4540-BD53-596BCCB45B09}"/>
          </ac:picMkLst>
        </pc:picChg>
        <pc:picChg chg="add del mod">
          <ac:chgData name="蔓 藤" userId="f4206efd6a9cdb23" providerId="LiveId" clId="{8E72C776-6287-4CD7-9AC1-67B081A4725A}" dt="2020-09-14T13:30:27.506" v="229"/>
          <ac:picMkLst>
            <pc:docMk/>
            <pc:sldMk cId="2742970824" sldId="268"/>
            <ac:picMk id="3" creationId="{9B83905C-F021-40B6-86F5-66ED80CA6326}"/>
          </ac:picMkLst>
        </pc:picChg>
        <pc:picChg chg="del">
          <ac:chgData name="蔓 藤" userId="f4206efd6a9cdb23" providerId="LiveId" clId="{8E72C776-6287-4CD7-9AC1-67B081A4725A}" dt="2020-09-14T12:17:07.952" v="8" actId="478"/>
          <ac:picMkLst>
            <pc:docMk/>
            <pc:sldMk cId="2742970824" sldId="268"/>
            <ac:picMk id="7" creationId="{C28639AA-69FC-40C9-A3A2-7949478375B6}"/>
          </ac:picMkLst>
        </pc:picChg>
        <pc:picChg chg="add mod">
          <ac:chgData name="蔓 藤" userId="f4206efd6a9cdb23" providerId="LiveId" clId="{8E72C776-6287-4CD7-9AC1-67B081A4725A}" dt="2020-09-14T13:30:27.506" v="229"/>
          <ac:picMkLst>
            <pc:docMk/>
            <pc:sldMk cId="2742970824" sldId="268"/>
            <ac:picMk id="9" creationId="{B9634916-E004-4DFD-925B-8AC67050069E}"/>
          </ac:picMkLst>
        </pc:picChg>
      </pc:sldChg>
      <pc:sldChg chg="addSp delSp modSp mod modTransition">
        <pc:chgData name="蔓 藤" userId="f4206efd6a9cdb23" providerId="LiveId" clId="{8E72C776-6287-4CD7-9AC1-67B081A4725A}" dt="2020-09-14T15:44:30.696" v="238"/>
        <pc:sldMkLst>
          <pc:docMk/>
          <pc:sldMk cId="3744766755" sldId="269"/>
        </pc:sldMkLst>
        <pc:picChg chg="add">
          <ac:chgData name="蔓 藤" userId="f4206efd6a9cdb23" providerId="LiveId" clId="{8E72C776-6287-4CD7-9AC1-67B081A4725A}" dt="2020-09-14T12:17:14.085" v="11" actId="22"/>
          <ac:picMkLst>
            <pc:docMk/>
            <pc:sldMk cId="3744766755" sldId="269"/>
            <ac:picMk id="2" creationId="{C3CF536D-2A97-41A8-BD71-44E380435CA5}"/>
          </ac:picMkLst>
        </pc:picChg>
        <pc:picChg chg="add del mod">
          <ac:chgData name="蔓 藤" userId="f4206efd6a9cdb23" providerId="LiveId" clId="{8E72C776-6287-4CD7-9AC1-67B081A4725A}" dt="2020-09-14T15:44:30.696" v="238"/>
          <ac:picMkLst>
            <pc:docMk/>
            <pc:sldMk cId="3744766755" sldId="269"/>
            <ac:picMk id="3" creationId="{D0AA05E5-E2FF-41B4-BDA9-30775A3F533D}"/>
          </ac:picMkLst>
        </pc:picChg>
        <pc:picChg chg="del">
          <ac:chgData name="蔓 藤" userId="f4206efd6a9cdb23" providerId="LiveId" clId="{8E72C776-6287-4CD7-9AC1-67B081A4725A}" dt="2020-09-14T12:17:13.563" v="10" actId="478"/>
          <ac:picMkLst>
            <pc:docMk/>
            <pc:sldMk cId="3744766755" sldId="269"/>
            <ac:picMk id="7" creationId="{C28639AA-69FC-40C9-A3A2-7949478375B6}"/>
          </ac:picMkLst>
        </pc:picChg>
        <pc:picChg chg="add mod">
          <ac:chgData name="蔓 藤" userId="f4206efd6a9cdb23" providerId="LiveId" clId="{8E72C776-6287-4CD7-9AC1-67B081A4725A}" dt="2020-09-14T15:44:30.696" v="238"/>
          <ac:picMkLst>
            <pc:docMk/>
            <pc:sldMk cId="3744766755" sldId="269"/>
            <ac:picMk id="9" creationId="{21D67CE6-AAF3-49BB-AF32-508B1EAA6DA5}"/>
          </ac:picMkLst>
        </pc:picChg>
      </pc:sldChg>
      <pc:sldChg chg="addSp delSp modSp mod modTransition">
        <pc:chgData name="蔓 藤" userId="f4206efd6a9cdb23" providerId="LiveId" clId="{8E72C776-6287-4CD7-9AC1-67B081A4725A}" dt="2020-09-14T16:22:03.953" v="247"/>
        <pc:sldMkLst>
          <pc:docMk/>
          <pc:sldMk cId="1381064466" sldId="270"/>
        </pc:sldMkLst>
        <pc:picChg chg="add">
          <ac:chgData name="蔓 藤" userId="f4206efd6a9cdb23" providerId="LiveId" clId="{8E72C776-6287-4CD7-9AC1-67B081A4725A}" dt="2020-09-14T12:17:20.032" v="13" actId="22"/>
          <ac:picMkLst>
            <pc:docMk/>
            <pc:sldMk cId="1381064466" sldId="270"/>
            <ac:picMk id="2" creationId="{EE4C267A-BCA6-4FF2-A001-D9C16CE0B5B7}"/>
          </ac:picMkLst>
        </pc:picChg>
        <pc:picChg chg="add del mod">
          <ac:chgData name="蔓 藤" userId="f4206efd6a9cdb23" providerId="LiveId" clId="{8E72C776-6287-4CD7-9AC1-67B081A4725A}" dt="2020-09-14T16:22:03.953" v="247"/>
          <ac:picMkLst>
            <pc:docMk/>
            <pc:sldMk cId="1381064466" sldId="270"/>
            <ac:picMk id="3" creationId="{844071B1-DF27-49F5-A3A4-C2C0A48B6F74}"/>
          </ac:picMkLst>
        </pc:picChg>
        <pc:picChg chg="del">
          <ac:chgData name="蔓 藤" userId="f4206efd6a9cdb23" providerId="LiveId" clId="{8E72C776-6287-4CD7-9AC1-67B081A4725A}" dt="2020-09-14T12:17:19.571" v="12" actId="478"/>
          <ac:picMkLst>
            <pc:docMk/>
            <pc:sldMk cId="1381064466" sldId="270"/>
            <ac:picMk id="7" creationId="{C28639AA-69FC-40C9-A3A2-7949478375B6}"/>
          </ac:picMkLst>
        </pc:picChg>
        <pc:picChg chg="add mod">
          <ac:chgData name="蔓 藤" userId="f4206efd6a9cdb23" providerId="LiveId" clId="{8E72C776-6287-4CD7-9AC1-67B081A4725A}" dt="2020-09-14T16:22:03.953" v="247"/>
          <ac:picMkLst>
            <pc:docMk/>
            <pc:sldMk cId="1381064466" sldId="270"/>
            <ac:picMk id="9" creationId="{BA622322-FF99-4062-86EE-E038C4FFB5CC}"/>
          </ac:picMkLst>
        </pc:picChg>
      </pc:sldChg>
      <pc:sldChg chg="addSp delSp modSp mod modTransition">
        <pc:chgData name="蔓 藤" userId="f4206efd6a9cdb23" providerId="LiveId" clId="{8E72C776-6287-4CD7-9AC1-67B081A4725A}" dt="2020-09-14T14:40:44.147" v="230"/>
        <pc:sldMkLst>
          <pc:docMk/>
          <pc:sldMk cId="1142188835" sldId="276"/>
        </pc:sldMkLst>
        <pc:spChg chg="ord">
          <ac:chgData name="蔓 藤" userId="f4206efd6a9cdb23" providerId="LiveId" clId="{8E72C776-6287-4CD7-9AC1-67B081A4725A}" dt="2020-09-14T12:22:47.122" v="108" actId="167"/>
          <ac:spMkLst>
            <pc:docMk/>
            <pc:sldMk cId="1142188835" sldId="276"/>
            <ac:spMk id="10" creationId="{9EF63825-FA69-4CC7-BAF7-73DF20E4B63F}"/>
          </ac:spMkLst>
        </pc:spChg>
        <pc:picChg chg="add ord">
          <ac:chgData name="蔓 藤" userId="f4206efd6a9cdb23" providerId="LiveId" clId="{8E72C776-6287-4CD7-9AC1-67B081A4725A}" dt="2020-09-14T12:22:41.393" v="107" actId="167"/>
          <ac:picMkLst>
            <pc:docMk/>
            <pc:sldMk cId="1142188835" sldId="276"/>
            <ac:picMk id="7" creationId="{22832164-2BA3-4B75-AFAB-7EB4FCEE81DD}"/>
          </ac:picMkLst>
        </pc:picChg>
        <pc:picChg chg="add del mod">
          <ac:chgData name="蔓 藤" userId="f4206efd6a9cdb23" providerId="LiveId" clId="{8E72C776-6287-4CD7-9AC1-67B081A4725A}" dt="2020-09-14T13:30:27.506" v="229"/>
          <ac:picMkLst>
            <pc:docMk/>
            <pc:sldMk cId="1142188835" sldId="276"/>
            <ac:picMk id="8" creationId="{8E90FB35-F951-4BA3-82B5-5553C39C6B38}"/>
          </ac:picMkLst>
        </pc:picChg>
        <pc:picChg chg="add del mod">
          <ac:chgData name="蔓 藤" userId="f4206efd6a9cdb23" providerId="LiveId" clId="{8E72C776-6287-4CD7-9AC1-67B081A4725A}" dt="2020-09-14T14:40:44.147" v="230"/>
          <ac:picMkLst>
            <pc:docMk/>
            <pc:sldMk cId="1142188835" sldId="276"/>
            <ac:picMk id="9" creationId="{B4E2E772-ADBB-4C1D-8D49-B5C4BFBF471C}"/>
          </ac:picMkLst>
        </pc:picChg>
        <pc:picChg chg="del">
          <ac:chgData name="蔓 藤" userId="f4206efd6a9cdb23" providerId="LiveId" clId="{8E72C776-6287-4CD7-9AC1-67B081A4725A}" dt="2020-09-14T12:22:37.754" v="105" actId="478"/>
          <ac:picMkLst>
            <pc:docMk/>
            <pc:sldMk cId="1142188835" sldId="276"/>
            <ac:picMk id="20" creationId="{B7ABC927-BE0C-4E85-A5F2-F5AF353556A1}"/>
          </ac:picMkLst>
        </pc:picChg>
        <pc:picChg chg="add mod">
          <ac:chgData name="蔓 藤" userId="f4206efd6a9cdb23" providerId="LiveId" clId="{8E72C776-6287-4CD7-9AC1-67B081A4725A}" dt="2020-09-14T14:40:44.147" v="230"/>
          <ac:picMkLst>
            <pc:docMk/>
            <pc:sldMk cId="1142188835" sldId="276"/>
            <ac:picMk id="37" creationId="{E5917D02-4A1B-4180-BB67-843AD77736E7}"/>
          </ac:picMkLst>
        </pc:picChg>
      </pc:sldChg>
      <pc:sldChg chg="addSp delSp modSp mod modTransition">
        <pc:chgData name="蔓 藤" userId="f4206efd6a9cdb23" providerId="LiveId" clId="{8E72C776-6287-4CD7-9AC1-67B081A4725A}" dt="2020-09-14T16:02:33.796" v="240"/>
        <pc:sldMkLst>
          <pc:docMk/>
          <pc:sldMk cId="2752163517" sldId="277"/>
        </pc:sldMkLst>
        <pc:spChg chg="ord">
          <ac:chgData name="蔓 藤" userId="f4206efd6a9cdb23" providerId="LiveId" clId="{8E72C776-6287-4CD7-9AC1-67B081A4725A}" dt="2020-09-14T12:21:52.702" v="92" actId="167"/>
          <ac:spMkLst>
            <pc:docMk/>
            <pc:sldMk cId="2752163517" sldId="277"/>
            <ac:spMk id="10" creationId="{9EF63825-FA69-4CC7-BAF7-73DF20E4B63F}"/>
          </ac:spMkLst>
        </pc:spChg>
        <pc:picChg chg="add ord">
          <ac:chgData name="蔓 藤" userId="f4206efd6a9cdb23" providerId="LiveId" clId="{8E72C776-6287-4CD7-9AC1-67B081A4725A}" dt="2020-09-14T12:21:46.267" v="91" actId="167"/>
          <ac:picMkLst>
            <pc:docMk/>
            <pc:sldMk cId="2752163517" sldId="277"/>
            <ac:picMk id="6" creationId="{BDBEE416-B0A3-4C35-87E4-6739F3A5018B}"/>
          </ac:picMkLst>
        </pc:picChg>
        <pc:picChg chg="add del mod">
          <ac:chgData name="蔓 藤" userId="f4206efd6a9cdb23" providerId="LiveId" clId="{8E72C776-6287-4CD7-9AC1-67B081A4725A}" dt="2020-09-14T15:44:30.696" v="238"/>
          <ac:picMkLst>
            <pc:docMk/>
            <pc:sldMk cId="2752163517" sldId="277"/>
            <ac:picMk id="7" creationId="{4E08CFCD-233E-46A6-8687-1B56C33CB8C4}"/>
          </ac:picMkLst>
        </pc:picChg>
        <pc:picChg chg="add del mod">
          <ac:chgData name="蔓 藤" userId="f4206efd6a9cdb23" providerId="LiveId" clId="{8E72C776-6287-4CD7-9AC1-67B081A4725A}" dt="2020-09-14T15:46:00.928" v="239"/>
          <ac:picMkLst>
            <pc:docMk/>
            <pc:sldMk cId="2752163517" sldId="277"/>
            <ac:picMk id="8" creationId="{E29C3E2F-3A38-48F3-B195-A96A0D01CA63}"/>
          </ac:picMkLst>
        </pc:picChg>
        <pc:picChg chg="add del mod">
          <ac:chgData name="蔓 藤" userId="f4206efd6a9cdb23" providerId="LiveId" clId="{8E72C776-6287-4CD7-9AC1-67B081A4725A}" dt="2020-09-14T16:02:33.796" v="240"/>
          <ac:picMkLst>
            <pc:docMk/>
            <pc:sldMk cId="2752163517" sldId="277"/>
            <ac:picMk id="9" creationId="{3A686213-5877-49A3-8A6E-4D4E9E02B84E}"/>
          </ac:picMkLst>
        </pc:picChg>
        <pc:picChg chg="add mod">
          <ac:chgData name="蔓 藤" userId="f4206efd6a9cdb23" providerId="LiveId" clId="{8E72C776-6287-4CD7-9AC1-67B081A4725A}" dt="2020-09-14T16:02:33.796" v="240"/>
          <ac:picMkLst>
            <pc:docMk/>
            <pc:sldMk cId="2752163517" sldId="277"/>
            <ac:picMk id="17" creationId="{83603D99-A529-46A9-8E24-25B48813F276}"/>
          </ac:picMkLst>
        </pc:picChg>
        <pc:picChg chg="del">
          <ac:chgData name="蔓 藤" userId="f4206efd6a9cdb23" providerId="LiveId" clId="{8E72C776-6287-4CD7-9AC1-67B081A4725A}" dt="2020-09-14T12:21:41.736" v="89" actId="478"/>
          <ac:picMkLst>
            <pc:docMk/>
            <pc:sldMk cId="2752163517" sldId="277"/>
            <ac:picMk id="20" creationId="{B7ABC927-BE0C-4E85-A5F2-F5AF353556A1}"/>
          </ac:picMkLst>
        </pc:picChg>
      </pc:sldChg>
      <pc:sldChg chg="addSp delSp modSp mod modTransition">
        <pc:chgData name="蔓 藤" userId="f4206efd6a9cdb23" providerId="LiveId" clId="{8E72C776-6287-4CD7-9AC1-67B081A4725A}" dt="2020-09-14T16:32:55.283" v="248"/>
        <pc:sldMkLst>
          <pc:docMk/>
          <pc:sldMk cId="3895454374" sldId="278"/>
        </pc:sldMkLst>
        <pc:spChg chg="ord">
          <ac:chgData name="蔓 藤" userId="f4206efd6a9cdb23" providerId="LiveId" clId="{8E72C776-6287-4CD7-9AC1-67B081A4725A}" dt="2020-09-14T12:20:35.872" v="74" actId="167"/>
          <ac:spMkLst>
            <pc:docMk/>
            <pc:sldMk cId="3895454374" sldId="278"/>
            <ac:spMk id="10" creationId="{9EF63825-FA69-4CC7-BAF7-73DF20E4B63F}"/>
          </ac:spMkLst>
        </pc:spChg>
        <pc:picChg chg="add del">
          <ac:chgData name="蔓 藤" userId="f4206efd6a9cdb23" providerId="LiveId" clId="{8E72C776-6287-4CD7-9AC1-67B081A4725A}" dt="2020-09-14T12:20:23.597" v="70" actId="22"/>
          <ac:picMkLst>
            <pc:docMk/>
            <pc:sldMk cId="3895454374" sldId="278"/>
            <ac:picMk id="7" creationId="{9D2CCF50-D063-4CA2-AD76-582B916D9543}"/>
          </ac:picMkLst>
        </pc:picChg>
        <pc:picChg chg="add ord">
          <ac:chgData name="蔓 藤" userId="f4206efd6a9cdb23" providerId="LiveId" clId="{8E72C776-6287-4CD7-9AC1-67B081A4725A}" dt="2020-09-14T12:20:30.968" v="73" actId="167"/>
          <ac:picMkLst>
            <pc:docMk/>
            <pc:sldMk cId="3895454374" sldId="278"/>
            <ac:picMk id="8" creationId="{C40F1B91-4D50-4567-98A7-2B98E6DAE96D}"/>
          </ac:picMkLst>
        </pc:picChg>
        <pc:picChg chg="add del mod">
          <ac:chgData name="蔓 藤" userId="f4206efd6a9cdb23" providerId="LiveId" clId="{8E72C776-6287-4CD7-9AC1-67B081A4725A}" dt="2020-09-14T16:22:03.953" v="247"/>
          <ac:picMkLst>
            <pc:docMk/>
            <pc:sldMk cId="3895454374" sldId="278"/>
            <ac:picMk id="9" creationId="{35C0AA36-10B0-42B4-BC9B-6AF20E9E79E8}"/>
          </ac:picMkLst>
        </pc:picChg>
        <pc:picChg chg="del mod">
          <ac:chgData name="蔓 藤" userId="f4206efd6a9cdb23" providerId="LiveId" clId="{8E72C776-6287-4CD7-9AC1-67B081A4725A}" dt="2020-09-14T12:20:24.544" v="71" actId="478"/>
          <ac:picMkLst>
            <pc:docMk/>
            <pc:sldMk cId="3895454374" sldId="278"/>
            <ac:picMk id="20" creationId="{B7ABC927-BE0C-4E85-A5F2-F5AF353556A1}"/>
          </ac:picMkLst>
        </pc:picChg>
        <pc:picChg chg="add del mod">
          <ac:chgData name="蔓 藤" userId="f4206efd6a9cdb23" providerId="LiveId" clId="{8E72C776-6287-4CD7-9AC1-67B081A4725A}" dt="2020-09-14T16:32:55.283" v="248"/>
          <ac:picMkLst>
            <pc:docMk/>
            <pc:sldMk cId="3895454374" sldId="278"/>
            <ac:picMk id="24" creationId="{36046512-C217-405F-BF2F-2458CC1BB163}"/>
          </ac:picMkLst>
        </pc:picChg>
        <pc:picChg chg="add mod">
          <ac:chgData name="蔓 藤" userId="f4206efd6a9cdb23" providerId="LiveId" clId="{8E72C776-6287-4CD7-9AC1-67B081A4725A}" dt="2020-09-14T16:32:55.283" v="248"/>
          <ac:picMkLst>
            <pc:docMk/>
            <pc:sldMk cId="3895454374" sldId="278"/>
            <ac:picMk id="25" creationId="{D3F30261-CA6F-4985-90D8-F9D37FEADC63}"/>
          </ac:picMkLst>
        </pc:picChg>
      </pc:sldChg>
      <pc:sldChg chg="addSp delSp modSp mod modTransition">
        <pc:chgData name="蔓 藤" userId="f4206efd6a9cdb23" providerId="LiveId" clId="{8E72C776-6287-4CD7-9AC1-67B081A4725A}" dt="2020-09-14T16:02:50.665" v="244" actId="1037"/>
        <pc:sldMkLst>
          <pc:docMk/>
          <pc:sldMk cId="4269341864" sldId="279"/>
        </pc:sldMkLst>
        <pc:spChg chg="ord">
          <ac:chgData name="蔓 藤" userId="f4206efd6a9cdb23" providerId="LiveId" clId="{8E72C776-6287-4CD7-9AC1-67B081A4725A}" dt="2020-09-14T12:21:38.394" v="88" actId="167"/>
          <ac:spMkLst>
            <pc:docMk/>
            <pc:sldMk cId="4269341864" sldId="279"/>
            <ac:spMk id="10" creationId="{9EF63825-FA69-4CC7-BAF7-73DF20E4B63F}"/>
          </ac:spMkLst>
        </pc:spChg>
        <pc:picChg chg="add ord">
          <ac:chgData name="蔓 藤" userId="f4206efd6a9cdb23" providerId="LiveId" clId="{8E72C776-6287-4CD7-9AC1-67B081A4725A}" dt="2020-09-14T12:21:33.574" v="87" actId="167"/>
          <ac:picMkLst>
            <pc:docMk/>
            <pc:sldMk cId="4269341864" sldId="279"/>
            <ac:picMk id="3" creationId="{2325D258-2FDB-4527-A8F0-028ECC5A7FFE}"/>
          </ac:picMkLst>
        </pc:picChg>
        <pc:picChg chg="add del mod">
          <ac:chgData name="蔓 藤" userId="f4206efd6a9cdb23" providerId="LiveId" clId="{8E72C776-6287-4CD7-9AC1-67B081A4725A}" dt="2020-09-14T16:02:33.796" v="240"/>
          <ac:picMkLst>
            <pc:docMk/>
            <pc:sldMk cId="4269341864" sldId="279"/>
            <ac:picMk id="7" creationId="{29EB29FF-7424-4EF3-91B1-7AC6D3FDEDE3}"/>
          </ac:picMkLst>
        </pc:picChg>
        <pc:picChg chg="del">
          <ac:chgData name="蔓 藤" userId="f4206efd6a9cdb23" providerId="LiveId" clId="{8E72C776-6287-4CD7-9AC1-67B081A4725A}" dt="2020-09-14T12:21:29.742" v="85" actId="478"/>
          <ac:picMkLst>
            <pc:docMk/>
            <pc:sldMk cId="4269341864" sldId="279"/>
            <ac:picMk id="20" creationId="{B7ABC927-BE0C-4E85-A5F2-F5AF353556A1}"/>
          </ac:picMkLst>
        </pc:picChg>
        <pc:picChg chg="add mod">
          <ac:chgData name="蔓 藤" userId="f4206efd6a9cdb23" providerId="LiveId" clId="{8E72C776-6287-4CD7-9AC1-67B081A4725A}" dt="2020-09-14T16:02:50.665" v="244" actId="1037"/>
          <ac:picMkLst>
            <pc:docMk/>
            <pc:sldMk cId="4269341864" sldId="279"/>
            <ac:picMk id="24" creationId="{D82B3232-CAFD-4634-9421-F170D3EC4AF0}"/>
          </ac:picMkLst>
        </pc:picChg>
      </pc:sldChg>
      <pc:sldChg chg="addSp delSp modSp mod modTransition">
        <pc:chgData name="蔓 藤" userId="f4206efd6a9cdb23" providerId="LiveId" clId="{8E72C776-6287-4CD7-9AC1-67B081A4725A}" dt="2020-09-14T16:14:50.586" v="245"/>
        <pc:sldMkLst>
          <pc:docMk/>
          <pc:sldMk cId="422643534" sldId="280"/>
        </pc:sldMkLst>
        <pc:spChg chg="ord">
          <ac:chgData name="蔓 藤" userId="f4206efd6a9cdb23" providerId="LiveId" clId="{8E72C776-6287-4CD7-9AC1-67B081A4725A}" dt="2020-09-14T12:21:25.745" v="84" actId="167"/>
          <ac:spMkLst>
            <pc:docMk/>
            <pc:sldMk cId="422643534" sldId="280"/>
            <ac:spMk id="10" creationId="{9EF63825-FA69-4CC7-BAF7-73DF20E4B63F}"/>
          </ac:spMkLst>
        </pc:spChg>
        <pc:picChg chg="add ord">
          <ac:chgData name="蔓 藤" userId="f4206efd6a9cdb23" providerId="LiveId" clId="{8E72C776-6287-4CD7-9AC1-67B081A4725A}" dt="2020-09-14T12:21:15.540" v="82" actId="167"/>
          <ac:picMkLst>
            <pc:docMk/>
            <pc:sldMk cId="422643534" sldId="280"/>
            <ac:picMk id="3" creationId="{B315C9F3-20D3-40D3-821A-424FE6A3EE21}"/>
          </ac:picMkLst>
        </pc:picChg>
        <pc:picChg chg="add del mod">
          <ac:chgData name="蔓 藤" userId="f4206efd6a9cdb23" providerId="LiveId" clId="{8E72C776-6287-4CD7-9AC1-67B081A4725A}" dt="2020-09-14T16:14:50.586" v="245"/>
          <ac:picMkLst>
            <pc:docMk/>
            <pc:sldMk cId="422643534" sldId="280"/>
            <ac:picMk id="7" creationId="{23FE8A50-8A3F-4313-B711-C5EBD422F11A}"/>
          </ac:picMkLst>
        </pc:picChg>
        <pc:picChg chg="del">
          <ac:chgData name="蔓 藤" userId="f4206efd6a9cdb23" providerId="LiveId" clId="{8E72C776-6287-4CD7-9AC1-67B081A4725A}" dt="2020-09-14T12:21:10.638" v="80" actId="478"/>
          <ac:picMkLst>
            <pc:docMk/>
            <pc:sldMk cId="422643534" sldId="280"/>
            <ac:picMk id="20" creationId="{B7ABC927-BE0C-4E85-A5F2-F5AF353556A1}"/>
          </ac:picMkLst>
        </pc:picChg>
        <pc:picChg chg="add mod">
          <ac:chgData name="蔓 藤" userId="f4206efd6a9cdb23" providerId="LiveId" clId="{8E72C776-6287-4CD7-9AC1-67B081A4725A}" dt="2020-09-14T16:14:50.586" v="245"/>
          <ac:picMkLst>
            <pc:docMk/>
            <pc:sldMk cId="422643534" sldId="280"/>
            <ac:picMk id="24" creationId="{E6A1A192-FA3E-488A-87F5-387058EE2229}"/>
          </ac:picMkLst>
        </pc:picChg>
      </pc:sldChg>
      <pc:sldChg chg="addSp delSp modSp mod modTransition">
        <pc:chgData name="蔓 藤" userId="f4206efd6a9cdb23" providerId="LiveId" clId="{8E72C776-6287-4CD7-9AC1-67B081A4725A}" dt="2020-09-14T16:21:23.801" v="246"/>
        <pc:sldMkLst>
          <pc:docMk/>
          <pc:sldMk cId="2409113762" sldId="281"/>
        </pc:sldMkLst>
        <pc:spChg chg="ord">
          <ac:chgData name="蔓 藤" userId="f4206efd6a9cdb23" providerId="LiveId" clId="{8E72C776-6287-4CD7-9AC1-67B081A4725A}" dt="2020-09-14T12:21:02.220" v="79" actId="167"/>
          <ac:spMkLst>
            <pc:docMk/>
            <pc:sldMk cId="2409113762" sldId="281"/>
            <ac:spMk id="10" creationId="{9EF63825-FA69-4CC7-BAF7-73DF20E4B63F}"/>
          </ac:spMkLst>
        </pc:spChg>
        <pc:picChg chg="add ord">
          <ac:chgData name="蔓 藤" userId="f4206efd6a9cdb23" providerId="LiveId" clId="{8E72C776-6287-4CD7-9AC1-67B081A4725A}" dt="2020-09-14T12:20:54.860" v="78" actId="167"/>
          <ac:picMkLst>
            <pc:docMk/>
            <pc:sldMk cId="2409113762" sldId="281"/>
            <ac:picMk id="3" creationId="{F6D0B86C-91EB-4B51-96E9-0224E8422DBD}"/>
          </ac:picMkLst>
        </pc:picChg>
        <pc:picChg chg="add del mod">
          <ac:chgData name="蔓 藤" userId="f4206efd6a9cdb23" providerId="LiveId" clId="{8E72C776-6287-4CD7-9AC1-67B081A4725A}" dt="2020-09-14T16:21:23.801" v="246"/>
          <ac:picMkLst>
            <pc:docMk/>
            <pc:sldMk cId="2409113762" sldId="281"/>
            <ac:picMk id="7" creationId="{C2A9F30D-9A3C-47A0-90A0-0BA342F8D2EE}"/>
          </ac:picMkLst>
        </pc:picChg>
        <pc:picChg chg="add mod">
          <ac:chgData name="蔓 藤" userId="f4206efd6a9cdb23" providerId="LiveId" clId="{8E72C776-6287-4CD7-9AC1-67B081A4725A}" dt="2020-09-14T16:21:23.801" v="246"/>
          <ac:picMkLst>
            <pc:docMk/>
            <pc:sldMk cId="2409113762" sldId="281"/>
            <ac:picMk id="9" creationId="{20CB00AF-2CBF-454D-AB6D-2EB8CE84090D}"/>
          </ac:picMkLst>
        </pc:picChg>
        <pc:picChg chg="del">
          <ac:chgData name="蔓 藤" userId="f4206efd6a9cdb23" providerId="LiveId" clId="{8E72C776-6287-4CD7-9AC1-67B081A4725A}" dt="2020-09-14T12:20:39.960" v="75" actId="478"/>
          <ac:picMkLst>
            <pc:docMk/>
            <pc:sldMk cId="2409113762" sldId="281"/>
            <ac:picMk id="20" creationId="{B7ABC927-BE0C-4E85-A5F2-F5AF353556A1}"/>
          </ac:picMkLst>
        </pc:picChg>
      </pc:sldChg>
      <pc:sldChg chg="addSp delSp modSp mod modTransition modAnim">
        <pc:chgData name="蔓 藤" userId="f4206efd6a9cdb23" providerId="LiveId" clId="{8E72C776-6287-4CD7-9AC1-67B081A4725A}" dt="2020-09-14T15:01:40.112" v="233"/>
        <pc:sldMkLst>
          <pc:docMk/>
          <pc:sldMk cId="2978206068" sldId="283"/>
        </pc:sldMkLst>
        <pc:spChg chg="ord">
          <ac:chgData name="蔓 藤" userId="f4206efd6a9cdb23" providerId="LiveId" clId="{8E72C776-6287-4CD7-9AC1-67B081A4725A}" dt="2020-09-14T12:22:31.623" v="104" actId="167"/>
          <ac:spMkLst>
            <pc:docMk/>
            <pc:sldMk cId="2978206068" sldId="283"/>
            <ac:spMk id="10" creationId="{9EF63825-FA69-4CC7-BAF7-73DF20E4B63F}"/>
          </ac:spMkLst>
        </pc:spChg>
        <pc:picChg chg="add ord">
          <ac:chgData name="蔓 藤" userId="f4206efd6a9cdb23" providerId="LiveId" clId="{8E72C776-6287-4CD7-9AC1-67B081A4725A}" dt="2020-09-14T12:22:27.540" v="103" actId="167"/>
          <ac:picMkLst>
            <pc:docMk/>
            <pc:sldMk cId="2978206068" sldId="283"/>
            <ac:picMk id="2" creationId="{E8D38DCF-8405-40EE-AE0A-67313755F62B}"/>
          </ac:picMkLst>
        </pc:picChg>
        <pc:picChg chg="add del mod">
          <ac:chgData name="蔓 藤" userId="f4206efd6a9cdb23" providerId="LiveId" clId="{8E72C776-6287-4CD7-9AC1-67B081A4725A}" dt="2020-09-14T14:41:31.597" v="231"/>
          <ac:picMkLst>
            <pc:docMk/>
            <pc:sldMk cId="2978206068" sldId="283"/>
            <ac:picMk id="3" creationId="{C6EADCB0-EBEB-4C46-8DAE-2963CEB616D8}"/>
          </ac:picMkLst>
        </pc:picChg>
        <pc:picChg chg="add del mod">
          <ac:chgData name="蔓 藤" userId="f4206efd6a9cdb23" providerId="LiveId" clId="{8E72C776-6287-4CD7-9AC1-67B081A4725A}" dt="2020-09-14T15:01:40.112" v="233"/>
          <ac:picMkLst>
            <pc:docMk/>
            <pc:sldMk cId="2978206068" sldId="283"/>
            <ac:picMk id="6" creationId="{5ADCE631-BDA5-4822-ADFC-6ED8637AF36F}"/>
          </ac:picMkLst>
        </pc:picChg>
        <pc:picChg chg="add mod">
          <ac:chgData name="蔓 藤" userId="f4206efd6a9cdb23" providerId="LiveId" clId="{8E72C776-6287-4CD7-9AC1-67B081A4725A}" dt="2020-09-14T15:01:40.112" v="233"/>
          <ac:picMkLst>
            <pc:docMk/>
            <pc:sldMk cId="2978206068" sldId="283"/>
            <ac:picMk id="7" creationId="{5A660C94-6A29-4C61-A258-BBA6B22E3462}"/>
          </ac:picMkLst>
        </pc:picChg>
        <pc:picChg chg="del">
          <ac:chgData name="蔓 藤" userId="f4206efd6a9cdb23" providerId="LiveId" clId="{8E72C776-6287-4CD7-9AC1-67B081A4725A}" dt="2020-09-14T12:22:23.275" v="101" actId="478"/>
          <ac:picMkLst>
            <pc:docMk/>
            <pc:sldMk cId="2978206068" sldId="283"/>
            <ac:picMk id="20" creationId="{B7ABC927-BE0C-4E85-A5F2-F5AF353556A1}"/>
          </ac:picMkLst>
        </pc:picChg>
      </pc:sldChg>
      <pc:sldChg chg="addSp delSp modSp mod modTransition">
        <pc:chgData name="蔓 藤" userId="f4206efd6a9cdb23" providerId="LiveId" clId="{8E72C776-6287-4CD7-9AC1-67B081A4725A}" dt="2020-09-14T15:01:40.112" v="233"/>
        <pc:sldMkLst>
          <pc:docMk/>
          <pc:sldMk cId="324777107" sldId="284"/>
        </pc:sldMkLst>
        <pc:spChg chg="ord">
          <ac:chgData name="蔓 藤" userId="f4206efd6a9cdb23" providerId="LiveId" clId="{8E72C776-6287-4CD7-9AC1-67B081A4725A}" dt="2020-09-14T12:22:19.467" v="100" actId="167"/>
          <ac:spMkLst>
            <pc:docMk/>
            <pc:sldMk cId="324777107" sldId="284"/>
            <ac:spMk id="10" creationId="{9EF63825-FA69-4CC7-BAF7-73DF20E4B63F}"/>
          </ac:spMkLst>
        </pc:spChg>
        <pc:picChg chg="add ord">
          <ac:chgData name="蔓 藤" userId="f4206efd6a9cdb23" providerId="LiveId" clId="{8E72C776-6287-4CD7-9AC1-67B081A4725A}" dt="2020-09-14T12:22:13.345" v="99" actId="167"/>
          <ac:picMkLst>
            <pc:docMk/>
            <pc:sldMk cId="324777107" sldId="284"/>
            <ac:picMk id="6" creationId="{13D5FE43-32C1-411D-81AE-939781FFD38C}"/>
          </ac:picMkLst>
        </pc:picChg>
        <pc:picChg chg="add del mod">
          <ac:chgData name="蔓 藤" userId="f4206efd6a9cdb23" providerId="LiveId" clId="{8E72C776-6287-4CD7-9AC1-67B081A4725A}" dt="2020-09-14T15:01:40.112" v="233"/>
          <ac:picMkLst>
            <pc:docMk/>
            <pc:sldMk cId="324777107" sldId="284"/>
            <ac:picMk id="7" creationId="{BAF8EB1D-30DA-4B8D-9617-F8E5B467FDE0}"/>
          </ac:picMkLst>
        </pc:picChg>
        <pc:picChg chg="add mod">
          <ac:chgData name="蔓 藤" userId="f4206efd6a9cdb23" providerId="LiveId" clId="{8E72C776-6287-4CD7-9AC1-67B081A4725A}" dt="2020-09-14T15:01:40.112" v="233"/>
          <ac:picMkLst>
            <pc:docMk/>
            <pc:sldMk cId="324777107" sldId="284"/>
            <ac:picMk id="8" creationId="{48B9AC8E-94F9-4BFF-A288-7E107570F6E5}"/>
          </ac:picMkLst>
        </pc:picChg>
        <pc:picChg chg="del">
          <ac:chgData name="蔓 藤" userId="f4206efd6a9cdb23" providerId="LiveId" clId="{8E72C776-6287-4CD7-9AC1-67B081A4725A}" dt="2020-09-14T12:22:10.040" v="97" actId="478"/>
          <ac:picMkLst>
            <pc:docMk/>
            <pc:sldMk cId="324777107" sldId="284"/>
            <ac:picMk id="20" creationId="{B7ABC927-BE0C-4E85-A5F2-F5AF353556A1}"/>
          </ac:picMkLst>
        </pc:picChg>
      </pc:sldChg>
      <pc:sldChg chg="addSp delSp modSp mod modTransition modAnim">
        <pc:chgData name="蔓 藤" userId="f4206efd6a9cdb23" providerId="LiveId" clId="{8E72C776-6287-4CD7-9AC1-67B081A4725A}" dt="2020-09-14T15:43:53.602" v="237"/>
        <pc:sldMkLst>
          <pc:docMk/>
          <pc:sldMk cId="1850291030" sldId="286"/>
        </pc:sldMkLst>
        <pc:spChg chg="ord">
          <ac:chgData name="蔓 藤" userId="f4206efd6a9cdb23" providerId="LiveId" clId="{8E72C776-6287-4CD7-9AC1-67B081A4725A}" dt="2020-09-14T12:22:07.053" v="96" actId="167"/>
          <ac:spMkLst>
            <pc:docMk/>
            <pc:sldMk cId="1850291030" sldId="286"/>
            <ac:spMk id="10" creationId="{9EF63825-FA69-4CC7-BAF7-73DF20E4B63F}"/>
          </ac:spMkLst>
        </pc:spChg>
        <pc:spChg chg="add mod">
          <ac:chgData name="蔓 藤" userId="f4206efd6a9cdb23" providerId="LiveId" clId="{8E72C776-6287-4CD7-9AC1-67B081A4725A}" dt="2020-09-14T12:26:05.585" v="199" actId="1076"/>
          <ac:spMkLst>
            <pc:docMk/>
            <pc:sldMk cId="1850291030" sldId="286"/>
            <ac:spMk id="31" creationId="{C65C4E7E-DA99-4366-B744-53AC640F7AD7}"/>
          </ac:spMkLst>
        </pc:spChg>
        <pc:picChg chg="add ord">
          <ac:chgData name="蔓 藤" userId="f4206efd6a9cdb23" providerId="LiveId" clId="{8E72C776-6287-4CD7-9AC1-67B081A4725A}" dt="2020-09-14T12:22:03.157" v="95" actId="167"/>
          <ac:picMkLst>
            <pc:docMk/>
            <pc:sldMk cId="1850291030" sldId="286"/>
            <ac:picMk id="2" creationId="{99200B0E-B73A-4DDC-9CB7-B16634E65970}"/>
          </ac:picMkLst>
        </pc:picChg>
        <pc:picChg chg="add del mod">
          <ac:chgData name="蔓 藤" userId="f4206efd6a9cdb23" providerId="LiveId" clId="{8E72C776-6287-4CD7-9AC1-67B081A4725A}" dt="2020-09-14T15:08:22.031" v="234"/>
          <ac:picMkLst>
            <pc:docMk/>
            <pc:sldMk cId="1850291030" sldId="286"/>
            <ac:picMk id="6" creationId="{C53D1DC5-6F19-4465-B452-639ACE9971AB}"/>
          </ac:picMkLst>
        </pc:picChg>
        <pc:picChg chg="add del mod">
          <ac:chgData name="蔓 藤" userId="f4206efd6a9cdb23" providerId="LiveId" clId="{8E72C776-6287-4CD7-9AC1-67B081A4725A}" dt="2020-09-14T15:12:33.555" v="235"/>
          <ac:picMkLst>
            <pc:docMk/>
            <pc:sldMk cId="1850291030" sldId="286"/>
            <ac:picMk id="7" creationId="{A891B0CD-CDDA-41F9-9827-42A05ADD1443}"/>
          </ac:picMkLst>
        </pc:picChg>
        <pc:picChg chg="add del mod">
          <ac:chgData name="蔓 藤" userId="f4206efd6a9cdb23" providerId="LiveId" clId="{8E72C776-6287-4CD7-9AC1-67B081A4725A}" dt="2020-09-14T15:14:55.613" v="236"/>
          <ac:picMkLst>
            <pc:docMk/>
            <pc:sldMk cId="1850291030" sldId="286"/>
            <ac:picMk id="8" creationId="{78AAE77B-0ACD-4BBB-8395-4573B61FA57E}"/>
          </ac:picMkLst>
        </pc:picChg>
        <pc:picChg chg="add del mod">
          <ac:chgData name="蔓 藤" userId="f4206efd6a9cdb23" providerId="LiveId" clId="{8E72C776-6287-4CD7-9AC1-67B081A4725A}" dt="2020-09-14T15:43:53.602" v="237"/>
          <ac:picMkLst>
            <pc:docMk/>
            <pc:sldMk cId="1850291030" sldId="286"/>
            <ac:picMk id="9" creationId="{C5BCD5D4-9B6E-4DA1-9EFE-720434581BCD}"/>
          </ac:picMkLst>
        </pc:picChg>
        <pc:picChg chg="del">
          <ac:chgData name="蔓 藤" userId="f4206efd6a9cdb23" providerId="LiveId" clId="{8E72C776-6287-4CD7-9AC1-67B081A4725A}" dt="2020-09-14T12:21:58.702" v="93" actId="478"/>
          <ac:picMkLst>
            <pc:docMk/>
            <pc:sldMk cId="1850291030" sldId="286"/>
            <ac:picMk id="20" creationId="{B7ABC927-BE0C-4E85-A5F2-F5AF353556A1}"/>
          </ac:picMkLst>
        </pc:picChg>
        <pc:picChg chg="add mod">
          <ac:chgData name="蔓 藤" userId="f4206efd6a9cdb23" providerId="LiveId" clId="{8E72C776-6287-4CD7-9AC1-67B081A4725A}" dt="2020-09-14T15:43:53.602" v="237"/>
          <ac:picMkLst>
            <pc:docMk/>
            <pc:sldMk cId="1850291030" sldId="286"/>
            <ac:picMk id="21" creationId="{DA15F2D4-1CA3-4473-B352-B18CC25B41C4}"/>
          </ac:picMkLst>
        </pc:picChg>
      </pc:sldChg>
      <pc:sldChg chg="addSp delSp modSp mod modTransition modAnim">
        <pc:chgData name="蔓 藤" userId="f4206efd6a9cdb23" providerId="LiveId" clId="{8E72C776-6287-4CD7-9AC1-67B081A4725A}" dt="2020-09-14T13:24:43.510" v="227"/>
        <pc:sldMkLst>
          <pc:docMk/>
          <pc:sldMk cId="2160509190" sldId="288"/>
        </pc:sldMkLst>
        <pc:spChg chg="ord">
          <ac:chgData name="蔓 藤" userId="f4206efd6a9cdb23" providerId="LiveId" clId="{8E72C776-6287-4CD7-9AC1-67B081A4725A}" dt="2020-09-14T12:23:16.835" v="116" actId="167"/>
          <ac:spMkLst>
            <pc:docMk/>
            <pc:sldMk cId="2160509190" sldId="288"/>
            <ac:spMk id="10" creationId="{9EF63825-FA69-4CC7-BAF7-73DF20E4B63F}"/>
          </ac:spMkLst>
        </pc:spChg>
        <pc:picChg chg="add ord">
          <ac:chgData name="蔓 藤" userId="f4206efd6a9cdb23" providerId="LiveId" clId="{8E72C776-6287-4CD7-9AC1-67B081A4725A}" dt="2020-09-14T12:23:12.360" v="115" actId="167"/>
          <ac:picMkLst>
            <pc:docMk/>
            <pc:sldMk cId="2160509190" sldId="288"/>
            <ac:picMk id="2" creationId="{E6207122-B74F-4D9A-890E-6260458E890E}"/>
          </ac:picMkLst>
        </pc:picChg>
        <pc:picChg chg="add del mod">
          <ac:chgData name="蔓 藤" userId="f4206efd6a9cdb23" providerId="LiveId" clId="{8E72C776-6287-4CD7-9AC1-67B081A4725A}" dt="2020-09-14T13:05:44.129" v="222"/>
          <ac:picMkLst>
            <pc:docMk/>
            <pc:sldMk cId="2160509190" sldId="288"/>
            <ac:picMk id="8" creationId="{01E68F1D-A794-493E-B09B-A28BDA37C042}"/>
          </ac:picMkLst>
        </pc:picChg>
        <pc:picChg chg="add del mod">
          <ac:chgData name="蔓 藤" userId="f4206efd6a9cdb23" providerId="LiveId" clId="{8E72C776-6287-4CD7-9AC1-67B081A4725A}" dt="2020-09-14T13:08:04.185" v="223"/>
          <ac:picMkLst>
            <pc:docMk/>
            <pc:sldMk cId="2160509190" sldId="288"/>
            <ac:picMk id="9" creationId="{296D5171-957F-400E-886A-0C4FB10CB4B0}"/>
          </ac:picMkLst>
        </pc:picChg>
        <pc:picChg chg="del">
          <ac:chgData name="蔓 藤" userId="f4206efd6a9cdb23" providerId="LiveId" clId="{8E72C776-6287-4CD7-9AC1-67B081A4725A}" dt="2020-09-14T12:23:06.778" v="113" actId="478"/>
          <ac:picMkLst>
            <pc:docMk/>
            <pc:sldMk cId="2160509190" sldId="288"/>
            <ac:picMk id="20" creationId="{B7ABC927-BE0C-4E85-A5F2-F5AF353556A1}"/>
          </ac:picMkLst>
        </pc:picChg>
        <pc:picChg chg="add del mod">
          <ac:chgData name="蔓 藤" userId="f4206efd6a9cdb23" providerId="LiveId" clId="{8E72C776-6287-4CD7-9AC1-67B081A4725A}" dt="2020-09-14T13:13:28.132" v="224"/>
          <ac:picMkLst>
            <pc:docMk/>
            <pc:sldMk cId="2160509190" sldId="288"/>
            <ac:picMk id="25" creationId="{11C546CE-6B99-4297-9DD6-515F8A7EB872}"/>
          </ac:picMkLst>
        </pc:picChg>
        <pc:picChg chg="add del mod">
          <ac:chgData name="蔓 藤" userId="f4206efd6a9cdb23" providerId="LiveId" clId="{8E72C776-6287-4CD7-9AC1-67B081A4725A}" dt="2020-09-14T13:16:41.355" v="226"/>
          <ac:picMkLst>
            <pc:docMk/>
            <pc:sldMk cId="2160509190" sldId="288"/>
            <ac:picMk id="26" creationId="{569CC22E-0180-44D2-B37F-D7355C45774B}"/>
          </ac:picMkLst>
        </pc:picChg>
        <pc:picChg chg="add mod">
          <ac:chgData name="蔓 藤" userId="f4206efd6a9cdb23" providerId="LiveId" clId="{8E72C776-6287-4CD7-9AC1-67B081A4725A}" dt="2020-09-14T13:24:43.510" v="227"/>
          <ac:picMkLst>
            <pc:docMk/>
            <pc:sldMk cId="2160509190" sldId="288"/>
            <ac:picMk id="27" creationId="{A6D9E2D7-9CFA-4420-8B35-6478D1185661}"/>
          </ac:picMkLst>
        </pc:picChg>
      </pc:sldChg>
      <pc:sldChg chg="addSp delSp modSp mod modTransition modAnim">
        <pc:chgData name="蔓 藤" userId="f4206efd6a9cdb23" providerId="LiveId" clId="{8E72C776-6287-4CD7-9AC1-67B081A4725A}" dt="2020-09-14T13:30:27.506" v="229"/>
        <pc:sldMkLst>
          <pc:docMk/>
          <pc:sldMk cId="3577464502" sldId="289"/>
        </pc:sldMkLst>
        <pc:spChg chg="ord">
          <ac:chgData name="蔓 藤" userId="f4206efd6a9cdb23" providerId="LiveId" clId="{8E72C776-6287-4CD7-9AC1-67B081A4725A}" dt="2020-09-14T12:23:02.964" v="112" actId="167"/>
          <ac:spMkLst>
            <pc:docMk/>
            <pc:sldMk cId="3577464502" sldId="289"/>
            <ac:spMk id="10" creationId="{9EF63825-FA69-4CC7-BAF7-73DF20E4B63F}"/>
          </ac:spMkLst>
        </pc:spChg>
        <pc:picChg chg="add ord">
          <ac:chgData name="蔓 藤" userId="f4206efd6a9cdb23" providerId="LiveId" clId="{8E72C776-6287-4CD7-9AC1-67B081A4725A}" dt="2020-09-14T12:22:59.476" v="111" actId="167"/>
          <ac:picMkLst>
            <pc:docMk/>
            <pc:sldMk cId="3577464502" sldId="289"/>
            <ac:picMk id="3" creationId="{AD90E0FF-B8BF-4FBD-8F83-9540DB8081FC}"/>
          </ac:picMkLst>
        </pc:picChg>
        <pc:picChg chg="add del mod">
          <ac:chgData name="蔓 藤" userId="f4206efd6a9cdb23" providerId="LiveId" clId="{8E72C776-6287-4CD7-9AC1-67B081A4725A}" dt="2020-09-14T13:27:12.302" v="228"/>
          <ac:picMkLst>
            <pc:docMk/>
            <pc:sldMk cId="3577464502" sldId="289"/>
            <ac:picMk id="6" creationId="{9C1E0B0F-36A7-43E6-9490-1AEF60058D75}"/>
          </ac:picMkLst>
        </pc:picChg>
        <pc:picChg chg="add mod">
          <ac:chgData name="蔓 藤" userId="f4206efd6a9cdb23" providerId="LiveId" clId="{8E72C776-6287-4CD7-9AC1-67B081A4725A}" dt="2020-09-14T13:30:27.506" v="229"/>
          <ac:picMkLst>
            <pc:docMk/>
            <pc:sldMk cId="3577464502" sldId="289"/>
            <ac:picMk id="7" creationId="{0C7EE30E-4A84-4AF1-AAEF-3AD9FCBD1BCD}"/>
          </ac:picMkLst>
        </pc:picChg>
        <pc:picChg chg="del">
          <ac:chgData name="蔓 藤" userId="f4206efd6a9cdb23" providerId="LiveId" clId="{8E72C776-6287-4CD7-9AC1-67B081A4725A}" dt="2020-09-14T12:22:56.028" v="109" actId="478"/>
          <ac:picMkLst>
            <pc:docMk/>
            <pc:sldMk cId="3577464502" sldId="289"/>
            <ac:picMk id="20" creationId="{B7ABC927-BE0C-4E85-A5F2-F5AF353556A1}"/>
          </ac:picMkLst>
        </pc:picChg>
      </pc:sldChg>
      <pc:sldChg chg="addSp delSp modSp add mod ord modTransition modNotesTx">
        <pc:chgData name="蔓 藤" userId="f4206efd6a9cdb23" providerId="LiveId" clId="{8E72C776-6287-4CD7-9AC1-67B081A4725A}" dt="2020-09-14T16:55:54.013" v="278"/>
        <pc:sldMkLst>
          <pc:docMk/>
          <pc:sldMk cId="2873521898" sldId="290"/>
        </pc:sldMkLst>
        <pc:spChg chg="mod">
          <ac:chgData name="蔓 藤" userId="f4206efd6a9cdb23" providerId="LiveId" clId="{8E72C776-6287-4CD7-9AC1-67B081A4725A}" dt="2020-09-14T16:34:11.202" v="269" actId="20577"/>
          <ac:spMkLst>
            <pc:docMk/>
            <pc:sldMk cId="2873521898" sldId="290"/>
            <ac:spMk id="8" creationId="{2ADA6305-8B6F-496A-93FA-07A3DFF9D57F}"/>
          </ac:spMkLst>
        </pc:spChg>
        <pc:picChg chg="add del mod">
          <ac:chgData name="蔓 藤" userId="f4206efd6a9cdb23" providerId="LiveId" clId="{8E72C776-6287-4CD7-9AC1-67B081A4725A}" dt="2020-09-14T16:33:22.243" v="249"/>
          <ac:picMkLst>
            <pc:docMk/>
            <pc:sldMk cId="2873521898" sldId="290"/>
            <ac:picMk id="3" creationId="{794B5F28-E248-4C88-AA92-9952E905C6C5}"/>
          </ac:picMkLst>
        </pc:picChg>
        <pc:picChg chg="add del mod">
          <ac:chgData name="蔓 藤" userId="f4206efd6a9cdb23" providerId="LiveId" clId="{8E72C776-6287-4CD7-9AC1-67B081A4725A}" dt="2020-09-14T16:34:24.449" v="270"/>
          <ac:picMkLst>
            <pc:docMk/>
            <pc:sldMk cId="2873521898" sldId="290"/>
            <ac:picMk id="6" creationId="{7E2ACCF4-D3A6-4C55-8B3E-8E558A1EF07D}"/>
          </ac:picMkLst>
        </pc:picChg>
        <pc:picChg chg="add mod">
          <ac:chgData name="蔓 藤" userId="f4206efd6a9cdb23" providerId="LiveId" clId="{8E72C776-6287-4CD7-9AC1-67B081A4725A}" dt="2020-09-14T16:34:24.449" v="270"/>
          <ac:picMkLst>
            <pc:docMk/>
            <pc:sldMk cId="2873521898" sldId="290"/>
            <ac:picMk id="7" creationId="{76215E0B-1413-4183-BA35-82FC748FF591}"/>
          </ac:picMkLst>
        </pc:picChg>
      </pc:sldChg>
      <pc:sldChg chg="addSp delSp modSp add del modTransition">
        <pc:chgData name="蔓 藤" userId="f4206efd6a9cdb23" providerId="LiveId" clId="{8E72C776-6287-4CD7-9AC1-67B081A4725A}" dt="2020-09-14T17:04:19.808" v="282" actId="47"/>
        <pc:sldMkLst>
          <pc:docMk/>
          <pc:sldMk cId="2571003550" sldId="291"/>
        </pc:sldMkLst>
        <pc:picChg chg="add mod">
          <ac:chgData name="蔓 藤" userId="f4206efd6a9cdb23" providerId="LiveId" clId="{8E72C776-6287-4CD7-9AC1-67B081A4725A}" dt="2020-09-14T17:04:11.432" v="281"/>
          <ac:picMkLst>
            <pc:docMk/>
            <pc:sldMk cId="2571003550" sldId="291"/>
            <ac:picMk id="6" creationId="{17636916-3DCB-4AE6-B26A-58644961C936}"/>
          </ac:picMkLst>
        </pc:picChg>
        <pc:picChg chg="del">
          <ac:chgData name="蔓 藤" userId="f4206efd6a9cdb23" providerId="LiveId" clId="{8E72C776-6287-4CD7-9AC1-67B081A4725A}" dt="2020-09-14T17:04:11.432" v="281"/>
          <ac:picMkLst>
            <pc:docMk/>
            <pc:sldMk cId="2571003550" sldId="291"/>
            <ac:picMk id="8" creationId="{B6764F4C-AADF-4203-BC2C-9AC31CD6BE1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94AB2A3-09C9-40D7-AB86-76C315B8BA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496943C-EA21-4BB9-AB1D-78B861DBAD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9C9FEF-7FBF-47ED-8F35-575C7F72BBE2}" type="datetimeFigureOut">
              <a:rPr lang="zh-CN" altLang="en-US" smtClean="0"/>
              <a:t>2020/10/2</a:t>
            </a:fld>
            <a:endParaRPr lang="zh-CN" altLang="en-US"/>
          </a:p>
        </p:txBody>
      </p:sp>
      <p:sp>
        <p:nvSpPr>
          <p:cNvPr id="4" name="页脚占位符 3">
            <a:extLst>
              <a:ext uri="{FF2B5EF4-FFF2-40B4-BE49-F238E27FC236}">
                <a16:creationId xmlns:a16="http://schemas.microsoft.com/office/drawing/2014/main" id="{91AC2B20-41EF-49CA-B2F6-4D82DD3D78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20th International Conference on Algorithms and Architectures for Parallel Processing</a:t>
            </a:r>
            <a:endParaRPr lang="zh-CN" altLang="en-US"/>
          </a:p>
        </p:txBody>
      </p:sp>
      <p:sp>
        <p:nvSpPr>
          <p:cNvPr id="5" name="灯片编号占位符 4">
            <a:extLst>
              <a:ext uri="{FF2B5EF4-FFF2-40B4-BE49-F238E27FC236}">
                <a16:creationId xmlns:a16="http://schemas.microsoft.com/office/drawing/2014/main" id="{2373F4D5-FC88-4C36-9043-4DDEFD0B5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DD1AA8-5726-4E8E-A3B2-B2407E3F148A}" type="slidenum">
              <a:rPr lang="zh-CN" altLang="en-US" smtClean="0"/>
              <a:t>‹#›</a:t>
            </a:fld>
            <a:endParaRPr lang="zh-CN" altLang="en-US"/>
          </a:p>
        </p:txBody>
      </p:sp>
    </p:spTree>
    <p:extLst>
      <p:ext uri="{BB962C8B-B14F-4D97-AF65-F5344CB8AC3E}">
        <p14:creationId xmlns:p14="http://schemas.microsoft.com/office/powerpoint/2010/main" val="3813521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1D080-324E-48AF-8ECD-3F55F527D92B}" type="datetimeFigureOut">
              <a:rPr lang="zh-CN" altLang="en-US" smtClean="0"/>
              <a:t>2020/10/2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20th International Conference on Algorithms and Architectures for Parallel Processing</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37131-E982-4D5A-B3AF-DB850AF482A0}" type="slidenum">
              <a:rPr lang="zh-CN" altLang="en-US" smtClean="0"/>
              <a:t>‹#›</a:t>
            </a:fld>
            <a:endParaRPr lang="zh-CN" altLang="en-US"/>
          </a:p>
        </p:txBody>
      </p:sp>
    </p:spTree>
    <p:extLst>
      <p:ext uri="{BB962C8B-B14F-4D97-AF65-F5344CB8AC3E}">
        <p14:creationId xmlns:p14="http://schemas.microsoft.com/office/powerpoint/2010/main" val="34945139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a:t>
            </a:fld>
            <a:endParaRPr lang="zh-CN" altLang="en-US"/>
          </a:p>
        </p:txBody>
      </p:sp>
    </p:spTree>
    <p:extLst>
      <p:ext uri="{BB962C8B-B14F-4D97-AF65-F5344CB8AC3E}">
        <p14:creationId xmlns:p14="http://schemas.microsoft.com/office/powerpoint/2010/main" val="291576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10</a:t>
            </a:fld>
            <a:endParaRPr lang="zh-CN" altLang="en-US"/>
          </a:p>
        </p:txBody>
      </p:sp>
    </p:spTree>
    <p:extLst>
      <p:ext uri="{BB962C8B-B14F-4D97-AF65-F5344CB8AC3E}">
        <p14:creationId xmlns:p14="http://schemas.microsoft.com/office/powerpoint/2010/main" val="290972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11</a:t>
            </a:fld>
            <a:endParaRPr lang="zh-CN" altLang="en-US"/>
          </a:p>
        </p:txBody>
      </p:sp>
    </p:spTree>
    <p:extLst>
      <p:ext uri="{BB962C8B-B14F-4D97-AF65-F5344CB8AC3E}">
        <p14:creationId xmlns:p14="http://schemas.microsoft.com/office/powerpoint/2010/main" val="47562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12</a:t>
            </a:fld>
            <a:endParaRPr lang="zh-CN" altLang="en-US"/>
          </a:p>
        </p:txBody>
      </p:sp>
    </p:spTree>
    <p:extLst>
      <p:ext uri="{BB962C8B-B14F-4D97-AF65-F5344CB8AC3E}">
        <p14:creationId xmlns:p14="http://schemas.microsoft.com/office/powerpoint/2010/main" val="289569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We properly</a:t>
                </a:r>
                <a:r>
                  <a:rPr lang="en-US" altLang="zh-CN" baseline="0" dirty="0" smtClean="0"/>
                  <a:t> defined the node priority after three steps of calculation.</a:t>
                </a:r>
              </a:p>
              <a:p>
                <a:endParaRPr lang="en-US" altLang="zh-CN" baseline="0" dirty="0" smtClean="0"/>
              </a:p>
              <a:p>
                <a:r>
                  <a:rPr lang="en-US" altLang="zh-CN" baseline="0" dirty="0" smtClean="0"/>
                  <a:t>Firstly, we assume that all requests of service l in the system are responded on node m and calculate the average response time of service l. </a:t>
                </a:r>
              </a:p>
              <a:p>
                <a:r>
                  <a:rPr lang="en-US" altLang="zh-CN" baseline="0" dirty="0" smtClean="0"/>
                  <a:t>According to the input variables service load distribution Φ and schedule delay time T, we can get the average response time of service l placed at node m.</a:t>
                </a:r>
              </a:p>
              <a:p>
                <a:r>
                  <a:rPr lang="en-US" altLang="zh-CN" sz="1200" b="0" i="0" kern="1200" dirty="0" smtClean="0">
                    <a:solidFill>
                      <a:schemeClr val="tx1"/>
                    </a:solidFill>
                    <a:effectLst/>
                    <a:latin typeface="+mn-lt"/>
                    <a:ea typeface="+mn-ea"/>
                    <a:cs typeface="+mn-cs"/>
                  </a:rPr>
                  <a:t>In the same way, we calculate the average delay time of other services on each node and</a:t>
                </a:r>
                <a:r>
                  <a:rPr lang="en-US" altLang="zh-CN" sz="1200" b="0" i="0" kern="1200" baseline="0" dirty="0" smtClean="0">
                    <a:solidFill>
                      <a:schemeClr val="tx1"/>
                    </a:solidFill>
                    <a:effectLst/>
                    <a:latin typeface="+mn-lt"/>
                    <a:ea typeface="+mn-ea"/>
                    <a:cs typeface="+mn-cs"/>
                  </a:rPr>
                  <a:t> obtain the matrix Q, which is an important factor in 2P algorithm.</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Secondly,  because the average delay time of each request that is scheduled to diverse node is different, such as </a:t>
                </a:r>
                <a:r>
                  <a:rPr lang="zh-CN" altLang="en-US" sz="1200" b="0" i="0" smtClean="0">
                    <a:latin typeface="Cambria Math" panose="02040503050406030204" pitchFamily="18" charset="0"/>
                  </a:rPr>
                  <a:t>𝑄</a:t>
                </a:r>
                <a:r>
                  <a:rPr lang="zh-CN" altLang="en-US" sz="1200" b="0" i="0" smtClean="0">
                    <a:latin typeface="Cambria Math" panose="02040503050406030204" pitchFamily="18" charset="0"/>
                  </a:rPr>
                  <a:t>_</a:t>
                </a:r>
                <a:r>
                  <a:rPr lang="zh-CN" altLang="en-US" sz="1200" b="0" i="0" smtClean="0">
                    <a:latin typeface="Cambria Math" panose="02040503050406030204" pitchFamily="18" charset="0"/>
                  </a:rPr>
                  <a:t>𝑚^𝑙</a:t>
                </a:r>
                <a:r>
                  <a:rPr lang="zh-CN" altLang="en-US" sz="1200" b="0" i="0" smtClean="0">
                    <a:latin typeface="Cambria Math" panose="02040503050406030204" pitchFamily="18" charset="0"/>
                  </a:rPr>
                  <a:t>≠</a:t>
                </a:r>
                <a:r>
                  <a:rPr lang="zh-CN" altLang="en-US" sz="1200" b="0" i="0" smtClean="0">
                    <a:latin typeface="Cambria Math" panose="02040503050406030204" pitchFamily="18" charset="0"/>
                  </a:rPr>
                  <a:t>𝑄</a:t>
                </a:r>
                <a:r>
                  <a:rPr lang="zh-CN" altLang="en-US" sz="1200" b="0" i="0" smtClean="0">
                    <a:latin typeface="Cambria Math" panose="02040503050406030204" pitchFamily="18" charset="0"/>
                  </a:rPr>
                  <a:t>_</a:t>
                </a:r>
                <a:r>
                  <a:rPr lang="en-US" altLang="zh-CN" sz="1200" b="0" i="0" smtClean="0">
                    <a:latin typeface="Cambria Math" panose="02040503050406030204" pitchFamily="18" charset="0"/>
                  </a:rPr>
                  <a:t>𝑛</a:t>
                </a:r>
                <a:r>
                  <a:rPr lang="zh-CN" altLang="en-US" sz="1200" b="0" i="0" smtClean="0">
                    <a:latin typeface="Cambria Math" panose="02040503050406030204" pitchFamily="18" charset="0"/>
                  </a:rPr>
                  <a:t>^</a:t>
                </a:r>
                <a:r>
                  <a:rPr lang="zh-CN" altLang="en-US" sz="1200" b="0" i="0" smtClean="0">
                    <a:latin typeface="Cambria Math" panose="02040503050406030204" pitchFamily="18" charset="0"/>
                  </a:rPr>
                  <a:t>𝑙</a:t>
                </a:r>
                <a:r>
                  <a:rPr lang="en-US" altLang="zh-CN" dirty="0" smtClean="0"/>
                  <a:t>.</a:t>
                </a:r>
              </a:p>
              <a:p>
                <a:r>
                  <a:rPr lang="en-US" altLang="zh-CN" dirty="0" smtClean="0"/>
                  <a:t>We defined the ideal node set of each service according to the</a:t>
                </a:r>
                <a:r>
                  <a:rPr lang="en-US" altLang="zh-CN" baseline="0" dirty="0" smtClean="0"/>
                  <a:t> average delay time matrix Q, which is represented by matrix G.</a:t>
                </a:r>
              </a:p>
              <a:p>
                <a:r>
                  <a:rPr lang="en-US" altLang="zh-CN" baseline="0" dirty="0" smtClean="0"/>
                  <a:t>Where element Gl1= np1 means that the first ideal node of service l is np1,</a:t>
                </a:r>
              </a:p>
              <a:p>
                <a:r>
                  <a:rPr lang="en-US" altLang="zh-CN" baseline="0" dirty="0" smtClean="0"/>
                  <a:t>Gl2= np2 means that the second ideal node of service l is np2,</a:t>
                </a:r>
              </a:p>
              <a:p>
                <a:r>
                  <a:rPr lang="en-US" altLang="zh-CN" baseline="0" dirty="0" smtClean="0"/>
                  <a:t>…..</a:t>
                </a:r>
                <a:endParaRPr lang="en-US" altLang="zh-CN" baseline="0" dirty="0" smtClean="0"/>
              </a:p>
              <a:p>
                <a:r>
                  <a:rPr lang="en-US" altLang="zh-CN" baseline="0" dirty="0" smtClean="0"/>
                  <a:t>Variable </a:t>
                </a:r>
                <a:r>
                  <a:rPr lang="en-US" altLang="zh-CN" dirty="0" smtClean="0"/>
                  <a:t> </a:t>
                </a:r>
                <a:r>
                  <a:rPr lang="en-US" altLang="zh-CN" sz="900" b="0" i="0" smtClean="0">
                    <a:latin typeface="Cambria Math" panose="02040503050406030204" pitchFamily="18" charset="0"/>
                  </a:rPr>
                  <a:t>𝐺</a:t>
                </a:r>
                <a:r>
                  <a:rPr lang="zh-CN" altLang="zh-CN" sz="900" b="0" i="0" smtClean="0">
                    <a:latin typeface="Cambria Math" panose="02040503050406030204" pitchFamily="18" charset="0"/>
                  </a:rPr>
                  <a:t>_(</a:t>
                </a:r>
                <a:r>
                  <a:rPr lang="en-US" altLang="zh-CN" sz="900" b="0" i="0" smtClean="0">
                    <a:latin typeface="Cambria Math" panose="02040503050406030204" pitchFamily="18" charset="0"/>
                  </a:rPr>
                  <a:t>𝑙,𝑘</a:t>
                </a:r>
                <a:r>
                  <a:rPr lang="zh-CN" altLang="zh-CN" sz="900" b="0" i="0" smtClean="0">
                    <a:latin typeface="Cambria Math" panose="02040503050406030204" pitchFamily="18" charset="0"/>
                  </a:rPr>
                  <a:t>)</a:t>
                </a:r>
                <a:r>
                  <a:rPr lang="en-US" altLang="zh-CN" sz="900" b="0" i="0" smtClean="0">
                    <a:latin typeface="Cambria Math" panose="02040503050406030204" pitchFamily="18" charset="0"/>
                  </a:rPr>
                  <a:t>=</a:t>
                </a:r>
                <a:r>
                  <a:rPr lang="en-US" altLang="zh-CN" sz="1200" b="0" i="0" smtClean="0">
                    <a:latin typeface="Cambria Math" panose="02040503050406030204" pitchFamily="18" charset="0"/>
                  </a:rPr>
                  <a:t>𝑛</a:t>
                </a:r>
                <a:r>
                  <a:rPr lang="zh-CN" altLang="zh-CN" sz="1200" b="0" i="0" smtClean="0">
                    <a:latin typeface="Cambria Math" panose="02040503050406030204" pitchFamily="18" charset="0"/>
                  </a:rPr>
                  <a:t>_(</a:t>
                </a:r>
                <a:r>
                  <a:rPr lang="en-US" altLang="zh-CN" sz="1200" b="0" i="0" smtClean="0">
                    <a:latin typeface="Cambria Math" panose="02040503050406030204" pitchFamily="18" charset="0"/>
                  </a:rPr>
                  <a:t>𝑝</a:t>
                </a:r>
                <a:r>
                  <a:rPr lang="zh-CN" altLang="zh-CN" sz="1200" b="0" i="0">
                    <a:latin typeface="Cambria Math" panose="02040503050406030204" pitchFamily="18" charset="0"/>
                  </a:rPr>
                  <a:t>_</a:t>
                </a:r>
                <a:r>
                  <a:rPr lang="en-US" altLang="zh-CN" sz="1200" b="0" i="0" smtClean="0">
                    <a:latin typeface="Cambria Math" panose="02040503050406030204" pitchFamily="18" charset="0"/>
                  </a:rPr>
                  <a:t>1 </a:t>
                </a:r>
                <a:r>
                  <a:rPr lang="zh-CN" altLang="zh-CN" sz="1200" b="0" i="0" smtClean="0">
                    <a:latin typeface="Cambria Math" panose="02040503050406030204" pitchFamily="18" charset="0"/>
                  </a:rPr>
                  <a:t>)</a:t>
                </a:r>
                <a:r>
                  <a:rPr lang="en-US" altLang="zh-CN" dirty="0" smtClean="0"/>
                  <a:t> represent  that the k-</a:t>
                </a:r>
                <a:r>
                  <a:rPr lang="en-US" altLang="zh-CN" dirty="0" err="1" smtClean="0"/>
                  <a:t>th</a:t>
                </a:r>
                <a:r>
                  <a:rPr lang="en-US" altLang="zh-CN" dirty="0" smtClean="0"/>
                  <a:t> ideal node of service l is </a:t>
                </a:r>
                <a:r>
                  <a:rPr lang="en-US" altLang="zh-CN" sz="1200" b="0" i="0" smtClean="0">
                    <a:latin typeface="Cambria Math" panose="02040503050406030204" pitchFamily="18" charset="0"/>
                  </a:rPr>
                  <a:t>𝑛</a:t>
                </a:r>
                <a:r>
                  <a:rPr lang="zh-CN" altLang="zh-CN" sz="1200" b="0" i="0" smtClean="0">
                    <a:latin typeface="Cambria Math" panose="02040503050406030204" pitchFamily="18" charset="0"/>
                  </a:rPr>
                  <a:t>_(</a:t>
                </a:r>
                <a:r>
                  <a:rPr lang="en-US" altLang="zh-CN" sz="1200" b="0" i="0" smtClean="0">
                    <a:latin typeface="Cambria Math" panose="02040503050406030204" pitchFamily="18" charset="0"/>
                  </a:rPr>
                  <a:t>𝑝</a:t>
                </a:r>
                <a:r>
                  <a:rPr lang="zh-CN" altLang="zh-CN" sz="1200" b="0" i="0">
                    <a:latin typeface="Cambria Math" panose="02040503050406030204" pitchFamily="18" charset="0"/>
                  </a:rPr>
                  <a:t>_</a:t>
                </a:r>
                <a:r>
                  <a:rPr lang="en-US" altLang="zh-CN" sz="1200" b="0" i="0" smtClean="0">
                    <a:latin typeface="Cambria Math" panose="02040503050406030204" pitchFamily="18" charset="0"/>
                  </a:rPr>
                  <a:t>1 </a:t>
                </a:r>
                <a:r>
                  <a:rPr lang="zh-CN" altLang="zh-CN" sz="1200" b="0" i="0" smtClean="0">
                    <a:latin typeface="Cambria Math" panose="02040503050406030204" pitchFamily="18" charset="0"/>
                  </a:rPr>
                  <a:t>)</a:t>
                </a:r>
                <a:r>
                  <a:rPr lang="en-US" altLang="zh-CN" dirty="0" smtClean="0"/>
                  <a:t>. </a:t>
                </a:r>
              </a:p>
              <a:p>
                <a:r>
                  <a:rPr lang="en-US" altLang="zh-CN" dirty="0" smtClean="0"/>
                  <a:t>The shorter</a:t>
                </a:r>
                <a:r>
                  <a:rPr lang="en-US" altLang="zh-CN" baseline="0" dirty="0" smtClean="0"/>
                  <a:t> the average delay time of node, the higher its ideal level.</a:t>
                </a:r>
              </a:p>
              <a:p>
                <a:endParaRPr lang="en-US" altLang="zh-CN" baseline="0" dirty="0" smtClean="0"/>
              </a:p>
              <a:p>
                <a:r>
                  <a:rPr lang="en-US" altLang="zh-CN" dirty="0" smtClean="0"/>
                  <a:t>Thirdly,</a:t>
                </a:r>
                <a:r>
                  <a:rPr lang="en-US" altLang="zh-CN" baseline="0" dirty="0" smtClean="0"/>
                  <a:t> we obtain the initial service candidates matrix L based on the matrix G.</a:t>
                </a:r>
              </a:p>
              <a:p>
                <a:pPr/>
                <a: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a:t>𝐿</a:t>
                </a:r>
                <a:r>
                  <a:rPr kumimoji="0" lang="zh-CN"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a:t>_</a:t>
                </a:r>
                <a: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a:t>𝑛</a:t>
                </a:r>
                <a:r>
                  <a:rPr lang="en-US" altLang="zh-CN" dirty="0" smtClean="0"/>
                  <a:t> is</a:t>
                </a:r>
                <a:r>
                  <a:rPr lang="en-US" altLang="zh-CN" baseline="0" dirty="0" smtClean="0"/>
                  <a:t> a initial service candidates set of node n and contain all services whose first ideal node is n.</a:t>
                </a:r>
              </a:p>
              <a:p>
                <a:pPr/>
                <a:r>
                  <a:rPr lang="en-US" altLang="zh-CN" dirty="0" smtClean="0"/>
                  <a:t>The set Ln will be dynamically</a:t>
                </a:r>
                <a:r>
                  <a:rPr lang="en-US" altLang="zh-CN" baseline="0" dirty="0" smtClean="0"/>
                  <a:t> </a:t>
                </a:r>
                <a:r>
                  <a:rPr lang="en-US" altLang="zh-CN" dirty="0" smtClean="0"/>
                  <a:t>adjusted according to the placement situation. </a:t>
                </a:r>
              </a:p>
              <a:p>
                <a:pPr/>
                <a:r>
                  <a:rPr lang="en-US" altLang="zh-CN" dirty="0" smtClean="0"/>
                  <a:t>The more services in the set Ln,</a:t>
                </a:r>
                <a:r>
                  <a:rPr lang="en-US" altLang="zh-CN" baseline="0" dirty="0" smtClean="0"/>
                  <a:t> </a:t>
                </a:r>
                <a:r>
                  <a:rPr lang="en-US" altLang="zh-CN" dirty="0" smtClean="0"/>
                  <a:t>the higher the value of node n. </a:t>
                </a:r>
              </a:p>
              <a:p>
                <a:pPr/>
                <a:r>
                  <a:rPr lang="en-US" altLang="zh-CN" dirty="0" smtClean="0"/>
                  <a:t>So, the modulo |Ln| is defined as the value of</a:t>
                </a:r>
                <a:r>
                  <a:rPr lang="en-US" altLang="zh-CN" baseline="0" dirty="0" smtClean="0"/>
                  <a:t> </a:t>
                </a:r>
                <a:r>
                  <a:rPr lang="en-US" altLang="zh-CN" dirty="0" smtClean="0"/>
                  <a:t>node n, also known as the priority.</a:t>
                </a:r>
                <a:br>
                  <a:rPr lang="en-US" altLang="zh-CN" dirty="0" smtClean="0"/>
                </a:br>
                <a:endParaRPr lang="en-US" altLang="zh-CN" baseline="0" dirty="0" smtClean="0"/>
              </a:p>
              <a:p>
                <a:endParaRPr lang="zh-CN" altLang="en-US" dirty="0"/>
              </a:p>
            </p:txBody>
          </p:sp>
        </mc:Fallback>
      </mc:AlternateContent>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13</a:t>
            </a:fld>
            <a:endParaRPr lang="zh-CN" altLang="en-US"/>
          </a:p>
        </p:txBody>
      </p:sp>
    </p:spTree>
    <p:extLst>
      <p:ext uri="{BB962C8B-B14F-4D97-AF65-F5344CB8AC3E}">
        <p14:creationId xmlns:p14="http://schemas.microsoft.com/office/powerpoint/2010/main" val="156277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Next,</a:t>
                </a:r>
                <a:r>
                  <a:rPr lang="en-US" altLang="zh-CN" baseline="0" dirty="0" smtClean="0"/>
                  <a:t> we will describe the service strategy in detail. The main idea of algorithm is to select the services sequentially from the initial candidate set of node with highest priority for placement strategy, and then add this service to the set of its next ideal node. </a:t>
                </a:r>
              </a:p>
              <a:p>
                <a:endParaRPr lang="en-US" altLang="zh-CN" baseline="0" dirty="0" smtClean="0"/>
              </a:p>
              <a:p>
                <a:r>
                  <a:rPr lang="en-US" altLang="zh-CN" dirty="0" smtClean="0"/>
                  <a:t>Firstly, for the initial service candidate set L of each node, loop lines 1-18</a:t>
                </a:r>
                <a:r>
                  <a:rPr lang="en-US" altLang="zh-CN" baseline="0" dirty="0" smtClean="0"/>
                  <a:t> </a:t>
                </a:r>
                <a:r>
                  <a:rPr lang="en-US" altLang="zh-CN" dirty="0" smtClean="0"/>
                  <a:t>until the service candidate set Ln of all nodes is null. In circulation, we select the</a:t>
                </a:r>
                <a:r>
                  <a:rPr lang="en-US" altLang="zh-CN" baseline="0" dirty="0" smtClean="0"/>
                  <a:t> </a:t>
                </a:r>
                <a:r>
                  <a:rPr lang="en-US" altLang="zh-CN" dirty="0" smtClean="0"/>
                  <a:t>node with the highest priority, which is marked as e.</a:t>
                </a:r>
              </a:p>
              <a:p>
                <a:endParaRPr lang="en-US" altLang="zh-CN" dirty="0" smtClean="0"/>
              </a:p>
              <a:p>
                <a:r>
                  <a:rPr lang="en-US" altLang="zh-CN" dirty="0" smtClean="0"/>
                  <a:t>Then we order the services in Le based on service priority Ω. </a:t>
                </a:r>
              </a:p>
              <a:p>
                <a:r>
                  <a:rPr lang="en-US" altLang="zh-CN" dirty="0" smtClean="0"/>
                  <a:t>We consider the</a:t>
                </a:r>
                <a:r>
                  <a:rPr lang="en-US" altLang="zh-CN" baseline="0" dirty="0" smtClean="0"/>
                  <a:t> </a:t>
                </a:r>
                <a:r>
                  <a:rPr lang="en-US" altLang="zh-CN" dirty="0" smtClean="0"/>
                  <a:t>service loads, the number of replicas, the average response time and the response</a:t>
                </a:r>
                <a:r>
                  <a:rPr lang="en-US" altLang="zh-CN" baseline="0" dirty="0" smtClean="0"/>
                  <a:t> </a:t>
                </a:r>
                <a:r>
                  <a:rPr lang="en-US" altLang="zh-CN" dirty="0" smtClean="0"/>
                  <a:t>time gap with the sub-ideal node to define the variable Ω.</a:t>
                </a:r>
              </a:p>
              <a:p>
                <a:r>
                  <a:rPr lang="en-US" altLang="zh-CN" dirty="0" smtClean="0"/>
                  <a:t>Suppose that the node e is the </a:t>
                </a:r>
                <a:r>
                  <a:rPr lang="en-US" altLang="zh-CN" dirty="0" err="1" smtClean="0"/>
                  <a:t>i-th</a:t>
                </a:r>
                <a:r>
                  <a:rPr lang="en-US" altLang="zh-CN" dirty="0" smtClean="0"/>
                  <a:t> ideal node of service and the node o is the next ideal node of this</a:t>
                </a:r>
                <a:r>
                  <a:rPr lang="en-US" altLang="zh-CN" baseline="0" dirty="0" smtClean="0"/>
                  <a:t> service. So the response time gap </a:t>
                </a:r>
                <a:r>
                  <a:rPr lang="en-US" altLang="zh-CN" sz="1200" i="0" smtClean="0">
                    <a:latin typeface="Cambria Math" panose="02040503050406030204" pitchFamily="18" charset="0"/>
                  </a:rPr>
                  <a:t>∆</a:t>
                </a:r>
                <a:r>
                  <a:rPr lang="en-US" altLang="zh-CN" sz="1200" i="0">
                    <a:latin typeface="Cambria Math" panose="02040503050406030204" pitchFamily="18" charset="0"/>
                  </a:rPr>
                  <a:t>𝑄</a:t>
                </a:r>
                <a:r>
                  <a:rPr lang="zh-CN" altLang="zh-CN" sz="1200" i="0">
                    <a:latin typeface="Cambria Math" panose="02040503050406030204" pitchFamily="18" charset="0"/>
                  </a:rPr>
                  <a:t>_</a:t>
                </a:r>
                <a:r>
                  <a:rPr lang="en-US" altLang="zh-CN" sz="1200" i="0">
                    <a:latin typeface="Cambria Math" panose="02040503050406030204" pitchFamily="18" charset="0"/>
                  </a:rPr>
                  <a:t>𝑙</a:t>
                </a:r>
                <a:r>
                  <a:rPr lang="en-US" altLang="zh-CN" sz="1200" b="0" i="0" smtClean="0">
                    <a:latin typeface="Cambria Math" panose="02040503050406030204" pitchFamily="18" charset="0"/>
                  </a:rPr>
                  <a:t>=</a:t>
                </a:r>
                <a:r>
                  <a:rPr lang="en-US" altLang="zh-CN" sz="1200" i="0">
                    <a:latin typeface="Cambria Math" panose="02040503050406030204" pitchFamily="18" charset="0"/>
                  </a:rPr>
                  <a:t>𝑄</a:t>
                </a:r>
                <a:r>
                  <a:rPr lang="zh-CN" altLang="zh-CN" sz="1200" i="0">
                    <a:latin typeface="Cambria Math" panose="02040503050406030204" pitchFamily="18" charset="0"/>
                  </a:rPr>
                  <a:t>_</a:t>
                </a:r>
                <a:r>
                  <a:rPr lang="en-US" altLang="zh-CN" sz="1200" b="0" i="0" smtClean="0">
                    <a:latin typeface="Cambria Math" panose="02040503050406030204" pitchFamily="18" charset="0"/>
                  </a:rPr>
                  <a:t>𝑜^</a:t>
                </a:r>
                <a:r>
                  <a:rPr lang="en-US" altLang="zh-CN" sz="1200" i="0">
                    <a:latin typeface="Cambria Math" panose="02040503050406030204" pitchFamily="18" charset="0"/>
                  </a:rPr>
                  <a:t>𝑙</a:t>
                </a:r>
                <a:r>
                  <a:rPr lang="en-US" altLang="zh-CN" sz="1200" b="0" i="0" smtClean="0">
                    <a:latin typeface="Cambria Math" panose="02040503050406030204" pitchFamily="18" charset="0"/>
                  </a:rPr>
                  <a:t>−</a:t>
                </a:r>
                <a:r>
                  <a:rPr lang="en-US" altLang="zh-CN" sz="1200" i="0">
                    <a:latin typeface="Cambria Math" panose="02040503050406030204" pitchFamily="18" charset="0"/>
                  </a:rPr>
                  <a:t>𝑄</a:t>
                </a:r>
                <a:r>
                  <a:rPr lang="zh-CN" altLang="zh-CN" sz="1200" i="0">
                    <a:latin typeface="Cambria Math" panose="02040503050406030204" pitchFamily="18" charset="0"/>
                  </a:rPr>
                  <a:t>_</a:t>
                </a:r>
                <a:r>
                  <a:rPr lang="en-US" altLang="zh-CN" sz="1200" i="0">
                    <a:latin typeface="Cambria Math" panose="02040503050406030204" pitchFamily="18" charset="0"/>
                  </a:rPr>
                  <a:t>𝑒^𝑙</a:t>
                </a:r>
                <a:r>
                  <a:rPr lang="en-US" altLang="zh-CN" dirty="0" smtClean="0"/>
                  <a:t>.</a:t>
                </a:r>
              </a:p>
              <a:p>
                <a:r>
                  <a:rPr lang="en-US" altLang="zh-CN" dirty="0" smtClean="0"/>
                  <a:t>In this equation</a:t>
                </a:r>
                <a:r>
                  <a:rPr lang="en-US" altLang="zh-CN" baseline="0" dirty="0" smtClean="0"/>
                  <a:t>, it is known that the time gap and service loads are greater, the service priority is higher. And the greater the average delay time and the number of replicas </a:t>
                </a:r>
                <a:r>
                  <a:rPr lang="en-US" altLang="zh-CN" baseline="0" smtClean="0"/>
                  <a:t>are, the </a:t>
                </a:r>
                <a:r>
                  <a:rPr lang="en-US" altLang="zh-CN" baseline="0" dirty="0" smtClean="0"/>
                  <a:t>lower the priority is.</a:t>
                </a:r>
                <a:endParaRPr lang="zh-CN" altLang="en-US" dirty="0"/>
              </a:p>
            </p:txBody>
          </p:sp>
        </mc:Fallback>
      </mc:AlternateContent>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14</a:t>
            </a:fld>
            <a:endParaRPr lang="zh-CN" altLang="en-US"/>
          </a:p>
        </p:txBody>
      </p:sp>
    </p:spTree>
    <p:extLst>
      <p:ext uri="{BB962C8B-B14F-4D97-AF65-F5344CB8AC3E}">
        <p14:creationId xmlns:p14="http://schemas.microsoft.com/office/powerpoint/2010/main" val="237326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15</a:t>
            </a:fld>
            <a:endParaRPr lang="zh-CN" altLang="en-US"/>
          </a:p>
        </p:txBody>
      </p:sp>
    </p:spTree>
    <p:extLst>
      <p:ext uri="{BB962C8B-B14F-4D97-AF65-F5344CB8AC3E}">
        <p14:creationId xmlns:p14="http://schemas.microsoft.com/office/powerpoint/2010/main" val="169944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16</a:t>
            </a:fld>
            <a:endParaRPr lang="zh-CN" altLang="en-US"/>
          </a:p>
        </p:txBody>
      </p:sp>
    </p:spTree>
    <p:extLst>
      <p:ext uri="{BB962C8B-B14F-4D97-AF65-F5344CB8AC3E}">
        <p14:creationId xmlns:p14="http://schemas.microsoft.com/office/powerpoint/2010/main" val="1200611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17</a:t>
            </a:fld>
            <a:endParaRPr lang="zh-CN" altLang="en-US"/>
          </a:p>
        </p:txBody>
      </p:sp>
    </p:spTree>
    <p:extLst>
      <p:ext uri="{BB962C8B-B14F-4D97-AF65-F5344CB8AC3E}">
        <p14:creationId xmlns:p14="http://schemas.microsoft.com/office/powerpoint/2010/main" val="379933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18</a:t>
            </a:fld>
            <a:endParaRPr lang="zh-CN" altLang="en-US"/>
          </a:p>
        </p:txBody>
      </p:sp>
    </p:spTree>
    <p:extLst>
      <p:ext uri="{BB962C8B-B14F-4D97-AF65-F5344CB8AC3E}">
        <p14:creationId xmlns:p14="http://schemas.microsoft.com/office/powerpoint/2010/main" val="3404519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19</a:t>
            </a:fld>
            <a:endParaRPr lang="zh-CN" altLang="en-US"/>
          </a:p>
        </p:txBody>
      </p:sp>
    </p:spTree>
    <p:extLst>
      <p:ext uri="{BB962C8B-B14F-4D97-AF65-F5344CB8AC3E}">
        <p14:creationId xmlns:p14="http://schemas.microsoft.com/office/powerpoint/2010/main" val="21063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2</a:t>
            </a:fld>
            <a:endParaRPr lang="zh-CN" altLang="en-US"/>
          </a:p>
        </p:txBody>
      </p:sp>
    </p:spTree>
    <p:extLst>
      <p:ext uri="{BB962C8B-B14F-4D97-AF65-F5344CB8AC3E}">
        <p14:creationId xmlns:p14="http://schemas.microsoft.com/office/powerpoint/2010/main" val="3724340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20</a:t>
            </a:fld>
            <a:endParaRPr lang="zh-CN" altLang="en-US"/>
          </a:p>
        </p:txBody>
      </p:sp>
    </p:spTree>
    <p:extLst>
      <p:ext uri="{BB962C8B-B14F-4D97-AF65-F5344CB8AC3E}">
        <p14:creationId xmlns:p14="http://schemas.microsoft.com/office/powerpoint/2010/main" val="500682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21</a:t>
            </a:fld>
            <a:endParaRPr lang="zh-CN" altLang="en-US"/>
          </a:p>
        </p:txBody>
      </p:sp>
    </p:spTree>
    <p:extLst>
      <p:ext uri="{BB962C8B-B14F-4D97-AF65-F5344CB8AC3E}">
        <p14:creationId xmlns:p14="http://schemas.microsoft.com/office/powerpoint/2010/main" val="1884747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22</a:t>
            </a:fld>
            <a:endParaRPr lang="zh-CN" altLang="en-US"/>
          </a:p>
        </p:txBody>
      </p:sp>
    </p:spTree>
    <p:extLst>
      <p:ext uri="{BB962C8B-B14F-4D97-AF65-F5344CB8AC3E}">
        <p14:creationId xmlns:p14="http://schemas.microsoft.com/office/powerpoint/2010/main" val="412163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3</a:t>
            </a:fld>
            <a:endParaRPr lang="zh-CN" altLang="en-US"/>
          </a:p>
        </p:txBody>
      </p:sp>
    </p:spTree>
    <p:extLst>
      <p:ext uri="{BB962C8B-B14F-4D97-AF65-F5344CB8AC3E}">
        <p14:creationId xmlns:p14="http://schemas.microsoft.com/office/powerpoint/2010/main" val="231223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4</a:t>
            </a:fld>
            <a:endParaRPr lang="zh-CN" altLang="en-US"/>
          </a:p>
        </p:txBody>
      </p:sp>
    </p:spTree>
    <p:extLst>
      <p:ext uri="{BB962C8B-B14F-4D97-AF65-F5344CB8AC3E}">
        <p14:creationId xmlns:p14="http://schemas.microsoft.com/office/powerpoint/2010/main" val="297660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5</a:t>
            </a:fld>
            <a:endParaRPr lang="zh-CN" altLang="en-US"/>
          </a:p>
        </p:txBody>
      </p:sp>
    </p:spTree>
    <p:extLst>
      <p:ext uri="{BB962C8B-B14F-4D97-AF65-F5344CB8AC3E}">
        <p14:creationId xmlns:p14="http://schemas.microsoft.com/office/powerpoint/2010/main" val="421343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6</a:t>
            </a:fld>
            <a:endParaRPr lang="zh-CN" altLang="en-US"/>
          </a:p>
        </p:txBody>
      </p:sp>
    </p:spTree>
    <p:extLst>
      <p:ext uri="{BB962C8B-B14F-4D97-AF65-F5344CB8AC3E}">
        <p14:creationId xmlns:p14="http://schemas.microsoft.com/office/powerpoint/2010/main" val="199931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7</a:t>
            </a:fld>
            <a:endParaRPr lang="zh-CN" altLang="en-US"/>
          </a:p>
        </p:txBody>
      </p:sp>
    </p:spTree>
    <p:extLst>
      <p:ext uri="{BB962C8B-B14F-4D97-AF65-F5344CB8AC3E}">
        <p14:creationId xmlns:p14="http://schemas.microsoft.com/office/powerpoint/2010/main" val="260245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baseline="0" dirty="0"/>
              </a:p>
            </p:txBody>
          </p:sp>
        </mc:Choice>
        <mc:Fallback xmlns="">
          <p:sp>
            <p:nvSpPr>
              <p:cNvPr id="3" name="备注占位符 2"/>
              <p:cNvSpPr>
                <a:spLocks noGrp="1"/>
              </p:cNvSpPr>
              <p:nvPr>
                <p:ph type="body" idx="1"/>
              </p:nvPr>
            </p:nvSpPr>
            <p:spPr/>
            <p:txBody>
              <a:bodyPr/>
              <a:lstStyle/>
              <a:p>
                <a:r>
                  <a:rPr lang="en-US" altLang="zh-CN" dirty="0" smtClean="0"/>
                  <a:t>Load distribution </a:t>
                </a:r>
                <a:r>
                  <a:rPr lang="el-GR" altLang="zh-CN" sz="1200" i="0" smtClean="0">
                    <a:latin typeface="Cambria Math" panose="02040503050406030204" pitchFamily="18" charset="0"/>
                    <a:ea typeface="Cambria Math" panose="02040503050406030204" pitchFamily="18" charset="0"/>
                  </a:rPr>
                  <a:t>Φ</a:t>
                </a:r>
                <a:r>
                  <a:rPr lang="en-US" altLang="zh-CN" sz="1200" i="0" smtClean="0">
                    <a:latin typeface="Cambria Math" panose="02040503050406030204" pitchFamily="18" charset="0"/>
                    <a:ea typeface="Cambria Math" panose="02040503050406030204" pitchFamily="18" charset="0"/>
                  </a:rPr>
                  <a:t>_(</a:t>
                </a:r>
                <a:r>
                  <a:rPr lang="en-US" altLang="zh-CN" sz="1200" b="0" i="0" smtClean="0">
                    <a:latin typeface="Cambria Math" panose="02040503050406030204" pitchFamily="18" charset="0"/>
                    <a:ea typeface="宋体" panose="02010600030101010101" pitchFamily="2" charset="-122"/>
                  </a:rPr>
                  <a:t>𝑙,𝑛</a:t>
                </a:r>
                <a:r>
                  <a:rPr lang="en-US" altLang="zh-CN" sz="1200" b="0" i="0" smtClean="0">
                    <a:latin typeface="Cambria Math" panose="02040503050406030204" pitchFamily="18" charset="0"/>
                    <a:ea typeface="宋体" panose="02010600030101010101" pitchFamily="2" charset="-122"/>
                  </a:rPr>
                  <a:t>)</a:t>
                </a:r>
                <a:r>
                  <a:rPr lang="zh-CN" altLang="en-US" dirty="0" smtClean="0"/>
                  <a:t> </a:t>
                </a:r>
                <a:r>
                  <a:rPr lang="en-US" altLang="zh-CN" dirty="0" smtClean="0"/>
                  <a:t>is represent</a:t>
                </a:r>
                <a:r>
                  <a:rPr lang="en-US" altLang="zh-CN" baseline="0" dirty="0" smtClean="0"/>
                  <a:t> the load </a:t>
                </a:r>
                <a:r>
                  <a:rPr lang="en-US" altLang="zh-CN" baseline="0" smtClean="0"/>
                  <a:t>of services                                                                                                                                                                                   </a:t>
                </a:r>
                <a:endParaRPr lang="zh-CN" altLang="en-US" dirty="0"/>
              </a:p>
            </p:txBody>
          </p:sp>
        </mc:Fallback>
      </mc:AlternateContent>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8</a:t>
            </a:fld>
            <a:endParaRPr lang="zh-CN" altLang="en-US"/>
          </a:p>
        </p:txBody>
      </p:sp>
    </p:spTree>
    <p:extLst>
      <p:ext uri="{BB962C8B-B14F-4D97-AF65-F5344CB8AC3E}">
        <p14:creationId xmlns:p14="http://schemas.microsoft.com/office/powerpoint/2010/main" val="404020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页脚占位符 3"/>
          <p:cNvSpPr>
            <a:spLocks noGrp="1"/>
          </p:cNvSpPr>
          <p:nvPr>
            <p:ph type="ftr" sz="quarter" idx="10"/>
          </p:nvPr>
        </p:nvSpPr>
        <p:spPr/>
        <p:txBody>
          <a:bodyPr/>
          <a:lstStyle/>
          <a:p>
            <a:r>
              <a:rPr lang="en-US" altLang="zh-CN"/>
              <a:t>20th International Conference on Algorithms and Architectures for Parallel Processing</a:t>
            </a:r>
            <a:endParaRPr lang="zh-CN" altLang="en-US"/>
          </a:p>
        </p:txBody>
      </p:sp>
      <p:sp>
        <p:nvSpPr>
          <p:cNvPr id="5" name="灯片编号占位符 4"/>
          <p:cNvSpPr>
            <a:spLocks noGrp="1"/>
          </p:cNvSpPr>
          <p:nvPr>
            <p:ph type="sldNum" sz="quarter" idx="11"/>
          </p:nvPr>
        </p:nvSpPr>
        <p:spPr/>
        <p:txBody>
          <a:bodyPr/>
          <a:lstStyle/>
          <a:p>
            <a:fld id="{A1B37131-E982-4D5A-B3AF-DB850AF482A0}" type="slidenum">
              <a:rPr lang="zh-CN" altLang="en-US" smtClean="0"/>
              <a:t>9</a:t>
            </a:fld>
            <a:endParaRPr lang="zh-CN" altLang="en-US"/>
          </a:p>
        </p:txBody>
      </p:sp>
    </p:spTree>
    <p:extLst>
      <p:ext uri="{BB962C8B-B14F-4D97-AF65-F5344CB8AC3E}">
        <p14:creationId xmlns:p14="http://schemas.microsoft.com/office/powerpoint/2010/main" val="72336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E2BFA-7DF7-47FA-8B48-37387858B94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B3481B-CE95-4418-88AC-784622E1B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4D96A1C-3B1E-49E7-A523-D05F9A5F78BC}"/>
              </a:ext>
            </a:extLst>
          </p:cNvPr>
          <p:cNvSpPr>
            <a:spLocks noGrp="1"/>
          </p:cNvSpPr>
          <p:nvPr>
            <p:ph type="dt" sz="half" idx="10"/>
          </p:nvPr>
        </p:nvSpPr>
        <p:spPr/>
        <p:txBody>
          <a:bodyPr/>
          <a:lstStyle/>
          <a:p>
            <a:fld id="{748E5D53-0B2B-4ED8-812F-6E9E616F88C6}" type="datetime1">
              <a:rPr lang="zh-CN" altLang="en-US" smtClean="0"/>
              <a:t>2020/10/2</a:t>
            </a:fld>
            <a:endParaRPr lang="zh-CN" altLang="en-US"/>
          </a:p>
        </p:txBody>
      </p:sp>
      <p:sp>
        <p:nvSpPr>
          <p:cNvPr id="5" name="页脚占位符 4">
            <a:extLst>
              <a:ext uri="{FF2B5EF4-FFF2-40B4-BE49-F238E27FC236}">
                <a16:creationId xmlns:a16="http://schemas.microsoft.com/office/drawing/2014/main" id="{7B804519-D6F0-4A27-9A27-A42673DB9A85}"/>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5F65D288-056C-4A3D-8B58-EB18301D6859}"/>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100076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B5450-F841-4308-9ABE-FF4F449DEB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0652ACE-249A-47F4-9CF8-9F45C313F78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ABCDF5-9096-4B58-8E38-5A488B3DFA13}"/>
              </a:ext>
            </a:extLst>
          </p:cNvPr>
          <p:cNvSpPr>
            <a:spLocks noGrp="1"/>
          </p:cNvSpPr>
          <p:nvPr>
            <p:ph type="dt" sz="half" idx="10"/>
          </p:nvPr>
        </p:nvSpPr>
        <p:spPr/>
        <p:txBody>
          <a:bodyPr/>
          <a:lstStyle/>
          <a:p>
            <a:fld id="{488452C0-E5CE-46EF-9AD1-EEF99EA56698}" type="datetime1">
              <a:rPr lang="zh-CN" altLang="en-US" smtClean="0"/>
              <a:t>2020/10/2</a:t>
            </a:fld>
            <a:endParaRPr lang="zh-CN" altLang="en-US"/>
          </a:p>
        </p:txBody>
      </p:sp>
      <p:sp>
        <p:nvSpPr>
          <p:cNvPr id="5" name="页脚占位符 4">
            <a:extLst>
              <a:ext uri="{FF2B5EF4-FFF2-40B4-BE49-F238E27FC236}">
                <a16:creationId xmlns:a16="http://schemas.microsoft.com/office/drawing/2014/main" id="{65A594ED-3FFE-4D80-A753-47A64C62D55C}"/>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76527B98-5CAB-49DD-9893-424FB14FF464}"/>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102822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70AA551-392C-4E8B-AD70-C344BD69FF1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CB399A-CD0D-4ACD-9B66-9EDCA4453A8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ABC332-9242-42BF-8AE3-BD78E62EE9BD}"/>
              </a:ext>
            </a:extLst>
          </p:cNvPr>
          <p:cNvSpPr>
            <a:spLocks noGrp="1"/>
          </p:cNvSpPr>
          <p:nvPr>
            <p:ph type="dt" sz="half" idx="10"/>
          </p:nvPr>
        </p:nvSpPr>
        <p:spPr/>
        <p:txBody>
          <a:bodyPr/>
          <a:lstStyle/>
          <a:p>
            <a:fld id="{2A97DF21-D287-4954-88A6-F0AE15E3B854}" type="datetime1">
              <a:rPr lang="zh-CN" altLang="en-US" smtClean="0"/>
              <a:t>2020/10/2</a:t>
            </a:fld>
            <a:endParaRPr lang="zh-CN" altLang="en-US"/>
          </a:p>
        </p:txBody>
      </p:sp>
      <p:sp>
        <p:nvSpPr>
          <p:cNvPr id="5" name="页脚占位符 4">
            <a:extLst>
              <a:ext uri="{FF2B5EF4-FFF2-40B4-BE49-F238E27FC236}">
                <a16:creationId xmlns:a16="http://schemas.microsoft.com/office/drawing/2014/main" id="{80885F1B-EEA8-4423-AFFD-15E7CBD252A0}"/>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73B5ACB3-0552-4B77-BF52-56ACF5B75842}"/>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205321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094F8-7573-4773-9170-3826999E58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300750E-E348-4B07-9924-3E5079FB7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745E-1AFE-4752-B712-6E4BC2928518}"/>
              </a:ext>
            </a:extLst>
          </p:cNvPr>
          <p:cNvSpPr>
            <a:spLocks noGrp="1"/>
          </p:cNvSpPr>
          <p:nvPr>
            <p:ph type="dt" sz="half" idx="10"/>
          </p:nvPr>
        </p:nvSpPr>
        <p:spPr/>
        <p:txBody>
          <a:bodyPr/>
          <a:lstStyle/>
          <a:p>
            <a:fld id="{236CF1E9-B1CE-457A-A53A-9A6626779E4C}" type="datetime1">
              <a:rPr lang="zh-CN" altLang="en-US" smtClean="0"/>
              <a:t>2020/10/2</a:t>
            </a:fld>
            <a:endParaRPr lang="zh-CN" altLang="en-US"/>
          </a:p>
        </p:txBody>
      </p:sp>
      <p:sp>
        <p:nvSpPr>
          <p:cNvPr id="5" name="页脚占位符 4">
            <a:extLst>
              <a:ext uri="{FF2B5EF4-FFF2-40B4-BE49-F238E27FC236}">
                <a16:creationId xmlns:a16="http://schemas.microsoft.com/office/drawing/2014/main" id="{0785525F-C55B-4D72-B83C-FF529BF692E3}"/>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C07C8B3D-F5C3-495B-A811-B3AA075E6590}"/>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352445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8FE90C-C3DC-4DA8-96E1-A536F9BBABE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470DF5-F483-465F-8651-E0D39418683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318545-83C4-4471-AD32-488245021986}"/>
              </a:ext>
            </a:extLst>
          </p:cNvPr>
          <p:cNvSpPr>
            <a:spLocks noGrp="1"/>
          </p:cNvSpPr>
          <p:nvPr>
            <p:ph type="dt" sz="half" idx="10"/>
          </p:nvPr>
        </p:nvSpPr>
        <p:spPr/>
        <p:txBody>
          <a:bodyPr/>
          <a:lstStyle/>
          <a:p>
            <a:fld id="{DA052B05-9D14-46C4-A802-842674058C7D}" type="datetime1">
              <a:rPr lang="zh-CN" altLang="en-US" smtClean="0"/>
              <a:t>2020/10/2</a:t>
            </a:fld>
            <a:endParaRPr lang="zh-CN" altLang="en-US"/>
          </a:p>
        </p:txBody>
      </p:sp>
      <p:sp>
        <p:nvSpPr>
          <p:cNvPr id="5" name="页脚占位符 4">
            <a:extLst>
              <a:ext uri="{FF2B5EF4-FFF2-40B4-BE49-F238E27FC236}">
                <a16:creationId xmlns:a16="http://schemas.microsoft.com/office/drawing/2014/main" id="{9ED20CF2-23D6-4603-80F5-93857AC283D7}"/>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249C06C7-DA0F-42E9-868F-E77A76A7127D}"/>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118032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F2303-AF9C-44B5-8C01-81C2EFF6CC5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AE6C1BD-AEB3-408B-9BAD-64E6A511C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1E31E38-69CD-44E5-BBBA-5AFA72D75C8E}"/>
              </a:ext>
            </a:extLst>
          </p:cNvPr>
          <p:cNvSpPr>
            <a:spLocks noGrp="1"/>
          </p:cNvSpPr>
          <p:nvPr>
            <p:ph type="dt" sz="half" idx="10"/>
          </p:nvPr>
        </p:nvSpPr>
        <p:spPr/>
        <p:txBody>
          <a:bodyPr/>
          <a:lstStyle/>
          <a:p>
            <a:fld id="{918CBAF2-02C1-400C-8AD0-41D2C38F1EB4}" type="datetime1">
              <a:rPr lang="zh-CN" altLang="en-US" smtClean="0"/>
              <a:t>2020/10/2</a:t>
            </a:fld>
            <a:endParaRPr lang="zh-CN" altLang="en-US"/>
          </a:p>
        </p:txBody>
      </p:sp>
      <p:sp>
        <p:nvSpPr>
          <p:cNvPr id="5" name="页脚占位符 4">
            <a:extLst>
              <a:ext uri="{FF2B5EF4-FFF2-40B4-BE49-F238E27FC236}">
                <a16:creationId xmlns:a16="http://schemas.microsoft.com/office/drawing/2014/main" id="{0086429D-10D4-4083-B366-8D2EA669B5C6}"/>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F798EB7F-EF56-4A75-A2E5-533E3203260F}"/>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68474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DE8EE-CED9-4F91-8095-EA9DD6F7249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8D2531-FDEC-4DFB-9D12-77C948B6445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67D747-3F9E-4AEB-AFC7-FF67D5A7171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CC2B8D1-A2D4-4FB3-A254-C3AC98B78FA9}"/>
              </a:ext>
            </a:extLst>
          </p:cNvPr>
          <p:cNvSpPr>
            <a:spLocks noGrp="1"/>
          </p:cNvSpPr>
          <p:nvPr>
            <p:ph type="dt" sz="half" idx="10"/>
          </p:nvPr>
        </p:nvSpPr>
        <p:spPr/>
        <p:txBody>
          <a:bodyPr/>
          <a:lstStyle/>
          <a:p>
            <a:fld id="{FCA08DA5-D1B0-4BED-9C89-D442081EAD03}" type="datetime1">
              <a:rPr lang="zh-CN" altLang="en-US" smtClean="0"/>
              <a:t>2020/10/2</a:t>
            </a:fld>
            <a:endParaRPr lang="zh-CN" altLang="en-US"/>
          </a:p>
        </p:txBody>
      </p:sp>
      <p:sp>
        <p:nvSpPr>
          <p:cNvPr id="6" name="页脚占位符 5">
            <a:extLst>
              <a:ext uri="{FF2B5EF4-FFF2-40B4-BE49-F238E27FC236}">
                <a16:creationId xmlns:a16="http://schemas.microsoft.com/office/drawing/2014/main" id="{C6F44D8C-29E8-49B2-B656-AE09745A98F4}"/>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7" name="灯片编号占位符 6">
            <a:extLst>
              <a:ext uri="{FF2B5EF4-FFF2-40B4-BE49-F238E27FC236}">
                <a16:creationId xmlns:a16="http://schemas.microsoft.com/office/drawing/2014/main" id="{50715540-F4D7-4797-ADA5-F7F74FDC1E33}"/>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323605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D18EA3-8293-417A-8028-00FC985B428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315EBC1-57C7-47EC-8A56-6F7E26875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002B8A5-041B-4BBC-9954-DF1CDD9B10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4C9552-8E73-48D9-9500-EB1B1EA2F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983981-E636-403B-BAC3-30618D71254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082243E-90EA-4777-AB84-D4DCFF212213}"/>
              </a:ext>
            </a:extLst>
          </p:cNvPr>
          <p:cNvSpPr>
            <a:spLocks noGrp="1"/>
          </p:cNvSpPr>
          <p:nvPr>
            <p:ph type="dt" sz="half" idx="10"/>
          </p:nvPr>
        </p:nvSpPr>
        <p:spPr/>
        <p:txBody>
          <a:bodyPr/>
          <a:lstStyle/>
          <a:p>
            <a:fld id="{E0B90D76-0AE3-43CB-92B7-4C8671A5636C}" type="datetime1">
              <a:rPr lang="zh-CN" altLang="en-US" smtClean="0"/>
              <a:t>2020/10/2</a:t>
            </a:fld>
            <a:endParaRPr lang="zh-CN" altLang="en-US"/>
          </a:p>
        </p:txBody>
      </p:sp>
      <p:sp>
        <p:nvSpPr>
          <p:cNvPr id="8" name="页脚占位符 7">
            <a:extLst>
              <a:ext uri="{FF2B5EF4-FFF2-40B4-BE49-F238E27FC236}">
                <a16:creationId xmlns:a16="http://schemas.microsoft.com/office/drawing/2014/main" id="{A2F889C1-EF5B-4051-B7F5-B2CBB3B1A957}"/>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9" name="灯片编号占位符 8">
            <a:extLst>
              <a:ext uri="{FF2B5EF4-FFF2-40B4-BE49-F238E27FC236}">
                <a16:creationId xmlns:a16="http://schemas.microsoft.com/office/drawing/2014/main" id="{473A181B-3608-447A-BAB0-889A49FC40D2}"/>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1486469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854C4B-39F6-45FC-91E2-531D8B12A65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11BBF2-288B-443E-97B7-A622F79BBE2F}"/>
              </a:ext>
            </a:extLst>
          </p:cNvPr>
          <p:cNvSpPr>
            <a:spLocks noGrp="1"/>
          </p:cNvSpPr>
          <p:nvPr>
            <p:ph type="dt" sz="half" idx="10"/>
          </p:nvPr>
        </p:nvSpPr>
        <p:spPr/>
        <p:txBody>
          <a:bodyPr/>
          <a:lstStyle/>
          <a:p>
            <a:fld id="{EF12374A-9196-43E4-9442-41BD88FCC9ED}" type="datetime1">
              <a:rPr lang="zh-CN" altLang="en-US" smtClean="0"/>
              <a:t>2020/10/2</a:t>
            </a:fld>
            <a:endParaRPr lang="zh-CN" altLang="en-US"/>
          </a:p>
        </p:txBody>
      </p:sp>
      <p:sp>
        <p:nvSpPr>
          <p:cNvPr id="4" name="页脚占位符 3">
            <a:extLst>
              <a:ext uri="{FF2B5EF4-FFF2-40B4-BE49-F238E27FC236}">
                <a16:creationId xmlns:a16="http://schemas.microsoft.com/office/drawing/2014/main" id="{474027C1-C813-4AF0-B201-FB3791C835F4}"/>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5" name="灯片编号占位符 4">
            <a:extLst>
              <a:ext uri="{FF2B5EF4-FFF2-40B4-BE49-F238E27FC236}">
                <a16:creationId xmlns:a16="http://schemas.microsoft.com/office/drawing/2014/main" id="{2226FF8F-BB08-44DB-BF53-D4A4C5690772}"/>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870809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7FE819E-CEDB-4308-AD18-F57475155151}"/>
              </a:ext>
            </a:extLst>
          </p:cNvPr>
          <p:cNvSpPr>
            <a:spLocks noGrp="1"/>
          </p:cNvSpPr>
          <p:nvPr>
            <p:ph type="dt" sz="half" idx="10"/>
          </p:nvPr>
        </p:nvSpPr>
        <p:spPr/>
        <p:txBody>
          <a:bodyPr/>
          <a:lstStyle/>
          <a:p>
            <a:fld id="{4AE350D8-CCF9-4CDD-9893-ED9676B8ABB5}" type="datetime1">
              <a:rPr lang="zh-CN" altLang="en-US" smtClean="0"/>
              <a:t>2020/10/2</a:t>
            </a:fld>
            <a:endParaRPr lang="zh-CN" altLang="en-US"/>
          </a:p>
        </p:txBody>
      </p:sp>
      <p:sp>
        <p:nvSpPr>
          <p:cNvPr id="3" name="页脚占位符 2">
            <a:extLst>
              <a:ext uri="{FF2B5EF4-FFF2-40B4-BE49-F238E27FC236}">
                <a16:creationId xmlns:a16="http://schemas.microsoft.com/office/drawing/2014/main" id="{C284276C-1B8F-4291-91FC-44FAB33D65E5}"/>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4" name="灯片编号占位符 3">
            <a:extLst>
              <a:ext uri="{FF2B5EF4-FFF2-40B4-BE49-F238E27FC236}">
                <a16:creationId xmlns:a16="http://schemas.microsoft.com/office/drawing/2014/main" id="{013192CC-0155-44FE-BBE2-379FE275EEC0}"/>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2385739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CB205F-64E0-4A6A-8370-753B02B0E3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6E20C65-87BD-42C5-B3EA-9F960B947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FE8A25D-261C-45CA-B4EF-8AC09B0B3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91C26B3-0416-4F86-AED0-1927F5114D04}"/>
              </a:ext>
            </a:extLst>
          </p:cNvPr>
          <p:cNvSpPr>
            <a:spLocks noGrp="1"/>
          </p:cNvSpPr>
          <p:nvPr>
            <p:ph type="dt" sz="half" idx="10"/>
          </p:nvPr>
        </p:nvSpPr>
        <p:spPr/>
        <p:txBody>
          <a:bodyPr/>
          <a:lstStyle/>
          <a:p>
            <a:fld id="{2FBE8F5D-6DCE-42CA-8E97-3E555EFC7B33}" type="datetime1">
              <a:rPr lang="zh-CN" altLang="en-US" smtClean="0"/>
              <a:t>2020/10/2</a:t>
            </a:fld>
            <a:endParaRPr lang="zh-CN" altLang="en-US"/>
          </a:p>
        </p:txBody>
      </p:sp>
      <p:sp>
        <p:nvSpPr>
          <p:cNvPr id="6" name="页脚占位符 5">
            <a:extLst>
              <a:ext uri="{FF2B5EF4-FFF2-40B4-BE49-F238E27FC236}">
                <a16:creationId xmlns:a16="http://schemas.microsoft.com/office/drawing/2014/main" id="{E2A60F34-3168-48DB-977A-14CBB051CB5E}"/>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7" name="灯片编号占位符 6">
            <a:extLst>
              <a:ext uri="{FF2B5EF4-FFF2-40B4-BE49-F238E27FC236}">
                <a16:creationId xmlns:a16="http://schemas.microsoft.com/office/drawing/2014/main" id="{CB251FB9-F382-49C9-B9AF-006FBE4297EE}"/>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140760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002431-1102-4094-A2EF-8592C3172BD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E3BAD1-4370-4D88-BCA4-BAC2300CB0E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CB02D01-DA80-49AA-B9A8-A3E728A5EC33}"/>
              </a:ext>
            </a:extLst>
          </p:cNvPr>
          <p:cNvSpPr>
            <a:spLocks noGrp="1"/>
          </p:cNvSpPr>
          <p:nvPr>
            <p:ph type="dt" sz="half" idx="10"/>
          </p:nvPr>
        </p:nvSpPr>
        <p:spPr/>
        <p:txBody>
          <a:bodyPr/>
          <a:lstStyle/>
          <a:p>
            <a:fld id="{D076E214-279D-4D6E-A9E3-41B00F4AE7C8}" type="datetime1">
              <a:rPr lang="zh-CN" altLang="en-US" smtClean="0"/>
              <a:t>2020/10/2</a:t>
            </a:fld>
            <a:endParaRPr lang="zh-CN" altLang="en-US"/>
          </a:p>
        </p:txBody>
      </p:sp>
      <p:sp>
        <p:nvSpPr>
          <p:cNvPr id="5" name="页脚占位符 4">
            <a:extLst>
              <a:ext uri="{FF2B5EF4-FFF2-40B4-BE49-F238E27FC236}">
                <a16:creationId xmlns:a16="http://schemas.microsoft.com/office/drawing/2014/main" id="{6603D0E9-6297-484D-9725-AEED8F3B308A}"/>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7B67AAE2-70EC-48E6-806D-A3BEF8B4C593}"/>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2980474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3EA96-B5C0-413E-90E9-85635D88D6D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5B04722-5EF8-4296-B341-F056C3E2E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63AB042-2F64-4C1E-9858-B3B6EC0CA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096B68-35B5-45FE-832E-51E90C2655CC}"/>
              </a:ext>
            </a:extLst>
          </p:cNvPr>
          <p:cNvSpPr>
            <a:spLocks noGrp="1"/>
          </p:cNvSpPr>
          <p:nvPr>
            <p:ph type="dt" sz="half" idx="10"/>
          </p:nvPr>
        </p:nvSpPr>
        <p:spPr/>
        <p:txBody>
          <a:bodyPr/>
          <a:lstStyle/>
          <a:p>
            <a:fld id="{926BD5A1-4357-4F6E-B7AE-F865045EEDDB}" type="datetime1">
              <a:rPr lang="zh-CN" altLang="en-US" smtClean="0"/>
              <a:t>2020/10/2</a:t>
            </a:fld>
            <a:endParaRPr lang="zh-CN" altLang="en-US"/>
          </a:p>
        </p:txBody>
      </p:sp>
      <p:sp>
        <p:nvSpPr>
          <p:cNvPr id="6" name="页脚占位符 5">
            <a:extLst>
              <a:ext uri="{FF2B5EF4-FFF2-40B4-BE49-F238E27FC236}">
                <a16:creationId xmlns:a16="http://schemas.microsoft.com/office/drawing/2014/main" id="{A6889235-3633-4583-A2E2-124ED08E2ED1}"/>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7" name="灯片编号占位符 6">
            <a:extLst>
              <a:ext uri="{FF2B5EF4-FFF2-40B4-BE49-F238E27FC236}">
                <a16:creationId xmlns:a16="http://schemas.microsoft.com/office/drawing/2014/main" id="{82642468-2A2C-4E10-8A1A-414E4AEB998E}"/>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744702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D5C692-A76A-4ED8-9B79-E98CF84FB70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A9A90D-133F-4923-9C7E-5FD2CA14B6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AD9A5F-4B2B-4756-A905-983A085DA817}"/>
              </a:ext>
            </a:extLst>
          </p:cNvPr>
          <p:cNvSpPr>
            <a:spLocks noGrp="1"/>
          </p:cNvSpPr>
          <p:nvPr>
            <p:ph type="dt" sz="half" idx="10"/>
          </p:nvPr>
        </p:nvSpPr>
        <p:spPr/>
        <p:txBody>
          <a:bodyPr/>
          <a:lstStyle/>
          <a:p>
            <a:fld id="{8DF372D9-F07A-400F-89CD-A6C1C9268F77}" type="datetime1">
              <a:rPr lang="zh-CN" altLang="en-US" smtClean="0"/>
              <a:t>2020/10/2</a:t>
            </a:fld>
            <a:endParaRPr lang="zh-CN" altLang="en-US"/>
          </a:p>
        </p:txBody>
      </p:sp>
      <p:sp>
        <p:nvSpPr>
          <p:cNvPr id="5" name="页脚占位符 4">
            <a:extLst>
              <a:ext uri="{FF2B5EF4-FFF2-40B4-BE49-F238E27FC236}">
                <a16:creationId xmlns:a16="http://schemas.microsoft.com/office/drawing/2014/main" id="{9D37DC70-28DA-4FA6-9F91-9896FFDD5566}"/>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6D9D7B94-6E57-4EE2-BD99-76E6747AEDA4}"/>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2131055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DF6D93B-EFB6-4F34-B80A-A5D3E25345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0FD1188-91CF-40A6-A187-1CE4A2D55B0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C4CD41-A473-4FEC-A9AD-7790314136E7}"/>
              </a:ext>
            </a:extLst>
          </p:cNvPr>
          <p:cNvSpPr>
            <a:spLocks noGrp="1"/>
          </p:cNvSpPr>
          <p:nvPr>
            <p:ph type="dt" sz="half" idx="10"/>
          </p:nvPr>
        </p:nvSpPr>
        <p:spPr/>
        <p:txBody>
          <a:bodyPr/>
          <a:lstStyle/>
          <a:p>
            <a:fld id="{96B4C54B-CABC-4237-AD78-9C1DAB84C67D}" type="datetime1">
              <a:rPr lang="zh-CN" altLang="en-US" smtClean="0"/>
              <a:t>2020/10/2</a:t>
            </a:fld>
            <a:endParaRPr lang="zh-CN" altLang="en-US"/>
          </a:p>
        </p:txBody>
      </p:sp>
      <p:sp>
        <p:nvSpPr>
          <p:cNvPr id="5" name="页脚占位符 4">
            <a:extLst>
              <a:ext uri="{FF2B5EF4-FFF2-40B4-BE49-F238E27FC236}">
                <a16:creationId xmlns:a16="http://schemas.microsoft.com/office/drawing/2014/main" id="{0F0E01AC-9C8F-4317-97EC-F06AB48571BC}"/>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00693403-6CDA-46B1-9282-5404619C8E2B}"/>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85504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FD209-A83B-4C92-8168-0A428AFEBD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90E8E62-6A38-4AFD-861F-1F0305FF248F}"/>
              </a:ext>
            </a:extLst>
          </p:cNvPr>
          <p:cNvSpPr>
            <a:spLocks noGrp="1"/>
          </p:cNvSpPr>
          <p:nvPr>
            <p:ph type="dt" sz="half" idx="10"/>
          </p:nvPr>
        </p:nvSpPr>
        <p:spPr/>
        <p:txBody>
          <a:bodyPr/>
          <a:lstStyle/>
          <a:p>
            <a:fld id="{40AC7CBF-5CB0-4AF2-ADB1-1E3D4FD46FE3}" type="datetime1">
              <a:rPr lang="zh-CN" altLang="en-US" smtClean="0"/>
              <a:t>2020/10/2</a:t>
            </a:fld>
            <a:endParaRPr lang="zh-CN" altLang="en-US"/>
          </a:p>
        </p:txBody>
      </p:sp>
      <p:sp>
        <p:nvSpPr>
          <p:cNvPr id="4" name="页脚占位符 3">
            <a:extLst>
              <a:ext uri="{FF2B5EF4-FFF2-40B4-BE49-F238E27FC236}">
                <a16:creationId xmlns:a16="http://schemas.microsoft.com/office/drawing/2014/main" id="{EB5360B4-3AC3-4A4C-A5CB-556B0FF06719}"/>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5" name="灯片编号占位符 4">
            <a:extLst>
              <a:ext uri="{FF2B5EF4-FFF2-40B4-BE49-F238E27FC236}">
                <a16:creationId xmlns:a16="http://schemas.microsoft.com/office/drawing/2014/main" id="{F4B292B8-4490-4D8F-AAEB-E32CF94B147E}"/>
              </a:ext>
            </a:extLst>
          </p:cNvPr>
          <p:cNvSpPr>
            <a:spLocks noGrp="1"/>
          </p:cNvSpPr>
          <p:nvPr>
            <p:ph type="sldNum" sz="quarter" idx="12"/>
          </p:nvPr>
        </p:nvSpPr>
        <p:spPr/>
        <p:txBody>
          <a:body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120038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2FDD1-CBF5-498C-ABC7-ABE4DB6AAAB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028D58D-C906-454D-AD5B-098C7161A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5BB6C40-ACF2-42DF-BEEC-9BF91CFF198C}"/>
              </a:ext>
            </a:extLst>
          </p:cNvPr>
          <p:cNvSpPr>
            <a:spLocks noGrp="1"/>
          </p:cNvSpPr>
          <p:nvPr>
            <p:ph type="dt" sz="half" idx="10"/>
          </p:nvPr>
        </p:nvSpPr>
        <p:spPr/>
        <p:txBody>
          <a:bodyPr/>
          <a:lstStyle/>
          <a:p>
            <a:fld id="{7083808D-1A88-45EF-B8BB-B5530F7E575C}" type="datetime1">
              <a:rPr lang="zh-CN" altLang="en-US" smtClean="0"/>
              <a:t>2020/10/2</a:t>
            </a:fld>
            <a:endParaRPr lang="zh-CN" altLang="en-US"/>
          </a:p>
        </p:txBody>
      </p:sp>
      <p:sp>
        <p:nvSpPr>
          <p:cNvPr id="5" name="页脚占位符 4">
            <a:extLst>
              <a:ext uri="{FF2B5EF4-FFF2-40B4-BE49-F238E27FC236}">
                <a16:creationId xmlns:a16="http://schemas.microsoft.com/office/drawing/2014/main" id="{17611746-789A-43AA-837E-403A04D55D99}"/>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3968A4F8-0A94-4439-BE67-9329C703688F}"/>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17293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5376EF-DDCB-43EC-884E-091EA0C320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53567F-467C-4E84-96F4-04D2E83A757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735BAA4-D6A2-4714-A9F6-685CAB1BEF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9932EFA-4170-4A59-BE0C-60F88929B5FD}"/>
              </a:ext>
            </a:extLst>
          </p:cNvPr>
          <p:cNvSpPr>
            <a:spLocks noGrp="1"/>
          </p:cNvSpPr>
          <p:nvPr>
            <p:ph type="dt" sz="half" idx="10"/>
          </p:nvPr>
        </p:nvSpPr>
        <p:spPr/>
        <p:txBody>
          <a:bodyPr/>
          <a:lstStyle/>
          <a:p>
            <a:fld id="{AAC9B435-49AE-4E72-8D39-A591A958E51F}" type="datetime1">
              <a:rPr lang="zh-CN" altLang="en-US" smtClean="0"/>
              <a:t>2020/10/2</a:t>
            </a:fld>
            <a:endParaRPr lang="zh-CN" altLang="en-US"/>
          </a:p>
        </p:txBody>
      </p:sp>
      <p:sp>
        <p:nvSpPr>
          <p:cNvPr id="6" name="页脚占位符 5">
            <a:extLst>
              <a:ext uri="{FF2B5EF4-FFF2-40B4-BE49-F238E27FC236}">
                <a16:creationId xmlns:a16="http://schemas.microsoft.com/office/drawing/2014/main" id="{6571AD90-F58C-47E2-8C94-C6E3DE8A66CC}"/>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7" name="灯片编号占位符 6">
            <a:extLst>
              <a:ext uri="{FF2B5EF4-FFF2-40B4-BE49-F238E27FC236}">
                <a16:creationId xmlns:a16="http://schemas.microsoft.com/office/drawing/2014/main" id="{249B94DE-E073-459C-851A-403CB04B36C3}"/>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178394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D524BB-9702-4680-9CE0-7286A73F79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340A085-BD6C-4BBE-A315-517163892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1B3D33A-EEDD-461F-9F61-7667588DF1C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A229710-E16A-4AB3-9377-19229F17B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91FB33E-869A-4A3C-AE17-E491D480EA8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C73E8F-3332-4590-8F89-F8C52D44BDEE}"/>
              </a:ext>
            </a:extLst>
          </p:cNvPr>
          <p:cNvSpPr>
            <a:spLocks noGrp="1"/>
          </p:cNvSpPr>
          <p:nvPr>
            <p:ph type="dt" sz="half" idx="10"/>
          </p:nvPr>
        </p:nvSpPr>
        <p:spPr/>
        <p:txBody>
          <a:bodyPr/>
          <a:lstStyle/>
          <a:p>
            <a:fld id="{C8062EBF-CF83-4E13-9540-B99CB7E835A8}" type="datetime1">
              <a:rPr lang="zh-CN" altLang="en-US" smtClean="0"/>
              <a:t>2020/10/2</a:t>
            </a:fld>
            <a:endParaRPr lang="zh-CN" altLang="en-US"/>
          </a:p>
        </p:txBody>
      </p:sp>
      <p:sp>
        <p:nvSpPr>
          <p:cNvPr id="8" name="页脚占位符 7">
            <a:extLst>
              <a:ext uri="{FF2B5EF4-FFF2-40B4-BE49-F238E27FC236}">
                <a16:creationId xmlns:a16="http://schemas.microsoft.com/office/drawing/2014/main" id="{47D5B662-BDFC-477D-90CA-2E1C34674301}"/>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9" name="灯片编号占位符 8">
            <a:extLst>
              <a:ext uri="{FF2B5EF4-FFF2-40B4-BE49-F238E27FC236}">
                <a16:creationId xmlns:a16="http://schemas.microsoft.com/office/drawing/2014/main" id="{C0300F12-9B39-4460-807A-BB7194BC0417}"/>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273994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16E879-F310-4008-A5EA-137B14DD1E3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2F8EC6-E4C5-4822-87FF-417CFE071B83}"/>
              </a:ext>
            </a:extLst>
          </p:cNvPr>
          <p:cNvSpPr>
            <a:spLocks noGrp="1"/>
          </p:cNvSpPr>
          <p:nvPr>
            <p:ph type="dt" sz="half" idx="10"/>
          </p:nvPr>
        </p:nvSpPr>
        <p:spPr/>
        <p:txBody>
          <a:bodyPr/>
          <a:lstStyle/>
          <a:p>
            <a:fld id="{8C5D2389-E9E0-49D9-AED0-7E6BF853A053}" type="datetime1">
              <a:rPr lang="zh-CN" altLang="en-US" smtClean="0"/>
              <a:t>2020/10/2</a:t>
            </a:fld>
            <a:endParaRPr lang="zh-CN" altLang="en-US"/>
          </a:p>
        </p:txBody>
      </p:sp>
      <p:sp>
        <p:nvSpPr>
          <p:cNvPr id="4" name="页脚占位符 3">
            <a:extLst>
              <a:ext uri="{FF2B5EF4-FFF2-40B4-BE49-F238E27FC236}">
                <a16:creationId xmlns:a16="http://schemas.microsoft.com/office/drawing/2014/main" id="{3F3946EA-DFD3-4BEF-8F29-536C1878401F}"/>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5" name="灯片编号占位符 4">
            <a:extLst>
              <a:ext uri="{FF2B5EF4-FFF2-40B4-BE49-F238E27FC236}">
                <a16:creationId xmlns:a16="http://schemas.microsoft.com/office/drawing/2014/main" id="{AA306A87-FD56-44D8-8C59-52B909384511}"/>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353775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A5E720F2-D34A-49BF-B910-19B6637A396E}"/>
              </a:ext>
            </a:extLst>
          </p:cNvPr>
          <p:cNvSpPr>
            <a:spLocks noGrp="1"/>
          </p:cNvSpPr>
          <p:nvPr>
            <p:ph type="ftr" sz="quarter" idx="11"/>
          </p:nvPr>
        </p:nvSpPr>
        <p:spPr>
          <a:xfrm>
            <a:off x="184637" y="6364654"/>
            <a:ext cx="10709031" cy="365125"/>
          </a:xfrm>
        </p:spPr>
        <p:txBody>
          <a:bodyPr/>
          <a:lstStyle>
            <a:lvl1pPr>
              <a:defRPr sz="1600">
                <a:latin typeface="黑体" panose="02010609060101010101" pitchFamily="49" charset="-122"/>
                <a:ea typeface="黑体" panose="02010609060101010101" pitchFamily="49" charset="-122"/>
              </a:defRPr>
            </a:lvl1pPr>
          </a:lstStyle>
          <a:p>
            <a:r>
              <a:rPr lang="en-US" altLang="zh-CN" b="1">
                <a:solidFill>
                  <a:srgbClr val="071F2E"/>
                </a:solidFill>
              </a:rPr>
              <a:t>20th International Conference on Algorithms and Architectures for Parallel Processing</a:t>
            </a:r>
            <a:endParaRPr lang="zh-CN" altLang="en-US" dirty="0"/>
          </a:p>
        </p:txBody>
      </p:sp>
      <p:sp>
        <p:nvSpPr>
          <p:cNvPr id="4" name="灯片编号占位符 3">
            <a:extLst>
              <a:ext uri="{FF2B5EF4-FFF2-40B4-BE49-F238E27FC236}">
                <a16:creationId xmlns:a16="http://schemas.microsoft.com/office/drawing/2014/main" id="{BAD1A9FC-B1F3-425C-80D0-6A42B748ABE4}"/>
              </a:ext>
            </a:extLst>
          </p:cNvPr>
          <p:cNvSpPr>
            <a:spLocks noGrp="1"/>
          </p:cNvSpPr>
          <p:nvPr>
            <p:ph type="sldNum" sz="quarter" idx="12"/>
          </p:nvPr>
        </p:nvSpPr>
        <p:spPr>
          <a:xfrm>
            <a:off x="11544300" y="6369294"/>
            <a:ext cx="539262"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141944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247DC-98E3-47F6-8A99-BAFA00871F6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90203B-2814-47F0-AB65-4C1D21DDA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F3DA37C-8E36-41C1-B84E-6BEA09964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58AABD0-B8F1-4021-A1E4-E31B4E55D33B}"/>
              </a:ext>
            </a:extLst>
          </p:cNvPr>
          <p:cNvSpPr>
            <a:spLocks noGrp="1"/>
          </p:cNvSpPr>
          <p:nvPr>
            <p:ph type="dt" sz="half" idx="10"/>
          </p:nvPr>
        </p:nvSpPr>
        <p:spPr/>
        <p:txBody>
          <a:bodyPr/>
          <a:lstStyle/>
          <a:p>
            <a:fld id="{D5AB8488-B4A3-43BF-8EB9-4DA015C3E6AD}" type="datetime1">
              <a:rPr lang="zh-CN" altLang="en-US" smtClean="0"/>
              <a:t>2020/10/2</a:t>
            </a:fld>
            <a:endParaRPr lang="zh-CN" altLang="en-US"/>
          </a:p>
        </p:txBody>
      </p:sp>
      <p:sp>
        <p:nvSpPr>
          <p:cNvPr id="6" name="页脚占位符 5">
            <a:extLst>
              <a:ext uri="{FF2B5EF4-FFF2-40B4-BE49-F238E27FC236}">
                <a16:creationId xmlns:a16="http://schemas.microsoft.com/office/drawing/2014/main" id="{D88ED1CD-1431-4238-AD3A-99CB7294C39E}"/>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7" name="灯片编号占位符 6">
            <a:extLst>
              <a:ext uri="{FF2B5EF4-FFF2-40B4-BE49-F238E27FC236}">
                <a16:creationId xmlns:a16="http://schemas.microsoft.com/office/drawing/2014/main" id="{201BEA44-BDD3-42D7-BBCA-BB92A2C59B42}"/>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9483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E01939-5356-4F8E-823E-7E0BB2ED8D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F23D86-6881-4C2B-A5AE-A5B8BE069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362A12-6F6A-4BC5-9146-51174299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1E629C-1876-40EC-BF82-FDC0FF16C979}"/>
              </a:ext>
            </a:extLst>
          </p:cNvPr>
          <p:cNvSpPr>
            <a:spLocks noGrp="1"/>
          </p:cNvSpPr>
          <p:nvPr>
            <p:ph type="dt" sz="half" idx="10"/>
          </p:nvPr>
        </p:nvSpPr>
        <p:spPr/>
        <p:txBody>
          <a:bodyPr/>
          <a:lstStyle/>
          <a:p>
            <a:fld id="{D952D9AA-E89A-42FE-A319-74455EC46FA6}" type="datetime1">
              <a:rPr lang="zh-CN" altLang="en-US" smtClean="0"/>
              <a:t>2020/10/2</a:t>
            </a:fld>
            <a:endParaRPr lang="zh-CN" altLang="en-US"/>
          </a:p>
        </p:txBody>
      </p:sp>
      <p:sp>
        <p:nvSpPr>
          <p:cNvPr id="6" name="页脚占位符 5">
            <a:extLst>
              <a:ext uri="{FF2B5EF4-FFF2-40B4-BE49-F238E27FC236}">
                <a16:creationId xmlns:a16="http://schemas.microsoft.com/office/drawing/2014/main" id="{C3EFCD27-F204-48D9-8E49-3B9B57F0FB2D}"/>
              </a:ext>
            </a:extLst>
          </p:cNvPr>
          <p:cNvSpPr>
            <a:spLocks noGrp="1"/>
          </p:cNvSpPr>
          <p:nvPr>
            <p:ph type="ftr" sz="quarter" idx="11"/>
          </p:nvPr>
        </p:nvSpPr>
        <p:spPr/>
        <p:txBody>
          <a:bodyPr/>
          <a:lstStyle/>
          <a:p>
            <a:r>
              <a:rPr lang="en-US" altLang="zh-CN"/>
              <a:t>20th International Conference on Algorithms and Architectures for Parallel Processing</a:t>
            </a:r>
            <a:endParaRPr lang="zh-CN" altLang="en-US"/>
          </a:p>
        </p:txBody>
      </p:sp>
      <p:sp>
        <p:nvSpPr>
          <p:cNvPr id="7" name="灯片编号占位符 6">
            <a:extLst>
              <a:ext uri="{FF2B5EF4-FFF2-40B4-BE49-F238E27FC236}">
                <a16:creationId xmlns:a16="http://schemas.microsoft.com/office/drawing/2014/main" id="{04D3AB74-7960-4722-8544-5C194A826CF9}"/>
              </a:ext>
            </a:extLst>
          </p:cNvPr>
          <p:cNvSpPr>
            <a:spLocks noGrp="1"/>
          </p:cNvSpPr>
          <p:nvPr>
            <p:ph type="sldNum" sz="quarter" idx="12"/>
          </p:nvPr>
        </p:nvSpPr>
        <p:spPr/>
        <p:txBody>
          <a:body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426694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FFAECB3-247A-4A13-8D4F-72F77E737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C63B40-4CE0-4264-9AE3-C7B9BD9F2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99A29D-34A1-4D82-8B2C-7F42BF24A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94AE8-F88D-4179-8194-6214B6956869}" type="datetime1">
              <a:rPr lang="zh-CN" altLang="en-US" smtClean="0"/>
              <a:t>2020/10/2</a:t>
            </a:fld>
            <a:endParaRPr lang="zh-CN" altLang="en-US"/>
          </a:p>
        </p:txBody>
      </p:sp>
      <p:sp>
        <p:nvSpPr>
          <p:cNvPr id="5" name="页脚占位符 4">
            <a:extLst>
              <a:ext uri="{FF2B5EF4-FFF2-40B4-BE49-F238E27FC236}">
                <a16:creationId xmlns:a16="http://schemas.microsoft.com/office/drawing/2014/main" id="{97E0C560-2A57-4BA1-A197-76D82B0751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793B65DD-E7AA-4A8D-9530-AD8CD8BE7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264E6-6E2A-4EAC-8576-A4DD2728ABC6}" type="slidenum">
              <a:rPr lang="zh-CN" altLang="en-US" smtClean="0"/>
              <a:t>‹#›</a:t>
            </a:fld>
            <a:endParaRPr lang="zh-CN" altLang="en-US"/>
          </a:p>
        </p:txBody>
      </p:sp>
    </p:spTree>
    <p:extLst>
      <p:ext uri="{BB962C8B-B14F-4D97-AF65-F5344CB8AC3E}">
        <p14:creationId xmlns:p14="http://schemas.microsoft.com/office/powerpoint/2010/main" val="376873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60239-1AEB-4C97-9CB1-6DAD1A9B2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575122D-E646-452F-B353-5E7753481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643A0C-E0BB-4EC5-BA50-1B1331EFB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360BD-B844-47C4-ABF5-4D6626F97D7B}" type="datetime1">
              <a:rPr lang="zh-CN" altLang="en-US" smtClean="0"/>
              <a:t>2020/10/2</a:t>
            </a:fld>
            <a:endParaRPr lang="zh-CN" altLang="en-US"/>
          </a:p>
        </p:txBody>
      </p:sp>
      <p:sp>
        <p:nvSpPr>
          <p:cNvPr id="5" name="页脚占位符 4">
            <a:extLst>
              <a:ext uri="{FF2B5EF4-FFF2-40B4-BE49-F238E27FC236}">
                <a16:creationId xmlns:a16="http://schemas.microsoft.com/office/drawing/2014/main" id="{6D75F359-AD43-4604-AA23-59933844C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20th International Conference on Algorithms and Architectures for Parallel Processing</a:t>
            </a:r>
            <a:endParaRPr lang="zh-CN" altLang="en-US"/>
          </a:p>
        </p:txBody>
      </p:sp>
      <p:sp>
        <p:nvSpPr>
          <p:cNvPr id="6" name="灯片编号占位符 5">
            <a:extLst>
              <a:ext uri="{FF2B5EF4-FFF2-40B4-BE49-F238E27FC236}">
                <a16:creationId xmlns:a16="http://schemas.microsoft.com/office/drawing/2014/main" id="{41CA5C8F-7F8C-4CF4-B472-B5A0E0D95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ECF04-4B7B-46B9-B1B7-40F8FF69F3E6}" type="slidenum">
              <a:rPr lang="zh-CN" altLang="en-US" smtClean="0"/>
              <a:t>‹#›</a:t>
            </a:fld>
            <a:endParaRPr lang="zh-CN" altLang="en-US"/>
          </a:p>
        </p:txBody>
      </p:sp>
    </p:spTree>
    <p:extLst>
      <p:ext uri="{BB962C8B-B14F-4D97-AF65-F5344CB8AC3E}">
        <p14:creationId xmlns:p14="http://schemas.microsoft.com/office/powerpoint/2010/main" val="218039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image" Target="../media/image1.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
        <p:nvSpPr>
          <p:cNvPr id="2" name="标题 1">
            <a:extLst>
              <a:ext uri="{FF2B5EF4-FFF2-40B4-BE49-F238E27FC236}">
                <a16:creationId xmlns:a16="http://schemas.microsoft.com/office/drawing/2014/main" id="{69A65858-414A-43C2-A742-B62553B86FD0}"/>
              </a:ext>
            </a:extLst>
          </p:cNvPr>
          <p:cNvSpPr>
            <a:spLocks noGrp="1"/>
          </p:cNvSpPr>
          <p:nvPr>
            <p:ph type="ctrTitle"/>
          </p:nvPr>
        </p:nvSpPr>
        <p:spPr>
          <a:xfrm>
            <a:off x="1" y="1358034"/>
            <a:ext cx="12192000" cy="1281472"/>
          </a:xfrm>
        </p:spPr>
        <p:txBody>
          <a:bodyPr>
            <a:noAutofit/>
          </a:bodyPr>
          <a:lstStyle/>
          <a:p>
            <a:r>
              <a:rPr lang="en-US" altLang="zh-CN" sz="3600" dirty="0">
                <a:latin typeface="宋体" panose="02010600030101010101" pitchFamily="2" charset="-122"/>
                <a:ea typeface="宋体" panose="02010600030101010101" pitchFamily="2" charset="-122"/>
              </a:rPr>
              <a:t>Priority Based Service Placement Strategy in</a:t>
            </a:r>
            <a:br>
              <a:rPr lang="en-US" altLang="zh-CN" sz="3600" dirty="0">
                <a:latin typeface="宋体" panose="02010600030101010101" pitchFamily="2" charset="-122"/>
                <a:ea typeface="宋体" panose="02010600030101010101" pitchFamily="2" charset="-122"/>
              </a:rPr>
            </a:br>
            <a:r>
              <a:rPr lang="en-US" altLang="zh-CN" sz="3600" dirty="0">
                <a:latin typeface="宋体" panose="02010600030101010101" pitchFamily="2" charset="-122"/>
                <a:ea typeface="宋体" panose="02010600030101010101" pitchFamily="2" charset="-122"/>
              </a:rPr>
              <a:t>Heterogeneous Mobile Edge Computing</a:t>
            </a:r>
            <a:endParaRPr lang="zh-CN" altLang="en-US" sz="3600" dirty="0">
              <a:latin typeface="宋体" panose="02010600030101010101" pitchFamily="2" charset="-122"/>
              <a:ea typeface="宋体" panose="02010600030101010101" pitchFamily="2" charset="-122"/>
            </a:endParaRPr>
          </a:p>
        </p:txBody>
      </p:sp>
      <p:sp>
        <p:nvSpPr>
          <p:cNvPr id="3" name="副标题 2">
            <a:extLst>
              <a:ext uri="{FF2B5EF4-FFF2-40B4-BE49-F238E27FC236}">
                <a16:creationId xmlns:a16="http://schemas.microsoft.com/office/drawing/2014/main" id="{C6C92170-217F-4CB3-8C42-C63948AE595F}"/>
              </a:ext>
            </a:extLst>
          </p:cNvPr>
          <p:cNvSpPr>
            <a:spLocks noGrp="1"/>
          </p:cNvSpPr>
          <p:nvPr>
            <p:ph type="subTitle" idx="1"/>
          </p:nvPr>
        </p:nvSpPr>
        <p:spPr>
          <a:xfrm>
            <a:off x="0" y="3429000"/>
            <a:ext cx="12192000" cy="2406192"/>
          </a:xfrm>
        </p:spPr>
        <p:txBody>
          <a:bodyPr>
            <a:normAutofit/>
          </a:bodyPr>
          <a:lstStyle/>
          <a:p>
            <a:pPr algn="ctr"/>
            <a:r>
              <a:rPr lang="en-US" altLang="zh-CN" sz="2400" b="1" dirty="0">
                <a:latin typeface="宋体" panose="02010600030101010101" pitchFamily="2" charset="-122"/>
                <a:ea typeface="宋体" panose="02010600030101010101" pitchFamily="2" charset="-122"/>
                <a:sym typeface="+mn-ea"/>
              </a:rPr>
              <a:t>Authors</a:t>
            </a:r>
            <a:r>
              <a:rPr lang="zh-CN" altLang="en-US" sz="2400" b="1" dirty="0">
                <a:latin typeface="宋体" panose="02010600030101010101" pitchFamily="2" charset="-122"/>
                <a:ea typeface="宋体" panose="02010600030101010101" pitchFamily="2" charset="-122"/>
                <a:sym typeface="+mn-ea"/>
              </a:rPr>
              <a:t>：</a:t>
            </a:r>
            <a:r>
              <a:rPr lang="en-US" altLang="zh-CN" sz="2400" dirty="0" err="1">
                <a:latin typeface="宋体" panose="02010600030101010101" pitchFamily="2" charset="-122"/>
                <a:ea typeface="宋体" panose="02010600030101010101" pitchFamily="2" charset="-122"/>
                <a:sym typeface="+mn-ea"/>
              </a:rPr>
              <a:t>Meiyan</a:t>
            </a:r>
            <a:r>
              <a:rPr lang="en-US" altLang="zh-CN" sz="2400" dirty="0">
                <a:latin typeface="宋体" panose="02010600030101010101" pitchFamily="2" charset="-122"/>
                <a:ea typeface="宋体" panose="02010600030101010101" pitchFamily="2" charset="-122"/>
                <a:sym typeface="+mn-ea"/>
              </a:rPr>
              <a:t> Teng, Xin Li,</a:t>
            </a:r>
            <a:r>
              <a:rPr lang="zh-CN" altLang="en-US" sz="2400" dirty="0">
                <a:latin typeface="宋体" panose="02010600030101010101" pitchFamily="2" charset="-122"/>
                <a:ea typeface="宋体" panose="02010600030101010101" pitchFamily="2" charset="-122"/>
                <a:sym typeface="+mn-ea"/>
              </a:rPr>
              <a:t> </a:t>
            </a:r>
            <a:r>
              <a:rPr lang="en-US" altLang="zh-CN" sz="2400" dirty="0" err="1">
                <a:latin typeface="宋体" panose="02010600030101010101" pitchFamily="2" charset="-122"/>
                <a:ea typeface="宋体" panose="02010600030101010101" pitchFamily="2" charset="-122"/>
                <a:sym typeface="+mn-ea"/>
              </a:rPr>
              <a:t>Xiaolin</a:t>
            </a:r>
            <a:r>
              <a:rPr lang="en-US" altLang="zh-CN" sz="2400" dirty="0">
                <a:latin typeface="宋体" panose="02010600030101010101" pitchFamily="2" charset="-122"/>
                <a:ea typeface="宋体" panose="02010600030101010101" pitchFamily="2" charset="-122"/>
                <a:sym typeface="+mn-ea"/>
              </a:rPr>
              <a:t> Qin, and </a:t>
            </a:r>
            <a:r>
              <a:rPr lang="en-US" altLang="zh-CN" sz="2400" dirty="0" err="1">
                <a:latin typeface="宋体" panose="02010600030101010101" pitchFamily="2" charset="-122"/>
                <a:ea typeface="宋体" panose="02010600030101010101" pitchFamily="2" charset="-122"/>
                <a:sym typeface="+mn-ea"/>
              </a:rPr>
              <a:t>Jie</a:t>
            </a:r>
            <a:r>
              <a:rPr lang="en-US" altLang="zh-CN" sz="2400" dirty="0">
                <a:latin typeface="宋体" panose="02010600030101010101" pitchFamily="2" charset="-122"/>
                <a:ea typeface="宋体" panose="02010600030101010101" pitchFamily="2" charset="-122"/>
                <a:sym typeface="+mn-ea"/>
              </a:rPr>
              <a:t> Wu</a:t>
            </a:r>
          </a:p>
          <a:p>
            <a:pPr algn="ctr"/>
            <a:endParaRPr lang="en-US" altLang="zh-CN" sz="2400" dirty="0">
              <a:latin typeface="宋体" panose="02010600030101010101" pitchFamily="2" charset="-122"/>
              <a:ea typeface="宋体" panose="02010600030101010101" pitchFamily="2" charset="-122"/>
            </a:endParaRPr>
          </a:p>
          <a:p>
            <a:pPr algn="ctr">
              <a:lnSpc>
                <a:spcPct val="150000"/>
              </a:lnSpc>
            </a:pPr>
            <a:r>
              <a:rPr lang="en-US" altLang="zh-CN" sz="2400"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Reporter</a:t>
            </a:r>
            <a:r>
              <a:rPr lang="zh-CN" altLang="en-US" sz="2400" dirty="0">
                <a:latin typeface="宋体" panose="02010600030101010101" pitchFamily="2" charset="-122"/>
                <a:ea typeface="宋体" panose="02010600030101010101" pitchFamily="2" charset="-122"/>
              </a:rPr>
              <a:t>：</a:t>
            </a:r>
            <a:r>
              <a:rPr lang="en-US" altLang="zh-CN" sz="2400" dirty="0" err="1">
                <a:latin typeface="宋体" panose="02010600030101010101" pitchFamily="2" charset="-122"/>
                <a:ea typeface="宋体" panose="02010600030101010101" pitchFamily="2" charset="-122"/>
                <a:sym typeface="+mn-ea"/>
              </a:rPr>
              <a:t>Meiyan</a:t>
            </a:r>
            <a:r>
              <a:rPr lang="en-US" altLang="zh-CN" sz="2400" dirty="0">
                <a:latin typeface="宋体" panose="02010600030101010101" pitchFamily="2" charset="-122"/>
                <a:ea typeface="宋体" panose="02010600030101010101" pitchFamily="2" charset="-122"/>
                <a:sym typeface="+mn-ea"/>
              </a:rPr>
              <a:t> </a:t>
            </a:r>
            <a:r>
              <a:rPr lang="en-US" altLang="zh-CN" sz="2400" dirty="0" err="1">
                <a:latin typeface="宋体" panose="02010600030101010101" pitchFamily="2" charset="-122"/>
                <a:ea typeface="宋体" panose="02010600030101010101" pitchFamily="2" charset="-122"/>
                <a:sym typeface="+mn-ea"/>
              </a:rPr>
              <a:t>Teng</a:t>
            </a:r>
            <a:r>
              <a:rPr lang="en-US" altLang="zh-CN" sz="2400" dirty="0">
                <a:latin typeface="宋体" panose="02010600030101010101" pitchFamily="2" charset="-122"/>
                <a:ea typeface="宋体" panose="02010600030101010101" pitchFamily="2" charset="-122"/>
                <a:sym typeface="+mn-ea"/>
              </a:rPr>
              <a:t>      </a:t>
            </a:r>
            <a:r>
              <a:rPr lang="en-US" altLang="zh-CN" sz="2400" b="1" dirty="0">
                <a:latin typeface="宋体" panose="02010600030101010101" pitchFamily="2" charset="-122"/>
                <a:ea typeface="宋体" panose="02010600030101010101" pitchFamily="2" charset="-122"/>
              </a:rPr>
              <a:t>Email</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myteng@nuaa.edu.cn</a:t>
            </a:r>
          </a:p>
          <a:p>
            <a:pPr algn="ctr">
              <a:lnSpc>
                <a:spcPct val="150000"/>
              </a:lnSpc>
            </a:pPr>
            <a:r>
              <a:rPr lang="en-US" altLang="zh-CN" sz="2400" dirty="0">
                <a:latin typeface="宋体" panose="02010600030101010101" pitchFamily="2" charset="-122"/>
                <a:ea typeface="宋体" panose="02010600030101010101" pitchFamily="2" charset="-122"/>
              </a:rPr>
              <a:t>Nanjing University of Aeronautics and Astronautics, China </a:t>
            </a:r>
          </a:p>
          <a:p>
            <a:endParaRPr lang="zh-CN" altLang="en-US" dirty="0"/>
          </a:p>
        </p:txBody>
      </p:sp>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51824678"/>
      </p:ext>
    </p:extLst>
  </p:cSld>
  <p:clrMapOvr>
    <a:masterClrMapping/>
  </p:clrMapOvr>
  <mc:AlternateContent xmlns:mc="http://schemas.openxmlformats.org/markup-compatibility/2006" xmlns:p14="http://schemas.microsoft.com/office/powerpoint/2010/main">
    <mc:Choice Requires="p14">
      <p:transition spd="slow" p14:dur="2000" advTm="22625"/>
    </mc:Choice>
    <mc:Fallback xmlns="">
      <p:transition spd="slow" advTm="226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10</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ADA6305-8B6F-496A-93FA-07A3DFF9D57F}"/>
              </a:ext>
            </a:extLst>
          </p:cNvPr>
          <p:cNvSpPr txBox="1"/>
          <p:nvPr/>
        </p:nvSpPr>
        <p:spPr>
          <a:xfrm>
            <a:off x="2934093" y="2659559"/>
            <a:ext cx="6411798" cy="769441"/>
          </a:xfrm>
          <a:prstGeom prst="rect">
            <a:avLst/>
          </a:prstGeom>
          <a:noFill/>
        </p:spPr>
        <p:txBody>
          <a:bodyPr wrap="square" rtlCol="0">
            <a:spAutoFit/>
          </a:bodyPr>
          <a:lstStyle/>
          <a:p>
            <a:r>
              <a:rPr lang="en-US" altLang="zh-CN" sz="4400" dirty="0">
                <a:latin typeface="宋体" panose="02010600030101010101" pitchFamily="2" charset="-122"/>
                <a:ea typeface="宋体" panose="02010600030101010101" pitchFamily="2" charset="-122"/>
              </a:rPr>
              <a:t>Ⅲ. Placement Strategy</a:t>
            </a:r>
          </a:p>
        </p:txBody>
      </p:sp>
      <p:pic>
        <p:nvPicPr>
          <p:cNvPr id="2" name="图片 1">
            <a:extLst>
              <a:ext uri="{FF2B5EF4-FFF2-40B4-BE49-F238E27FC236}">
                <a16:creationId xmlns:a16="http://schemas.microsoft.com/office/drawing/2014/main" id="{3893C8B9-2278-4540-BD53-596BCCB45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2742970824"/>
      </p:ext>
    </p:extLst>
  </p:cSld>
  <p:clrMapOvr>
    <a:masterClrMapping/>
  </p:clrMapOvr>
  <mc:AlternateContent xmlns:mc="http://schemas.openxmlformats.org/markup-compatibility/2006" xmlns:p14="http://schemas.microsoft.com/office/powerpoint/2010/main">
    <mc:Choice Requires="p14">
      <p:transition spd="slow" p14:dur="2000" advTm="8896"/>
    </mc:Choice>
    <mc:Fallback xmlns="">
      <p:transition spd="slow" advTm="88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7" name="图片 6">
            <a:extLst>
              <a:ext uri="{FF2B5EF4-FFF2-40B4-BE49-F238E27FC236}">
                <a16:creationId xmlns:a16="http://schemas.microsoft.com/office/drawing/2014/main" id="{22832164-2BA3-4B75-AFAB-7EB4FCEE8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11</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613460" y="44382"/>
            <a:ext cx="1667227" cy="589380"/>
          </a:xfrm>
          <a:prstGeom prst="rect">
            <a:avLst/>
          </a:prstGeom>
          <a:solidFill>
            <a:schemeClr val="accent1">
              <a:lumMod val="75000"/>
            </a:schemeClr>
          </a:solid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a:solidFill>
                  <a:schemeClr val="bg1"/>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a:solidFill>
                  <a:schemeClr val="bg1"/>
                </a:solidFill>
                <a:latin typeface="微软雅黑" panose="020B0503020204020204" pitchFamily="34" charset="-122"/>
                <a:ea typeface="微软雅黑" panose="020B0503020204020204" pitchFamily="34" charset="-122"/>
              </a:rPr>
              <a:t>Strategy</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F57F4BF4-5BFA-4A87-9389-C1D60C29CD22}"/>
              </a:ext>
            </a:extLst>
          </p:cNvPr>
          <p:cNvGrpSpPr/>
          <p:nvPr/>
        </p:nvGrpSpPr>
        <p:grpSpPr>
          <a:xfrm>
            <a:off x="358554" y="827116"/>
            <a:ext cx="2715530" cy="466269"/>
            <a:chOff x="358554" y="827116"/>
            <a:chExt cx="2715530" cy="466269"/>
          </a:xfrm>
        </p:grpSpPr>
        <p:sp>
          <p:nvSpPr>
            <p:cNvPr id="22" name="TextBox 6">
              <a:extLst>
                <a:ext uri="{FF2B5EF4-FFF2-40B4-BE49-F238E27FC236}">
                  <a16:creationId xmlns:a16="http://schemas.microsoft.com/office/drawing/2014/main" id="{522A8634-E078-4B00-8A99-99EFE7340903}"/>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3.1 </a:t>
              </a:r>
              <a:r>
                <a:rPr lang="en-US" altLang="zh-CN" sz="2400" b="1" i="0" dirty="0">
                  <a:solidFill>
                    <a:srgbClr val="000000"/>
                  </a:solidFill>
                  <a:effectLst/>
                  <a:latin typeface="微软雅黑" panose="020B0503020204020204" pitchFamily="34" charset="-122"/>
                  <a:ea typeface="微软雅黑" panose="020B0503020204020204" pitchFamily="34" charset="-122"/>
                </a:rPr>
                <a:t>Idea</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125E994D-2154-4722-8756-90AE8F2D8352}"/>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34715EF6-970F-427F-919B-55FA2B20B01D}"/>
              </a:ext>
            </a:extLst>
          </p:cNvPr>
          <p:cNvGrpSpPr/>
          <p:nvPr/>
        </p:nvGrpSpPr>
        <p:grpSpPr>
          <a:xfrm>
            <a:off x="173233" y="2985251"/>
            <a:ext cx="11614910" cy="596181"/>
            <a:chOff x="378383" y="3130909"/>
            <a:chExt cx="11614910" cy="596181"/>
          </a:xfrm>
        </p:grpSpPr>
        <p:sp>
          <p:nvSpPr>
            <p:cNvPr id="25" name="矩形 24">
              <a:extLst>
                <a:ext uri="{FF2B5EF4-FFF2-40B4-BE49-F238E27FC236}">
                  <a16:creationId xmlns:a16="http://schemas.microsoft.com/office/drawing/2014/main" id="{4424D634-8466-43FB-B3A1-7E4E9F18C3F2}"/>
                </a:ext>
              </a:extLst>
            </p:cNvPr>
            <p:cNvSpPr/>
            <p:nvPr/>
          </p:nvSpPr>
          <p:spPr>
            <a:xfrm>
              <a:off x="3743458" y="3130910"/>
              <a:ext cx="4010583" cy="596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宋体" panose="02010600030101010101" pitchFamily="2" charset="-122"/>
                  <a:ea typeface="宋体" panose="02010600030101010101" pitchFamily="2" charset="-122"/>
                </a:rPr>
                <a:t>More loaded nodes with higher values</a:t>
              </a:r>
              <a:endParaRPr lang="zh-CN" altLang="en-US" dirty="0">
                <a:solidFill>
                  <a:schemeClr val="tx1"/>
                </a:solidFill>
                <a:latin typeface="宋体" panose="02010600030101010101" pitchFamily="2" charset="-122"/>
                <a:ea typeface="宋体" panose="02010600030101010101" pitchFamily="2" charset="-122"/>
              </a:endParaRPr>
            </a:p>
          </p:txBody>
        </p:sp>
        <p:sp>
          <p:nvSpPr>
            <p:cNvPr id="26" name="矩形 25">
              <a:extLst>
                <a:ext uri="{FF2B5EF4-FFF2-40B4-BE49-F238E27FC236}">
                  <a16:creationId xmlns:a16="http://schemas.microsoft.com/office/drawing/2014/main" id="{6EA4C795-0C0A-4F93-BB44-207D615B0A65}"/>
                </a:ext>
              </a:extLst>
            </p:cNvPr>
            <p:cNvSpPr/>
            <p:nvPr/>
          </p:nvSpPr>
          <p:spPr>
            <a:xfrm>
              <a:off x="378383" y="3130910"/>
              <a:ext cx="1945535" cy="596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宋体" panose="02010600030101010101" pitchFamily="2" charset="-122"/>
                  <a:ea typeface="宋体" panose="02010600030101010101" pitchFamily="2" charset="-122"/>
                </a:rPr>
                <a:t>Uneven load distribution </a:t>
              </a:r>
              <a:endParaRPr lang="zh-CN" altLang="en-US" dirty="0">
                <a:latin typeface="宋体" panose="02010600030101010101" pitchFamily="2" charset="-122"/>
                <a:ea typeface="宋体" panose="02010600030101010101" pitchFamily="2" charset="-122"/>
              </a:endParaRPr>
            </a:p>
          </p:txBody>
        </p:sp>
        <p:sp>
          <p:nvSpPr>
            <p:cNvPr id="27" name="箭头: 右 26">
              <a:extLst>
                <a:ext uri="{FF2B5EF4-FFF2-40B4-BE49-F238E27FC236}">
                  <a16:creationId xmlns:a16="http://schemas.microsoft.com/office/drawing/2014/main" id="{FD312DCC-A1B1-44DB-9FE2-CB47D8DF49A3}"/>
                </a:ext>
              </a:extLst>
            </p:cNvPr>
            <p:cNvSpPr/>
            <p:nvPr/>
          </p:nvSpPr>
          <p:spPr>
            <a:xfrm>
              <a:off x="2595943" y="3322674"/>
              <a:ext cx="786809" cy="21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EBA56FF-2F8B-4BDE-AF82-A598C754F46D}"/>
                </a:ext>
              </a:extLst>
            </p:cNvPr>
            <p:cNvSpPr/>
            <p:nvPr/>
          </p:nvSpPr>
          <p:spPr>
            <a:xfrm>
              <a:off x="9158334" y="3130909"/>
              <a:ext cx="2834959" cy="596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宋体" panose="02010600030101010101" pitchFamily="2" charset="-122"/>
                  <a:ea typeface="宋体" panose="02010600030101010101" pitchFamily="2" charset="-122"/>
                </a:rPr>
                <a:t>prioritize the high-value nodes</a:t>
              </a:r>
              <a:endParaRPr lang="zh-CN" altLang="en-US" dirty="0">
                <a:solidFill>
                  <a:schemeClr val="tx1"/>
                </a:solidFill>
                <a:latin typeface="宋体" panose="02010600030101010101" pitchFamily="2" charset="-122"/>
                <a:ea typeface="宋体" panose="02010600030101010101" pitchFamily="2" charset="-122"/>
              </a:endParaRPr>
            </a:p>
          </p:txBody>
        </p:sp>
        <p:sp>
          <p:nvSpPr>
            <p:cNvPr id="29" name="箭头: 右 28">
              <a:extLst>
                <a:ext uri="{FF2B5EF4-FFF2-40B4-BE49-F238E27FC236}">
                  <a16:creationId xmlns:a16="http://schemas.microsoft.com/office/drawing/2014/main" id="{17DC5F83-1ED9-4B8B-9FC0-CA3A90ED5652}"/>
                </a:ext>
              </a:extLst>
            </p:cNvPr>
            <p:cNvSpPr/>
            <p:nvPr/>
          </p:nvSpPr>
          <p:spPr>
            <a:xfrm>
              <a:off x="8062783" y="3322674"/>
              <a:ext cx="786809" cy="21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a:extLst>
              <a:ext uri="{FF2B5EF4-FFF2-40B4-BE49-F238E27FC236}">
                <a16:creationId xmlns:a16="http://schemas.microsoft.com/office/drawing/2014/main" id="{A6EDFA47-BA44-4D8A-A313-3294260D9DEC}"/>
              </a:ext>
            </a:extLst>
          </p:cNvPr>
          <p:cNvGrpSpPr/>
          <p:nvPr/>
        </p:nvGrpSpPr>
        <p:grpSpPr>
          <a:xfrm>
            <a:off x="173233" y="4907418"/>
            <a:ext cx="11845533" cy="622001"/>
            <a:chOff x="116274" y="4247374"/>
            <a:chExt cx="11845533" cy="622001"/>
          </a:xfrm>
        </p:grpSpPr>
        <p:sp>
          <p:nvSpPr>
            <p:cNvPr id="31" name="矩形 30">
              <a:extLst>
                <a:ext uri="{FF2B5EF4-FFF2-40B4-BE49-F238E27FC236}">
                  <a16:creationId xmlns:a16="http://schemas.microsoft.com/office/drawing/2014/main" id="{5A35509C-1FF1-4D8D-8E56-337ADE02E1A7}"/>
                </a:ext>
              </a:extLst>
            </p:cNvPr>
            <p:cNvSpPr/>
            <p:nvPr/>
          </p:nvSpPr>
          <p:spPr>
            <a:xfrm>
              <a:off x="116274" y="4273195"/>
              <a:ext cx="3433843" cy="596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宋体" panose="02010600030101010101" pitchFamily="2" charset="-122"/>
                  <a:ea typeface="宋体" panose="02010600030101010101" pitchFamily="2" charset="-122"/>
                </a:rPr>
                <a:t>the high-value nodes' resources are tight</a:t>
              </a:r>
              <a:endParaRPr lang="zh-CN" altLang="en-US" dirty="0">
                <a:solidFill>
                  <a:schemeClr val="tx1"/>
                </a:solidFill>
                <a:latin typeface="宋体" panose="02010600030101010101" pitchFamily="2" charset="-122"/>
                <a:ea typeface="宋体" panose="02010600030101010101" pitchFamily="2" charset="-122"/>
              </a:endParaRPr>
            </a:p>
          </p:txBody>
        </p:sp>
        <p:sp>
          <p:nvSpPr>
            <p:cNvPr id="32" name="箭头: 右 31">
              <a:extLst>
                <a:ext uri="{FF2B5EF4-FFF2-40B4-BE49-F238E27FC236}">
                  <a16:creationId xmlns:a16="http://schemas.microsoft.com/office/drawing/2014/main" id="{BA044149-51AE-4089-9A7F-39C3DEE52295}"/>
                </a:ext>
              </a:extLst>
            </p:cNvPr>
            <p:cNvSpPr/>
            <p:nvPr/>
          </p:nvSpPr>
          <p:spPr>
            <a:xfrm>
              <a:off x="3722388" y="4485888"/>
              <a:ext cx="786809" cy="21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10BB3B49-7376-43CB-A90A-8868E1D6DA64}"/>
                </a:ext>
              </a:extLst>
            </p:cNvPr>
            <p:cNvSpPr/>
            <p:nvPr/>
          </p:nvSpPr>
          <p:spPr>
            <a:xfrm>
              <a:off x="4766620" y="4273195"/>
              <a:ext cx="3042227" cy="596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宋体" panose="02010600030101010101" pitchFamily="2" charset="-122"/>
                  <a:ea typeface="宋体" panose="02010600030101010101" pitchFamily="2" charset="-122"/>
                </a:rPr>
                <a:t>can not meet all requests</a:t>
              </a:r>
              <a:endParaRPr lang="zh-CN" altLang="en-US" dirty="0">
                <a:solidFill>
                  <a:schemeClr val="tx1"/>
                </a:solidFill>
                <a:latin typeface="宋体" panose="02010600030101010101" pitchFamily="2" charset="-122"/>
                <a:ea typeface="宋体" panose="02010600030101010101" pitchFamily="2" charset="-122"/>
              </a:endParaRPr>
            </a:p>
          </p:txBody>
        </p:sp>
        <p:sp>
          <p:nvSpPr>
            <p:cNvPr id="34" name="箭头: 右 33">
              <a:extLst>
                <a:ext uri="{FF2B5EF4-FFF2-40B4-BE49-F238E27FC236}">
                  <a16:creationId xmlns:a16="http://schemas.microsoft.com/office/drawing/2014/main" id="{910DA7BA-A5DF-4466-8B1D-5CABB68DE65B}"/>
                </a:ext>
              </a:extLst>
            </p:cNvPr>
            <p:cNvSpPr/>
            <p:nvPr/>
          </p:nvSpPr>
          <p:spPr>
            <a:xfrm>
              <a:off x="8074443" y="4485888"/>
              <a:ext cx="786809" cy="21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726F2884-A679-4497-A848-F1869938E696}"/>
                </a:ext>
              </a:extLst>
            </p:cNvPr>
            <p:cNvSpPr/>
            <p:nvPr/>
          </p:nvSpPr>
          <p:spPr>
            <a:xfrm>
              <a:off x="9126848" y="4247374"/>
              <a:ext cx="2834959" cy="5961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宋体" panose="02010600030101010101" pitchFamily="2" charset="-122"/>
                  <a:ea typeface="宋体" panose="02010600030101010101" pitchFamily="2" charset="-122"/>
                </a:rPr>
                <a:t>Prioritize services according performance</a:t>
              </a:r>
              <a:endParaRPr lang="zh-CN" altLang="en-US" dirty="0">
                <a:solidFill>
                  <a:schemeClr val="tx1"/>
                </a:solidFill>
                <a:latin typeface="宋体" panose="02010600030101010101" pitchFamily="2" charset="-122"/>
                <a:ea typeface="宋体" panose="02010600030101010101" pitchFamily="2" charset="-122"/>
              </a:endParaRPr>
            </a:p>
          </p:txBody>
        </p:sp>
      </p:grpSp>
      <p:sp>
        <p:nvSpPr>
          <p:cNvPr id="2" name="文本框 1">
            <a:extLst>
              <a:ext uri="{FF2B5EF4-FFF2-40B4-BE49-F238E27FC236}">
                <a16:creationId xmlns:a16="http://schemas.microsoft.com/office/drawing/2014/main" id="{111F7069-C379-4D32-B2AB-B7F8F558A941}"/>
              </a:ext>
            </a:extLst>
          </p:cNvPr>
          <p:cNvSpPr txBox="1"/>
          <p:nvPr/>
        </p:nvSpPr>
        <p:spPr>
          <a:xfrm>
            <a:off x="173233" y="2335608"/>
            <a:ext cx="1370573" cy="461665"/>
          </a:xfrm>
          <a:prstGeom prst="rect">
            <a:avLst/>
          </a:prstGeom>
          <a:noFill/>
        </p:spPr>
        <p:txBody>
          <a:bodyPr wrap="square" rtlCol="0">
            <a:spAutoFit/>
          </a:bodyPr>
          <a:lstStyle/>
          <a:p>
            <a:r>
              <a:rPr lang="en-US" altLang="zh-CN" sz="2400" b="1" dirty="0">
                <a:latin typeface="宋体" panose="02010600030101010101" pitchFamily="2" charset="-122"/>
                <a:ea typeface="宋体" panose="02010600030101010101" pitchFamily="2" charset="-122"/>
              </a:rPr>
              <a:t>Reason1:</a:t>
            </a:r>
            <a:endParaRPr lang="zh-CN" altLang="en-US" sz="2400" b="1" dirty="0">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BCF62443-F398-4621-989C-678B6B0265F6}"/>
              </a:ext>
            </a:extLst>
          </p:cNvPr>
          <p:cNvSpPr txBox="1"/>
          <p:nvPr/>
        </p:nvSpPr>
        <p:spPr>
          <a:xfrm>
            <a:off x="287030" y="4319719"/>
            <a:ext cx="1370573" cy="461665"/>
          </a:xfrm>
          <a:prstGeom prst="rect">
            <a:avLst/>
          </a:prstGeom>
          <a:noFill/>
        </p:spPr>
        <p:txBody>
          <a:bodyPr wrap="square" rtlCol="0">
            <a:spAutoFit/>
          </a:bodyPr>
          <a:lstStyle/>
          <a:p>
            <a:r>
              <a:rPr lang="en-US" altLang="zh-CN" sz="2400" b="1" dirty="0">
                <a:latin typeface="宋体" panose="02010600030101010101" pitchFamily="2" charset="-122"/>
                <a:ea typeface="宋体" panose="02010600030101010101" pitchFamily="2" charset="-122"/>
              </a:rPr>
              <a:t>Reason2:</a:t>
            </a:r>
            <a:endParaRPr lang="zh-CN" altLang="en-US" sz="2400" b="1" dirty="0">
              <a:latin typeface="宋体" panose="02010600030101010101" pitchFamily="2" charset="-122"/>
              <a:ea typeface="宋体" panose="02010600030101010101" pitchFamily="2" charset="-122"/>
            </a:endParaRPr>
          </a:p>
        </p:txBody>
      </p:sp>
      <p:sp>
        <p:nvSpPr>
          <p:cNvPr id="6" name="文本框 5"/>
          <p:cNvSpPr txBox="1"/>
          <p:nvPr/>
        </p:nvSpPr>
        <p:spPr>
          <a:xfrm>
            <a:off x="1237680" y="1614037"/>
            <a:ext cx="9022139" cy="461665"/>
          </a:xfrm>
          <a:prstGeom prst="rect">
            <a:avLst/>
          </a:prstGeom>
          <a:noFill/>
        </p:spPr>
        <p:txBody>
          <a:bodyPr wrap="square" rtlCol="0">
            <a:spAutoFit/>
          </a:bodyPr>
          <a:lstStyle/>
          <a:p>
            <a:r>
              <a:rPr lang="en-US" altLang="zh-CN" sz="2400" dirty="0">
                <a:latin typeface="宋体" panose="02010600030101010101" pitchFamily="2" charset="-122"/>
                <a:ea typeface="宋体" panose="02010600030101010101" pitchFamily="2" charset="-122"/>
              </a:rPr>
              <a:t>Why we propose 2P algorithm to minimize the response time?</a:t>
            </a:r>
          </a:p>
        </p:txBody>
      </p:sp>
    </p:spTree>
    <p:custDataLst>
      <p:tags r:id="rId1"/>
    </p:custDataLst>
    <p:extLst>
      <p:ext uri="{BB962C8B-B14F-4D97-AF65-F5344CB8AC3E}">
        <p14:creationId xmlns:p14="http://schemas.microsoft.com/office/powerpoint/2010/main" val="1142188835"/>
      </p:ext>
    </p:extLst>
  </p:cSld>
  <p:clrMapOvr>
    <a:masterClrMapping/>
  </p:clrMapOvr>
  <mc:AlternateContent xmlns:mc="http://schemas.openxmlformats.org/markup-compatibility/2006" xmlns:p14="http://schemas.microsoft.com/office/powerpoint/2010/main">
    <mc:Choice Requires="p14">
      <p:transition spd="slow" p14:dur="2000" advTm="74520"/>
    </mc:Choice>
    <mc:Fallback xmlns="">
      <p:transition spd="slow" advTm="7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2" name="图片 1">
            <a:extLst>
              <a:ext uri="{FF2B5EF4-FFF2-40B4-BE49-F238E27FC236}">
                <a16:creationId xmlns:a16="http://schemas.microsoft.com/office/drawing/2014/main" id="{E8D38DCF-8405-40EE-AE0A-67313755F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12</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627275" y="40467"/>
            <a:ext cx="1667227" cy="589380"/>
          </a:xfrm>
          <a:prstGeom prst="rect">
            <a:avLst/>
          </a:prstGeom>
          <a:solidFill>
            <a:schemeClr val="accent1">
              <a:lumMod val="75000"/>
            </a:schemeClr>
          </a:solid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a:solidFill>
                  <a:schemeClr val="bg1"/>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a:solidFill>
                  <a:schemeClr val="bg1"/>
                </a:solidFill>
                <a:latin typeface="微软雅黑" panose="020B0503020204020204" pitchFamily="34" charset="-122"/>
                <a:ea typeface="微软雅黑" panose="020B0503020204020204" pitchFamily="34" charset="-122"/>
              </a:rPr>
              <a:t>Strategy</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图片 22">
            <a:extLst>
              <a:ext uri="{FF2B5EF4-FFF2-40B4-BE49-F238E27FC236}">
                <a16:creationId xmlns:a16="http://schemas.microsoft.com/office/drawing/2014/main" id="{DE1F4E61-97DF-448C-A8EC-61DC42BBD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1" y="901362"/>
            <a:ext cx="6878010" cy="5591955"/>
          </a:xfrm>
          <a:prstGeom prst="rect">
            <a:avLst/>
          </a:prstGeom>
        </p:spPr>
      </p:pic>
      <p:sp>
        <p:nvSpPr>
          <p:cNvPr id="24" name="矩形 23">
            <a:extLst>
              <a:ext uri="{FF2B5EF4-FFF2-40B4-BE49-F238E27FC236}">
                <a16:creationId xmlns:a16="http://schemas.microsoft.com/office/drawing/2014/main" id="{1CB6FF5D-D861-415D-AF86-2DE1EBEEEC43}"/>
              </a:ext>
            </a:extLst>
          </p:cNvPr>
          <p:cNvSpPr/>
          <p:nvPr/>
        </p:nvSpPr>
        <p:spPr>
          <a:xfrm>
            <a:off x="106745" y="1653857"/>
            <a:ext cx="4422725" cy="67762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a:extLst>
              <a:ext uri="{FF2B5EF4-FFF2-40B4-BE49-F238E27FC236}">
                <a16:creationId xmlns:a16="http://schemas.microsoft.com/office/drawing/2014/main" id="{3A1D2264-09A8-4200-9738-181DC6F97868}"/>
              </a:ext>
            </a:extLst>
          </p:cNvPr>
          <p:cNvSpPr/>
          <p:nvPr/>
        </p:nvSpPr>
        <p:spPr>
          <a:xfrm>
            <a:off x="106745" y="2568062"/>
            <a:ext cx="3615644" cy="246409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2768DE36-5BED-42DC-904D-D10520A79F76}"/>
              </a:ext>
            </a:extLst>
          </p:cNvPr>
          <p:cNvSpPr/>
          <p:nvPr/>
        </p:nvSpPr>
        <p:spPr>
          <a:xfrm>
            <a:off x="95387" y="2331485"/>
            <a:ext cx="3934353" cy="2126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43E9A16C-AE33-4D01-9D0E-5DB9775FADF3}"/>
              </a:ext>
            </a:extLst>
          </p:cNvPr>
          <p:cNvSpPr/>
          <p:nvPr/>
        </p:nvSpPr>
        <p:spPr>
          <a:xfrm>
            <a:off x="91504" y="5048068"/>
            <a:ext cx="2247659" cy="10792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a:extLst>
              <a:ext uri="{FF2B5EF4-FFF2-40B4-BE49-F238E27FC236}">
                <a16:creationId xmlns:a16="http://schemas.microsoft.com/office/drawing/2014/main" id="{B9A869A1-4225-4CFB-BA0C-1953BA1E4F8E}"/>
              </a:ext>
            </a:extLst>
          </p:cNvPr>
          <p:cNvSpPr/>
          <p:nvPr/>
        </p:nvSpPr>
        <p:spPr>
          <a:xfrm>
            <a:off x="7753039" y="1563960"/>
            <a:ext cx="2873109" cy="67762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Node</a:t>
            </a: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value (priority)</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BDDF92E-BB17-4088-9E9B-488C63FBF303}"/>
              </a:ext>
            </a:extLst>
          </p:cNvPr>
          <p:cNvSpPr/>
          <p:nvPr/>
        </p:nvSpPr>
        <p:spPr>
          <a:xfrm>
            <a:off x="7753039" y="2228011"/>
            <a:ext cx="2873109" cy="67762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Service placement strategy</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F7802C2A-B158-4873-8F18-FF9148A4CCB0}"/>
              </a:ext>
            </a:extLst>
          </p:cNvPr>
          <p:cNvSpPr/>
          <p:nvPr/>
        </p:nvSpPr>
        <p:spPr>
          <a:xfrm>
            <a:off x="7753040" y="3379085"/>
            <a:ext cx="2873109" cy="67762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Response</a:t>
            </a:r>
            <a:r>
              <a:rPr lang="en-US" altLang="zh-CN" sz="2000" dirty="0">
                <a:solidFill>
                  <a:schemeClr val="tx1"/>
                </a:solidFill>
                <a:latin typeface="宋体" panose="02010600030101010101" pitchFamily="2" charset="-122"/>
                <a:ea typeface="宋体" panose="02010600030101010101" pitchFamily="2" charset="-122"/>
              </a:rPr>
              <a:t> </a:t>
            </a:r>
            <a:r>
              <a:rPr lang="en-US" altLang="zh-CN" sz="2000" dirty="0">
                <a:solidFill>
                  <a:schemeClr val="tx1"/>
                </a:solidFill>
                <a:latin typeface="微软雅黑" panose="020B0503020204020204" pitchFamily="34" charset="-122"/>
                <a:ea typeface="微软雅黑" panose="020B0503020204020204" pitchFamily="34" charset="-122"/>
              </a:rPr>
              <a:t>time</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805D5FD0-47BD-4960-8ED8-BD293CEC0A4A}"/>
              </a:ext>
            </a:extLst>
          </p:cNvPr>
          <p:cNvSpPr/>
          <p:nvPr/>
        </p:nvSpPr>
        <p:spPr>
          <a:xfrm>
            <a:off x="7675825" y="5166666"/>
            <a:ext cx="2873109" cy="67762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Total delay time</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EA80E512-EC40-402E-8434-EC9625010EEB}"/>
              </a:ext>
            </a:extLst>
          </p:cNvPr>
          <p:cNvSpPr txBox="1"/>
          <p:nvPr/>
        </p:nvSpPr>
        <p:spPr>
          <a:xfrm>
            <a:off x="10720249" y="1658364"/>
            <a:ext cx="978196" cy="461665"/>
          </a:xfrm>
          <a:prstGeom prst="rect">
            <a:avLst/>
          </a:prstGeom>
          <a:noFill/>
        </p:spPr>
        <p:txBody>
          <a:bodyPr wrap="square" rtlCol="0">
            <a:spAutoFit/>
          </a:bodyPr>
          <a:lstStyle/>
          <a:p>
            <a:r>
              <a:rPr lang="zh-CN" altLang="en-US" sz="2400" b="1" dirty="0">
                <a:latin typeface="仿宋" panose="02010609060101010101" pitchFamily="49" charset="-122"/>
                <a:ea typeface="仿宋" panose="02010609060101010101" pitchFamily="49" charset="-122"/>
              </a:rPr>
              <a:t>？</a:t>
            </a:r>
          </a:p>
        </p:txBody>
      </p:sp>
      <p:sp>
        <p:nvSpPr>
          <p:cNvPr id="34" name="文本框 33">
            <a:extLst>
              <a:ext uri="{FF2B5EF4-FFF2-40B4-BE49-F238E27FC236}">
                <a16:creationId xmlns:a16="http://schemas.microsoft.com/office/drawing/2014/main" id="{5F1D9F37-1106-4A4E-97A4-CC4EF058CEDD}"/>
              </a:ext>
            </a:extLst>
          </p:cNvPr>
          <p:cNvSpPr txBox="1"/>
          <p:nvPr/>
        </p:nvSpPr>
        <p:spPr>
          <a:xfrm>
            <a:off x="10720249" y="2255021"/>
            <a:ext cx="978196" cy="461665"/>
          </a:xfrm>
          <a:prstGeom prst="rect">
            <a:avLst/>
          </a:prstGeom>
          <a:noFill/>
        </p:spPr>
        <p:txBody>
          <a:bodyPr wrap="square" rtlCol="0">
            <a:spAutoFit/>
          </a:bodyPr>
          <a:lstStyle/>
          <a:p>
            <a:r>
              <a:rPr lang="zh-CN" altLang="en-US" sz="2400" b="1" dirty="0">
                <a:latin typeface="仿宋" panose="02010609060101010101" pitchFamily="49" charset="-122"/>
                <a:ea typeface="仿宋" panose="02010609060101010101" pitchFamily="49" charset="-122"/>
              </a:rPr>
              <a:t>？</a:t>
            </a:r>
          </a:p>
        </p:txBody>
      </p:sp>
    </p:spTree>
    <p:custDataLst>
      <p:tags r:id="rId1"/>
    </p:custDataLst>
    <p:extLst>
      <p:ext uri="{BB962C8B-B14F-4D97-AF65-F5344CB8AC3E}">
        <p14:creationId xmlns:p14="http://schemas.microsoft.com/office/powerpoint/2010/main" val="2978206068"/>
      </p:ext>
    </p:extLst>
  </p:cSld>
  <p:clrMapOvr>
    <a:masterClrMapping/>
  </p:clrMapOvr>
  <mc:AlternateContent xmlns:mc="http://schemas.openxmlformats.org/markup-compatibility/2006" xmlns:p14="http://schemas.microsoft.com/office/powerpoint/2010/main">
    <mc:Choice Requires="p14">
      <p:transition spd="slow" p14:dur="2000" advTm="52603"/>
    </mc:Choice>
    <mc:Fallback xmlns="">
      <p:transition spd="slow" advTm="526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animBg="1"/>
      <p:bldP spid="31" grpId="0" animBg="1"/>
      <p:bldP spid="32" grpId="0" animBg="1"/>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6" name="图片 5">
            <a:extLst>
              <a:ext uri="{FF2B5EF4-FFF2-40B4-BE49-F238E27FC236}">
                <a16:creationId xmlns:a16="http://schemas.microsoft.com/office/drawing/2014/main" id="{13D5FE43-32C1-411D-81AE-939781FFD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13</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613460" y="44382"/>
            <a:ext cx="1667227" cy="589380"/>
          </a:xfrm>
          <a:prstGeom prst="rect">
            <a:avLst/>
          </a:prstGeom>
          <a:solidFill>
            <a:schemeClr val="accent1">
              <a:lumMod val="75000"/>
            </a:schemeClr>
          </a:solid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a:solidFill>
                  <a:schemeClr val="bg1"/>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a:solidFill>
                  <a:schemeClr val="bg1"/>
                </a:solidFill>
                <a:latin typeface="微软雅黑" panose="020B0503020204020204" pitchFamily="34" charset="-122"/>
                <a:ea typeface="微软雅黑" panose="020B0503020204020204" pitchFamily="34" charset="-122"/>
              </a:rPr>
              <a:t>Strategy</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D427D8CC-D51E-4B1A-9E0B-8610C5434800}"/>
              </a:ext>
            </a:extLst>
          </p:cNvPr>
          <p:cNvGrpSpPr/>
          <p:nvPr/>
        </p:nvGrpSpPr>
        <p:grpSpPr>
          <a:xfrm>
            <a:off x="358554" y="827116"/>
            <a:ext cx="2715530" cy="466269"/>
            <a:chOff x="358554" y="827116"/>
            <a:chExt cx="2715530" cy="466269"/>
          </a:xfrm>
        </p:grpSpPr>
        <p:sp>
          <p:nvSpPr>
            <p:cNvPr id="22" name="TextBox 6">
              <a:extLst>
                <a:ext uri="{FF2B5EF4-FFF2-40B4-BE49-F238E27FC236}">
                  <a16:creationId xmlns:a16="http://schemas.microsoft.com/office/drawing/2014/main" id="{9EB7F3F5-1499-4AF0-A74F-FA6E8CFB1D3A}"/>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3.2 Priority</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EF8B0043-B0C8-47C2-8E36-0AEACD7318AA}"/>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2163D4A0-3632-43DB-B828-C0E81887961A}"/>
                  </a:ext>
                </a:extLst>
              </p:cNvPr>
              <p:cNvSpPr txBox="1"/>
              <p:nvPr/>
            </p:nvSpPr>
            <p:spPr>
              <a:xfrm>
                <a:off x="412821" y="1354441"/>
                <a:ext cx="10671858" cy="1307765"/>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rPr>
                  <a:t>1.Average delay time</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r>
                            <a:rPr lang="zh-CN" altLang="en-US" sz="2000" b="0" i="1" smtClean="0">
                              <a:latin typeface="Cambria Math" panose="02040503050406030204" pitchFamily="18" charset="0"/>
                            </a:rPr>
                            <m:t>𝑄</m:t>
                          </m:r>
                        </m:e>
                        <m:sub>
                          <m:r>
                            <a:rPr lang="zh-CN" altLang="en-US" sz="2000" b="0" i="1" smtClean="0">
                              <a:latin typeface="Cambria Math" panose="02040503050406030204" pitchFamily="18" charset="0"/>
                            </a:rPr>
                            <m:t>𝑚</m:t>
                          </m:r>
                        </m:sub>
                        <m:sup>
                          <m:r>
                            <a:rPr lang="zh-CN" altLang="en-US" sz="2000" b="0" i="1" smtClean="0">
                              <a:latin typeface="Cambria Math" panose="02040503050406030204" pitchFamily="18" charset="0"/>
                            </a:rPr>
                            <m:t>𝑙</m:t>
                          </m:r>
                        </m:sup>
                      </m:sSubSup>
                      <m:r>
                        <a:rPr lang="zh-CN" altLang="en-US" sz="2000" b="0" smtClean="0">
                          <a:latin typeface="Cambria Math" panose="02040503050406030204" pitchFamily="18" charset="0"/>
                        </a:rPr>
                        <m:t>=</m:t>
                      </m:r>
                      <m:f>
                        <m:fPr>
                          <m:ctrlPr>
                            <a:rPr lang="zh-CN" altLang="en-US" sz="2000" i="1">
                              <a:latin typeface="Cambria Math" panose="02040503050406030204" pitchFamily="18" charset="0"/>
                            </a:rPr>
                          </m:ctrlPr>
                        </m:fPr>
                        <m:num>
                          <m:nary>
                            <m:naryPr>
                              <m:chr m:val="∑"/>
                              <m:limLoc m:val="undOvr"/>
                              <m:ctrlPr>
                                <a:rPr lang="zh-CN" altLang="en-US" sz="2000" i="1">
                                  <a:latin typeface="Cambria Math" panose="02040503050406030204" pitchFamily="18" charset="0"/>
                                </a:rPr>
                              </m:ctrlPr>
                            </m:naryPr>
                            <m:sub>
                              <m:r>
                                <a:rPr lang="zh-CN" altLang="en-US" sz="2000" b="0" i="1" smtClean="0">
                                  <a:latin typeface="Cambria Math" panose="02040503050406030204" pitchFamily="18" charset="0"/>
                                </a:rPr>
                                <m:t>𝑛</m:t>
                              </m:r>
                              <m:r>
                                <a:rPr lang="zh-CN" altLang="en-US" sz="2000" b="0" smtClean="0">
                                  <a:latin typeface="Cambria Math" panose="02040503050406030204" pitchFamily="18" charset="0"/>
                                </a:rPr>
                                <m:t>=0</m:t>
                              </m:r>
                            </m:sub>
                            <m:sup>
                              <m:r>
                                <a:rPr lang="zh-CN" altLang="en-US" sz="2000" b="0" smtClean="0">
                                  <a:latin typeface="Cambria Math" panose="02040503050406030204" pitchFamily="18" charset="0"/>
                                </a:rPr>
                                <m:t>|</m:t>
                              </m:r>
                              <m:r>
                                <a:rPr lang="zh-CN" altLang="en-US" sz="2000" b="0" i="1" smtClean="0">
                                  <a:latin typeface="Cambria Math" panose="02040503050406030204" pitchFamily="18" charset="0"/>
                                </a:rPr>
                                <m:t>𝑁</m:t>
                              </m:r>
                              <m:r>
                                <a:rPr lang="zh-CN" altLang="en-US" sz="2000" b="0" smtClean="0">
                                  <a:latin typeface="Cambria Math" panose="02040503050406030204" pitchFamily="18" charset="0"/>
                                </a:rPr>
                                <m:t>|</m:t>
                              </m:r>
                            </m:sup>
                            <m:e>
                              <m:sSubSup>
                                <m:sSubSupPr>
                                  <m:ctrlPr>
                                    <a:rPr lang="zh-CN" altLang="en-US" sz="2000" i="1">
                                      <a:latin typeface="Cambria Math" panose="02040503050406030204" pitchFamily="18" charset="0"/>
                                    </a:rPr>
                                  </m:ctrlPr>
                                </m:sSubSupPr>
                                <m:e>
                                  <m:r>
                                    <a:rPr lang="zh-CN" altLang="en-US" sz="2000" b="0" i="1" smtClean="0">
                                      <a:latin typeface="Cambria Math" panose="02040503050406030204" pitchFamily="18" charset="0"/>
                                    </a:rPr>
                                    <m:t>𝑇</m:t>
                                  </m:r>
                                </m:e>
                                <m:sub>
                                  <m:r>
                                    <a:rPr lang="zh-CN" altLang="en-US" sz="2000" b="0" i="1" smtClean="0">
                                      <a:latin typeface="Cambria Math" panose="02040503050406030204" pitchFamily="18" charset="0"/>
                                    </a:rPr>
                                    <m:t>𝑚</m:t>
                                  </m:r>
                                  <m:r>
                                    <a:rPr lang="zh-CN" altLang="en-US" sz="2000" b="0" smtClean="0">
                                      <a:latin typeface="Cambria Math" panose="02040503050406030204" pitchFamily="18" charset="0"/>
                                    </a:rPr>
                                    <m:t>,</m:t>
                                  </m:r>
                                  <m:r>
                                    <a:rPr lang="zh-CN" altLang="en-US" sz="2000" b="0" i="1" smtClean="0">
                                      <a:latin typeface="Cambria Math" panose="02040503050406030204" pitchFamily="18" charset="0"/>
                                    </a:rPr>
                                    <m:t>𝑛</m:t>
                                  </m:r>
                                </m:sub>
                                <m:sup>
                                  <m:r>
                                    <a:rPr lang="zh-CN" altLang="en-US" sz="2000" b="0" i="1" smtClean="0">
                                      <a:latin typeface="Cambria Math" panose="02040503050406030204" pitchFamily="18" charset="0"/>
                                    </a:rPr>
                                    <m:t>𝑙</m:t>
                                  </m:r>
                                </m:sup>
                              </m:sSubSup>
                              <m:r>
                                <a:rPr lang="zh-CN" altLang="en-US" sz="2000" b="0" smtClean="0">
                                  <a:latin typeface="Cambria Math" panose="02040503050406030204" pitchFamily="18" charset="0"/>
                                </a:rPr>
                                <m:t>∙</m:t>
                              </m:r>
                              <m:sSub>
                                <m:sSubPr>
                                  <m:ctrlPr>
                                    <a:rPr lang="zh-CN" altLang="en-US" sz="2000" i="1">
                                      <a:latin typeface="Cambria Math" panose="02040503050406030204" pitchFamily="18" charset="0"/>
                                    </a:rPr>
                                  </m:ctrlPr>
                                </m:sSubPr>
                                <m:e>
                                  <m:r>
                                    <m:rPr>
                                      <m:sty m:val="p"/>
                                    </m:rPr>
                                    <a:rPr lang="zh-CN" altLang="en-US" sz="2000" b="0" smtClean="0">
                                      <a:latin typeface="Cambria Math" panose="02040503050406030204" pitchFamily="18" charset="0"/>
                                    </a:rPr>
                                    <m:t>Φ</m:t>
                                  </m:r>
                                </m:e>
                                <m:sub>
                                  <m:r>
                                    <a:rPr lang="zh-CN" altLang="en-US" sz="2000" b="0" i="1" smtClean="0">
                                      <a:latin typeface="Cambria Math" panose="02040503050406030204" pitchFamily="18" charset="0"/>
                                    </a:rPr>
                                    <m:t>𝑙</m:t>
                                  </m:r>
                                  <m:r>
                                    <a:rPr lang="zh-CN" altLang="en-US" sz="2000" b="0" smtClean="0">
                                      <a:latin typeface="Cambria Math" panose="02040503050406030204" pitchFamily="18" charset="0"/>
                                    </a:rPr>
                                    <m:t>,</m:t>
                                  </m:r>
                                  <m:r>
                                    <a:rPr lang="zh-CN" altLang="en-US" sz="2000" b="0" i="1" smtClean="0">
                                      <a:latin typeface="Cambria Math" panose="02040503050406030204" pitchFamily="18" charset="0"/>
                                    </a:rPr>
                                    <m:t>𝑛</m:t>
                                  </m:r>
                                </m:sub>
                              </m:sSub>
                            </m:e>
                          </m:nary>
                        </m:num>
                        <m:den>
                          <m:nary>
                            <m:naryPr>
                              <m:chr m:val="∑"/>
                              <m:limLoc m:val="undOvr"/>
                              <m:ctrlPr>
                                <a:rPr lang="zh-CN" altLang="en-US" sz="2000" i="1">
                                  <a:latin typeface="Cambria Math" panose="02040503050406030204" pitchFamily="18" charset="0"/>
                                </a:rPr>
                              </m:ctrlPr>
                            </m:naryPr>
                            <m:sub>
                              <m:r>
                                <a:rPr lang="zh-CN" altLang="en-US" sz="2000" b="0" i="1" smtClean="0">
                                  <a:latin typeface="Cambria Math" panose="02040503050406030204" pitchFamily="18" charset="0"/>
                                </a:rPr>
                                <m:t>𝑛</m:t>
                              </m:r>
                              <m:r>
                                <a:rPr lang="zh-CN" altLang="en-US" sz="2000" b="0" smtClean="0">
                                  <a:latin typeface="Cambria Math" panose="02040503050406030204" pitchFamily="18" charset="0"/>
                                </a:rPr>
                                <m:t>=0</m:t>
                              </m:r>
                            </m:sub>
                            <m:sup>
                              <m:r>
                                <a:rPr lang="zh-CN" altLang="en-US" sz="2000" b="0" smtClean="0">
                                  <a:latin typeface="Cambria Math" panose="02040503050406030204" pitchFamily="18" charset="0"/>
                                </a:rPr>
                                <m:t>|</m:t>
                              </m:r>
                              <m:r>
                                <a:rPr lang="zh-CN" altLang="en-US" sz="2000" b="0" i="1" smtClean="0">
                                  <a:latin typeface="Cambria Math" panose="02040503050406030204" pitchFamily="18" charset="0"/>
                                </a:rPr>
                                <m:t>𝑁</m:t>
                              </m:r>
                              <m:r>
                                <a:rPr lang="zh-CN" altLang="en-US" sz="2000" b="0" smtClean="0">
                                  <a:latin typeface="Cambria Math" panose="02040503050406030204" pitchFamily="18" charset="0"/>
                                </a:rPr>
                                <m:t>|</m:t>
                              </m:r>
                            </m:sup>
                            <m:e>
                              <m:sSub>
                                <m:sSubPr>
                                  <m:ctrlPr>
                                    <a:rPr lang="zh-CN" altLang="en-US" sz="2000" i="1">
                                      <a:latin typeface="Cambria Math" panose="02040503050406030204" pitchFamily="18" charset="0"/>
                                    </a:rPr>
                                  </m:ctrlPr>
                                </m:sSubPr>
                                <m:e>
                                  <m:r>
                                    <m:rPr>
                                      <m:sty m:val="p"/>
                                    </m:rPr>
                                    <a:rPr lang="zh-CN" altLang="en-US" sz="2000" b="0" smtClean="0">
                                      <a:latin typeface="Cambria Math" panose="02040503050406030204" pitchFamily="18" charset="0"/>
                                    </a:rPr>
                                    <m:t>Φ</m:t>
                                  </m:r>
                                </m:e>
                                <m:sub>
                                  <m:r>
                                    <a:rPr lang="zh-CN" altLang="en-US" sz="2000" b="0" i="1" smtClean="0">
                                      <a:latin typeface="Cambria Math" panose="02040503050406030204" pitchFamily="18" charset="0"/>
                                    </a:rPr>
                                    <m:t>𝑙</m:t>
                                  </m:r>
                                  <m:r>
                                    <a:rPr lang="zh-CN" altLang="en-US" sz="2000" b="0" smtClean="0">
                                      <a:latin typeface="Cambria Math" panose="02040503050406030204" pitchFamily="18" charset="0"/>
                                    </a:rPr>
                                    <m:t>,</m:t>
                                  </m:r>
                                  <m:r>
                                    <a:rPr lang="zh-CN" altLang="en-US" sz="2000" b="0" i="1" smtClean="0">
                                      <a:latin typeface="Cambria Math" panose="02040503050406030204" pitchFamily="18" charset="0"/>
                                    </a:rPr>
                                    <m:t>𝑛</m:t>
                                  </m:r>
                                </m:sub>
                              </m:sSub>
                            </m:e>
                          </m:nary>
                        </m:den>
                      </m:f>
                    </m:oMath>
                  </m:oMathPara>
                </a14:m>
                <a:endParaRPr lang="zh-CN" altLang="zh-CN" sz="2000" dirty="0"/>
              </a:p>
            </p:txBody>
          </p:sp>
        </mc:Choice>
        <mc:Fallback xmlns="">
          <p:sp>
            <p:nvSpPr>
              <p:cNvPr id="25" name="文本框 24">
                <a:extLst>
                  <a:ext uri="{FF2B5EF4-FFF2-40B4-BE49-F238E27FC236}">
                    <a16:creationId xmlns:a16="http://schemas.microsoft.com/office/drawing/2014/main" xmlns="" xmlns:a14="http://schemas.microsoft.com/office/drawing/2010/main" id="{2163D4A0-3632-43DB-B828-C0E81887961A}"/>
                  </a:ext>
                </a:extLst>
              </p:cNvPr>
              <p:cNvSpPr txBox="1">
                <a:spLocks noRot="1" noChangeAspect="1" noMove="1" noResize="1" noEditPoints="1" noAdjustHandles="1" noChangeArrowheads="1" noChangeShapeType="1" noTextEdit="1"/>
              </p:cNvSpPr>
              <p:nvPr/>
            </p:nvSpPr>
            <p:spPr>
              <a:xfrm>
                <a:off x="412821" y="1354441"/>
                <a:ext cx="10671858" cy="1307765"/>
              </a:xfrm>
              <a:prstGeom prst="rect">
                <a:avLst/>
              </a:prstGeom>
              <a:blipFill rotWithShape="0">
                <a:blip r:embed="rId7"/>
                <a:stretch>
                  <a:fillRect l="-629" t="-23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E65C64E-7A74-4153-98DD-34AEE099C4A3}"/>
                  </a:ext>
                </a:extLst>
              </p:cNvPr>
              <p:cNvSpPr txBox="1"/>
              <p:nvPr/>
            </p:nvSpPr>
            <p:spPr>
              <a:xfrm>
                <a:off x="412821" y="2962998"/>
                <a:ext cx="10671857" cy="1173398"/>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rPr>
                  <a:t>2.The ideal node set</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	</a:t>
                </a: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𝐺</m:t>
                          </m:r>
                        </m:e>
                        <m:sub>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sub>
                      </m:sSub>
                      <m:r>
                        <a:rPr lang="en-US" altLang="zh-CN" sz="2000" b="0" i="1" smtClean="0">
                          <a:latin typeface="Cambria Math" panose="02040503050406030204" pitchFamily="18" charset="0"/>
                        </a:rPr>
                        <m:t>=</m:t>
                      </m:r>
                      <m:d>
                        <m:dPr>
                          <m:begChr m:val="{"/>
                          <m:endChr m:val="}"/>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1</m:t>
                                  </m:r>
                                </m:sub>
                              </m:sSub>
                            </m:sub>
                          </m:sSub>
                          <m:r>
                            <a:rPr lang="en-US" altLang="zh-CN" sz="2000" b="0" i="1" smtClean="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sub>
                          </m:sSub>
                          <m:r>
                            <a:rPr lang="en-US" altLang="zh-CN" sz="2000" b="0" i="1" smtClean="0">
                              <a:latin typeface="Cambria Math" panose="02040503050406030204" pitchFamily="18" charset="0"/>
                            </a:rPr>
                            <m:t>⋯|</m:t>
                          </m:r>
                          <m:sSubSup>
                            <m:sSubSupPr>
                              <m:ctrlPr>
                                <a:rPr lang="zh-CN" altLang="zh-CN" sz="2000" i="1">
                                  <a:latin typeface="Cambria Math" panose="02040503050406030204" pitchFamily="18" charset="0"/>
                                </a:rPr>
                              </m:ctrlPr>
                            </m:sSubSupPr>
                            <m:e>
                              <m:r>
                                <a:rPr lang="en-US" altLang="zh-CN" sz="2000" b="0" i="1" smtClean="0">
                                  <a:latin typeface="Cambria Math" panose="02040503050406030204" pitchFamily="18" charset="0"/>
                                </a:rPr>
                                <m:t>𝑄</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1</m:t>
                                      </m:r>
                                    </m:sub>
                                  </m:sSub>
                                </m:sub>
                              </m:sSub>
                            </m:sub>
                            <m:sup>
                              <m:r>
                                <a:rPr lang="en-US" altLang="zh-CN" sz="2000" b="0" i="1" smtClean="0">
                                  <a:latin typeface="Cambria Math" panose="02040503050406030204" pitchFamily="18" charset="0"/>
                                </a:rPr>
                                <m:t>𝑙</m:t>
                              </m:r>
                            </m:sup>
                          </m:sSubSup>
                          <m:r>
                            <a:rPr lang="en-US" altLang="zh-CN" sz="2000" b="0" i="1" smtClean="0">
                              <a:latin typeface="Cambria Math" panose="02040503050406030204" pitchFamily="18" charset="0"/>
                            </a:rPr>
                            <m:t>≤⋯≤</m:t>
                          </m:r>
                          <m:sSubSup>
                            <m:sSubSupPr>
                              <m:ctrlPr>
                                <a:rPr lang="zh-CN" altLang="zh-CN" sz="2000" i="1">
                                  <a:latin typeface="Cambria Math" panose="02040503050406030204" pitchFamily="18" charset="0"/>
                                </a:rPr>
                              </m:ctrlPr>
                            </m:sSubSupPr>
                            <m:e>
                              <m:r>
                                <a:rPr lang="en-US" altLang="zh-CN" sz="2000" b="0" i="1" smtClean="0">
                                  <a:latin typeface="Cambria Math" panose="02040503050406030204" pitchFamily="18" charset="0"/>
                                </a:rPr>
                                <m:t>𝑄</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sub>
                              </m:sSub>
                            </m:sub>
                            <m:sup>
                              <m:r>
                                <a:rPr lang="en-US" altLang="zh-CN" sz="2000" b="0" i="1" smtClean="0">
                                  <a:latin typeface="Cambria Math" panose="02040503050406030204" pitchFamily="18" charset="0"/>
                                </a:rPr>
                                <m:t>𝑙</m:t>
                              </m:r>
                            </m:sup>
                          </m:sSubSup>
                          <m:r>
                            <a:rPr lang="en-US" altLang="zh-CN" sz="2000" b="0" i="1" smtClean="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𝑛</m:t>
                              </m:r>
                            </m:e>
                            <m:sub>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𝑁</m:t>
                          </m:r>
                        </m:e>
                      </m:d>
                    </m:oMath>
                  </m:oMathPara>
                </a14:m>
                <a:endParaRPr lang="en-US" altLang="zh-CN" sz="2000" dirty="0">
                  <a:latin typeface="宋体" panose="02010600030101010101" pitchFamily="2" charset="-122"/>
                  <a:ea typeface="宋体" panose="02010600030101010101" pitchFamily="2" charset="-122"/>
                </a:endParaRPr>
              </a:p>
            </p:txBody>
          </p:sp>
        </mc:Choice>
        <mc:Fallback xmlns="">
          <p:sp>
            <p:nvSpPr>
              <p:cNvPr id="26" name="文本框 25">
                <a:extLst>
                  <a:ext uri="{FF2B5EF4-FFF2-40B4-BE49-F238E27FC236}">
                    <a16:creationId xmlns:a16="http://schemas.microsoft.com/office/drawing/2014/main" xmlns="" xmlns:a14="http://schemas.microsoft.com/office/drawing/2010/main" id="{2E65C64E-7A74-4153-98DD-34AEE099C4A3}"/>
                  </a:ext>
                </a:extLst>
              </p:cNvPr>
              <p:cNvSpPr txBox="1">
                <a:spLocks noRot="1" noChangeAspect="1" noMove="1" noResize="1" noEditPoints="1" noAdjustHandles="1" noChangeArrowheads="1" noChangeShapeType="1" noTextEdit="1"/>
              </p:cNvSpPr>
              <p:nvPr/>
            </p:nvSpPr>
            <p:spPr>
              <a:xfrm>
                <a:off x="412821" y="2962998"/>
                <a:ext cx="10671857" cy="1173398"/>
              </a:xfrm>
              <a:prstGeom prst="rect">
                <a:avLst/>
              </a:prstGeom>
              <a:blipFill rotWithShape="0">
                <a:blip r:embed="rId8"/>
                <a:stretch>
                  <a:fillRect l="-629" t="-25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429980" y="4136396"/>
                <a:ext cx="10923820" cy="1342162"/>
              </a:xfrm>
              <a:prstGeom prst="rect">
                <a:avLst/>
              </a:prstGeom>
            </p:spPr>
            <p:txBody>
              <a:bodyPr wrap="square">
                <a:spAutoFit/>
              </a:bodyPr>
              <a:lstStyle/>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3.The initial service candidates set</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endParaRPr lang="en-US"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𝑛</m:t>
                          </m:r>
                        </m:sub>
                      </m:sSub>
                      <m:r>
                        <a:rPr lang="en-US" altLang="zh-CN">
                          <a:latin typeface="Cambria Math" panose="02040503050406030204" pitchFamily="18" charset="0"/>
                        </a:rPr>
                        <m:t>=</m:t>
                      </m:r>
                      <m:d>
                        <m:dPr>
                          <m:begChr m:val="{"/>
                          <m:endChr m:val="}"/>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𝑙</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1</m:t>
                                  </m:r>
                                </m:sub>
                              </m:sSub>
                            </m:sub>
                          </m:sSub>
                          <m:r>
                            <a:rPr lang="en-US" altLang="zh-CN" i="1">
                              <a:latin typeface="Cambria Math" panose="02040503050406030204" pitchFamily="18" charset="0"/>
                            </a:rPr>
                            <m:t>,</m:t>
                          </m:r>
                          <m:r>
                            <a:rPr lang="zh-CN" altLang="zh-CN" i="1">
                              <a:latin typeface="Cambria Math" panose="02040503050406030204" pitchFamily="18" charset="0"/>
                            </a:rPr>
                            <m:t> </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𝑙</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𝐺</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𝑙</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sub>
                              </m:s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𝑙</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sub>
                          </m:sSub>
                          <m:r>
                            <a:rPr lang="en-US" altLang="zh-CN" i="1">
                              <a:latin typeface="Cambria Math" panose="02040503050406030204" pitchFamily="18" charset="0"/>
                            </a:rPr>
                            <m:t>∈</m:t>
                          </m:r>
                          <m:r>
                            <a:rPr lang="en-US" altLang="zh-CN" i="1">
                              <a:latin typeface="Cambria Math" panose="02040503050406030204" pitchFamily="18" charset="0"/>
                            </a:rPr>
                            <m:t>𝑆</m:t>
                          </m:r>
                        </m:e>
                      </m:d>
                    </m:oMath>
                  </m:oMathPara>
                </a14:m>
                <a:endParaRPr lang="en-US" altLang="zh-CN" dirty="0">
                  <a:latin typeface="宋体" panose="02010600030101010101" pitchFamily="2" charset="-122"/>
                  <a:ea typeface="宋体" panose="02010600030101010101" pitchFamily="2" charset="-122"/>
                </a:endParaRPr>
              </a:p>
            </p:txBody>
          </p:sp>
        </mc:Choice>
        <mc:Fallback xmlns="">
          <p:sp>
            <p:nvSpPr>
              <p:cNvPr id="2" name="矩形 1"/>
              <p:cNvSpPr>
                <a:spLocks noRot="1" noChangeAspect="1" noMove="1" noResize="1" noEditPoints="1" noAdjustHandles="1" noChangeArrowheads="1" noChangeShapeType="1" noTextEdit="1"/>
              </p:cNvSpPr>
              <p:nvPr/>
            </p:nvSpPr>
            <p:spPr>
              <a:xfrm>
                <a:off x="429980" y="4136396"/>
                <a:ext cx="10923820" cy="1342162"/>
              </a:xfrm>
              <a:prstGeom prst="rect">
                <a:avLst/>
              </a:prstGeom>
              <a:blipFill rotWithShape="0">
                <a:blip r:embed="rId9"/>
                <a:stretch>
                  <a:fillRect l="-5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4637042" y="5732788"/>
                <a:ext cx="2917915" cy="369332"/>
              </a:xfrm>
              <a:prstGeom prst="rect">
                <a:avLst/>
              </a:prstGeom>
            </p:spPr>
            <p:txBody>
              <a:bodyPr wrap="none">
                <a:spAutoFit/>
              </a:bodyPr>
              <a:lstStyle/>
              <a:p>
                <a:r>
                  <a:rPr lang="en-US" altLang="zh-CN" b="1" dirty="0">
                    <a:solidFill>
                      <a:srgbClr val="C00000"/>
                    </a:solidFill>
                    <a:latin typeface="宋体" panose="02010600030101010101" pitchFamily="2" charset="-122"/>
                    <a:ea typeface="宋体" panose="02010600030101010101" pitchFamily="2" charset="-122"/>
                  </a:rPr>
                  <a:t>The node priority</a:t>
                </a:r>
                <a:r>
                  <a:rPr lang="zh-CN" altLang="en-US" b="1" dirty="0">
                    <a:solidFill>
                      <a:srgbClr val="C00000"/>
                    </a:solidFill>
                    <a:latin typeface="宋体" panose="02010600030101010101" pitchFamily="2" charset="-122"/>
                    <a:ea typeface="宋体" panose="02010600030101010101" pitchFamily="2" charset="-122"/>
                  </a:rPr>
                  <a:t>：</a:t>
                </a:r>
                <a:r>
                  <a:rPr lang="en-US" altLang="zh-CN" b="1" dirty="0">
                    <a:solidFill>
                      <a:srgbClr val="C00000"/>
                    </a:solidFill>
                    <a:latin typeface="宋体" panose="02010600030101010101" pitchFamily="2" charset="-122"/>
                    <a:ea typeface="宋体" panose="02010600030101010101" pitchFamily="2" charset="-122"/>
                  </a:rPr>
                  <a:t> </a:t>
                </a:r>
                <a14:m>
                  <m:oMath xmlns:m="http://schemas.openxmlformats.org/officeDocument/2006/math">
                    <m:d>
                      <m:dPr>
                        <m:begChr m:val="|"/>
                        <m:endChr m:val="|"/>
                        <m:ctrlPr>
                          <a:rPr lang="en-US" altLang="zh-CN" b="1" i="1">
                            <a:solidFill>
                              <a:srgbClr val="C00000"/>
                            </a:solidFill>
                            <a:latin typeface="Cambria Math" panose="02040503050406030204" pitchFamily="18" charset="0"/>
                            <a:ea typeface="宋体" panose="02010600030101010101" pitchFamily="2" charset="-122"/>
                          </a:rPr>
                        </m:ctrlPr>
                      </m:dPr>
                      <m:e>
                        <m:sSub>
                          <m:sSubPr>
                            <m:ctrlPr>
                              <a:rPr lang="en-US" altLang="zh-CN" b="1" i="1">
                                <a:solidFill>
                                  <a:srgbClr val="C00000"/>
                                </a:solidFill>
                                <a:latin typeface="Cambria Math" panose="02040503050406030204" pitchFamily="18" charset="0"/>
                                <a:ea typeface="宋体" panose="02010600030101010101" pitchFamily="2" charset="-122"/>
                              </a:rPr>
                            </m:ctrlPr>
                          </m:sSubPr>
                          <m:e>
                            <m:r>
                              <a:rPr lang="en-US" altLang="zh-CN" b="1" i="1">
                                <a:solidFill>
                                  <a:srgbClr val="C00000"/>
                                </a:solidFill>
                                <a:latin typeface="Cambria Math" panose="02040503050406030204" pitchFamily="18" charset="0"/>
                                <a:ea typeface="宋体" panose="02010600030101010101" pitchFamily="2" charset="-122"/>
                              </a:rPr>
                              <m:t>𝑳</m:t>
                            </m:r>
                          </m:e>
                          <m:sub>
                            <m:r>
                              <a:rPr lang="en-US" altLang="zh-CN" b="1" i="1">
                                <a:solidFill>
                                  <a:srgbClr val="C00000"/>
                                </a:solidFill>
                                <a:latin typeface="Cambria Math" panose="02040503050406030204" pitchFamily="18" charset="0"/>
                                <a:ea typeface="宋体" panose="02010600030101010101" pitchFamily="2" charset="-122"/>
                              </a:rPr>
                              <m:t>𝒏</m:t>
                            </m:r>
                          </m:sub>
                        </m:sSub>
                      </m:e>
                    </m:d>
                  </m:oMath>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4637042" y="5732788"/>
                <a:ext cx="2917915" cy="369332"/>
              </a:xfrm>
              <a:prstGeom prst="rect">
                <a:avLst/>
              </a:prstGeom>
              <a:blipFill rotWithShape="0">
                <a:blip r:embed="rId10"/>
                <a:stretch>
                  <a:fillRect l="-1883" t="-13115" b="-1967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24777107"/>
      </p:ext>
    </p:extLst>
  </p:cSld>
  <p:clrMapOvr>
    <a:masterClrMapping/>
  </p:clrMapOvr>
  <mc:AlternateContent xmlns:mc="http://schemas.openxmlformats.org/markup-compatibility/2006" xmlns:p14="http://schemas.microsoft.com/office/powerpoint/2010/main">
    <mc:Choice Requires="p14">
      <p:transition spd="slow" p14:dur="2000" advTm="110604"/>
    </mc:Choice>
    <mc:Fallback xmlns="">
      <p:transition spd="slow" advTm="110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2" name="图片 1">
            <a:extLst>
              <a:ext uri="{FF2B5EF4-FFF2-40B4-BE49-F238E27FC236}">
                <a16:creationId xmlns:a16="http://schemas.microsoft.com/office/drawing/2014/main" id="{99200B0E-B73A-4DDC-9CB7-B16634E65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14</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613460" y="44382"/>
            <a:ext cx="1667227" cy="589380"/>
          </a:xfrm>
          <a:prstGeom prst="rect">
            <a:avLst/>
          </a:prstGeom>
          <a:solidFill>
            <a:schemeClr val="accent1">
              <a:lumMod val="75000"/>
            </a:schemeClr>
          </a:solid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a:solidFill>
                  <a:schemeClr val="bg1"/>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a:solidFill>
                  <a:schemeClr val="bg1"/>
                </a:solidFill>
                <a:latin typeface="微软雅黑" panose="020B0503020204020204" pitchFamily="34" charset="-122"/>
                <a:ea typeface="微软雅黑" panose="020B0503020204020204" pitchFamily="34" charset="-122"/>
              </a:rPr>
              <a:t>Strategy</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图片 21">
            <a:extLst>
              <a:ext uri="{FF2B5EF4-FFF2-40B4-BE49-F238E27FC236}">
                <a16:creationId xmlns:a16="http://schemas.microsoft.com/office/drawing/2014/main" id="{0ECF4C2D-9D7D-41AC-BAC5-4A7CD2279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529" y="1186074"/>
            <a:ext cx="6782747" cy="5277587"/>
          </a:xfrm>
          <a:prstGeom prst="rect">
            <a:avLst/>
          </a:prstGeom>
        </p:spPr>
      </p:pic>
      <p:sp>
        <p:nvSpPr>
          <p:cNvPr id="23" name="矩形 22">
            <a:extLst>
              <a:ext uri="{FF2B5EF4-FFF2-40B4-BE49-F238E27FC236}">
                <a16:creationId xmlns:a16="http://schemas.microsoft.com/office/drawing/2014/main" id="{03CC9773-BA4C-44D1-8F26-64DC3F47AF9F}"/>
              </a:ext>
            </a:extLst>
          </p:cNvPr>
          <p:cNvSpPr/>
          <p:nvPr/>
        </p:nvSpPr>
        <p:spPr>
          <a:xfrm>
            <a:off x="198513" y="2321441"/>
            <a:ext cx="4422725" cy="28708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id="{C2306146-1DA0-43B6-B933-446291AEAFA6}"/>
              </a:ext>
            </a:extLst>
          </p:cNvPr>
          <p:cNvSpPr/>
          <p:nvPr/>
        </p:nvSpPr>
        <p:spPr>
          <a:xfrm>
            <a:off x="187155" y="2597889"/>
            <a:ext cx="5199627" cy="21264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a:extLst>
              <a:ext uri="{FF2B5EF4-FFF2-40B4-BE49-F238E27FC236}">
                <a16:creationId xmlns:a16="http://schemas.microsoft.com/office/drawing/2014/main" id="{BE36B900-9364-41A2-9E95-DED062AD01E2}"/>
              </a:ext>
            </a:extLst>
          </p:cNvPr>
          <p:cNvSpPr/>
          <p:nvPr/>
        </p:nvSpPr>
        <p:spPr>
          <a:xfrm>
            <a:off x="194977" y="3012558"/>
            <a:ext cx="2553334" cy="143539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93C5B466-3546-4C07-9C2F-F5E503DABF79}"/>
              </a:ext>
            </a:extLst>
          </p:cNvPr>
          <p:cNvSpPr/>
          <p:nvPr/>
        </p:nvSpPr>
        <p:spPr>
          <a:xfrm>
            <a:off x="194977" y="4462128"/>
            <a:ext cx="3619179" cy="1025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7" name="组合 26">
            <a:extLst>
              <a:ext uri="{FF2B5EF4-FFF2-40B4-BE49-F238E27FC236}">
                <a16:creationId xmlns:a16="http://schemas.microsoft.com/office/drawing/2014/main" id="{613FE796-2AD9-4ED3-A289-D5B6B5514E3C}"/>
              </a:ext>
            </a:extLst>
          </p:cNvPr>
          <p:cNvGrpSpPr/>
          <p:nvPr/>
        </p:nvGrpSpPr>
        <p:grpSpPr>
          <a:xfrm>
            <a:off x="358554" y="827116"/>
            <a:ext cx="2715530" cy="466269"/>
            <a:chOff x="358554" y="827116"/>
            <a:chExt cx="2715530" cy="466269"/>
          </a:xfrm>
        </p:grpSpPr>
        <p:sp>
          <p:nvSpPr>
            <p:cNvPr id="28" name="TextBox 6">
              <a:extLst>
                <a:ext uri="{FF2B5EF4-FFF2-40B4-BE49-F238E27FC236}">
                  <a16:creationId xmlns:a16="http://schemas.microsoft.com/office/drawing/2014/main" id="{7A42B312-9E28-4F9C-AF07-180FE9DE048E}"/>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3.3 strategy</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9" name="直接连接符 28">
              <a:extLst>
                <a:ext uri="{FF2B5EF4-FFF2-40B4-BE49-F238E27FC236}">
                  <a16:creationId xmlns:a16="http://schemas.microsoft.com/office/drawing/2014/main" id="{64DABE4C-BB1C-4848-8991-21690A4D1788}"/>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3F06E5-630F-4D87-A589-C31CA24B6767}"/>
                  </a:ext>
                </a:extLst>
              </p:cNvPr>
              <p:cNvSpPr txBox="1"/>
              <p:nvPr/>
            </p:nvSpPr>
            <p:spPr>
              <a:xfrm>
                <a:off x="7734621" y="1780356"/>
                <a:ext cx="3805339" cy="1450910"/>
              </a:xfrm>
              <a:prstGeom prst="rect">
                <a:avLst/>
              </a:prstGeom>
              <a:noFill/>
            </p:spPr>
            <p:txBody>
              <a:bodyPr wrap="square" rtlCol="0">
                <a:spAutoFit/>
              </a:bodyPr>
              <a:lstStyle/>
              <a:p>
                <a:r>
                  <a:rPr lang="en-US" altLang="zh-CN" sz="2000" b="1" dirty="0">
                    <a:solidFill>
                      <a:srgbClr val="C00000"/>
                    </a:solidFill>
                    <a:latin typeface="宋体" panose="02010600030101010101" pitchFamily="2" charset="-122"/>
                    <a:ea typeface="宋体" panose="02010600030101010101" pitchFamily="2" charset="-122"/>
                  </a:rPr>
                  <a:t>Service priority</a:t>
                </a:r>
                <a:r>
                  <a:rPr lang="zh-CN" altLang="en-US" sz="2000" b="1" dirty="0">
                    <a:solidFill>
                      <a:srgbClr val="C00000"/>
                    </a:solidFill>
                    <a:latin typeface="宋体" panose="02010600030101010101" pitchFamily="2" charset="-122"/>
                    <a:ea typeface="宋体" panose="02010600030101010101" pitchFamily="2" charset="-122"/>
                  </a:rPr>
                  <a:t>：</a:t>
                </a:r>
                <a:endParaRPr lang="en-US" altLang="zh-CN" sz="2000" b="1" dirty="0">
                  <a:solidFill>
                    <a:srgbClr val="C00000"/>
                  </a:solidFill>
                  <a:latin typeface="宋体" panose="02010600030101010101" pitchFamily="2" charset="-122"/>
                  <a:ea typeface="宋体" panose="02010600030101010101" pitchFamily="2" charset="-122"/>
                </a:endParaRPr>
              </a:p>
              <a:p>
                <a:endParaRPr lang="en-US" altLang="zh-CN" sz="2000" b="1" dirty="0">
                  <a:solidFill>
                    <a:srgbClr val="FF0000"/>
                  </a:solidFill>
                  <a:latin typeface="宋体" panose="02010600030101010101" pitchFamily="2" charset="-122"/>
                  <a:ea typeface="宋体" panose="02010600030101010101" pitchFamily="2" charset="-122"/>
                </a:endParaRPr>
              </a:p>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m:rPr>
                              <m:sty m:val="p"/>
                            </m:rPr>
                            <a:rPr lang="en-US" altLang="zh-CN" sz="2000">
                              <a:latin typeface="Cambria Math" panose="02040503050406030204" pitchFamily="18" charset="0"/>
                            </a:rPr>
                            <m:t>Ω</m:t>
                          </m:r>
                        </m:e>
                        <m:sub>
                          <m:r>
                            <a:rPr lang="en-US" altLang="zh-CN" sz="2000" i="1">
                              <a:latin typeface="Cambria Math" panose="02040503050406030204" pitchFamily="18" charset="0"/>
                            </a:rPr>
                            <m:t>𝑙</m:t>
                          </m:r>
                          <m:r>
                            <a:rPr lang="en-US" altLang="zh-CN" sz="2000" i="1">
                              <a:latin typeface="Cambria Math" panose="02040503050406030204" pitchFamily="18" charset="0"/>
                            </a:rPr>
                            <m:t>,</m:t>
                          </m:r>
                          <m:r>
                            <a:rPr lang="en-US" altLang="zh-CN" sz="2000" i="1">
                              <a:latin typeface="Cambria Math" panose="02040503050406030204" pitchFamily="18" charset="0"/>
                            </a:rPr>
                            <m:t>𝑒</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𝑙</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1</m:t>
                              </m:r>
                            </m:sub>
                          </m:sSub>
                          <m:r>
                            <a:rPr lang="en-US" altLang="zh-CN" sz="2000" i="1" smtClean="0">
                              <a:latin typeface="Cambria Math" panose="02040503050406030204" pitchFamily="18" charset="0"/>
                              <a:ea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𝑛</m:t>
                              </m:r>
                              <m:r>
                                <a:rPr lang="en-US" altLang="zh-CN" sz="2000" i="1">
                                  <a:latin typeface="Cambria Math" panose="02040503050406030204" pitchFamily="18" charset="0"/>
                                </a:rPr>
                                <m:t>=0</m:t>
                              </m:r>
                            </m:sub>
                            <m:sup>
                              <m:r>
                                <a:rPr lang="en-US" altLang="zh-CN" sz="2000" i="1">
                                  <a:latin typeface="Cambria Math" panose="02040503050406030204" pitchFamily="18" charset="0"/>
                                </a:rPr>
                                <m:t>|</m:t>
                              </m:r>
                              <m:r>
                                <a:rPr lang="en-US" altLang="zh-CN" sz="2000" i="1">
                                  <a:latin typeface="Cambria Math" panose="02040503050406030204" pitchFamily="18" charset="0"/>
                                </a:rPr>
                                <m:t>𝑁</m:t>
                              </m:r>
                              <m:r>
                                <a:rPr lang="en-US" altLang="zh-CN" sz="2000" i="1">
                                  <a:latin typeface="Cambria Math" panose="02040503050406030204" pitchFamily="18" charset="0"/>
                                </a:rPr>
                                <m:t>|</m:t>
                              </m:r>
                            </m:sup>
                            <m:e>
                              <m:sSub>
                                <m:sSubPr>
                                  <m:ctrlPr>
                                    <a:rPr lang="zh-CN" altLang="zh-CN" sz="2000" i="1">
                                      <a:latin typeface="Cambria Math" panose="02040503050406030204" pitchFamily="18" charset="0"/>
                                    </a:rPr>
                                  </m:ctrlPr>
                                </m:sSubPr>
                                <m:e>
                                  <m:r>
                                    <m:rPr>
                                      <m:sty m:val="p"/>
                                    </m:rPr>
                                    <a:rPr lang="en-US" altLang="zh-CN" sz="2000">
                                      <a:latin typeface="Cambria Math" panose="02040503050406030204" pitchFamily="18" charset="0"/>
                                    </a:rPr>
                                    <m:t>Φ</m:t>
                                  </m:r>
                                </m:e>
                                <m:sub>
                                  <m:r>
                                    <a:rPr lang="en-US" altLang="zh-CN" sz="2000" i="1">
                                      <a:latin typeface="Cambria Math" panose="02040503050406030204" pitchFamily="18" charset="0"/>
                                    </a:rPr>
                                    <m:t>𝑙</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e>
                          </m:nary>
                        </m:num>
                        <m:den>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𝑄</m:t>
                              </m:r>
                            </m:e>
                            <m:sub>
                              <m:r>
                                <a:rPr lang="en-US" altLang="zh-CN" sz="2000" i="1">
                                  <a:latin typeface="Cambria Math" panose="02040503050406030204" pitchFamily="18" charset="0"/>
                                </a:rPr>
                                <m:t>𝑒</m:t>
                              </m:r>
                            </m:sub>
                            <m:sup>
                              <m:r>
                                <a:rPr lang="en-US" altLang="zh-CN" sz="2000" i="1">
                                  <a:latin typeface="Cambria Math" panose="02040503050406030204" pitchFamily="18" charset="0"/>
                                </a:rPr>
                                <m:t>𝑙</m:t>
                              </m:r>
                            </m:sup>
                          </m:sSubSup>
                          <m:r>
                            <a:rPr lang="en-US" altLang="zh-CN" sz="2000" i="1">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𝑙</m:t>
                              </m:r>
                            </m:sub>
                          </m:sSub>
                        </m:den>
                      </m:f>
                    </m:oMath>
                  </m:oMathPara>
                </a14:m>
                <a:endParaRPr lang="en-US" altLang="zh-CN" sz="2000" dirty="0"/>
              </a:p>
            </p:txBody>
          </p:sp>
        </mc:Choice>
        <mc:Fallback xmlns="">
          <p:sp>
            <p:nvSpPr>
              <p:cNvPr id="3" name="文本框 2">
                <a:extLst>
                  <a:ext uri="{FF2B5EF4-FFF2-40B4-BE49-F238E27FC236}">
                    <a16:creationId xmlns:a16="http://schemas.microsoft.com/office/drawing/2014/main" xmlns="" xmlns:a14="http://schemas.microsoft.com/office/drawing/2010/main" id="{5B3F06E5-630F-4D87-A589-C31CA24B6767}"/>
                  </a:ext>
                </a:extLst>
              </p:cNvPr>
              <p:cNvSpPr txBox="1">
                <a:spLocks noRot="1" noChangeAspect="1" noMove="1" noResize="1" noEditPoints="1" noAdjustHandles="1" noChangeArrowheads="1" noChangeShapeType="1" noTextEdit="1"/>
              </p:cNvSpPr>
              <p:nvPr/>
            </p:nvSpPr>
            <p:spPr>
              <a:xfrm>
                <a:off x="7734621" y="1780356"/>
                <a:ext cx="3805339" cy="1450910"/>
              </a:xfrm>
              <a:prstGeom prst="rect">
                <a:avLst/>
              </a:prstGeom>
              <a:blipFill rotWithShape="0">
                <a:blip r:embed="rId8"/>
                <a:stretch>
                  <a:fillRect l="-1763" t="-2101"/>
                </a:stretch>
              </a:blipFill>
            </p:spPr>
            <p:txBody>
              <a:bodyPr/>
              <a:lstStyle/>
              <a:p>
                <a:r>
                  <a:rPr lang="zh-CN" altLang="en-US">
                    <a:noFill/>
                  </a:rPr>
                  <a:t> </a:t>
                </a:r>
              </a:p>
            </p:txBody>
          </p:sp>
        </mc:Fallback>
      </mc:AlternateContent>
      <p:sp>
        <p:nvSpPr>
          <p:cNvPr id="31" name="矩形 30">
            <a:extLst>
              <a:ext uri="{FF2B5EF4-FFF2-40B4-BE49-F238E27FC236}">
                <a16:creationId xmlns:a16="http://schemas.microsoft.com/office/drawing/2014/main" id="{C65C4E7E-DA99-4366-B744-53AC640F7AD7}"/>
              </a:ext>
            </a:extLst>
          </p:cNvPr>
          <p:cNvSpPr/>
          <p:nvPr/>
        </p:nvSpPr>
        <p:spPr>
          <a:xfrm>
            <a:off x="198513" y="5671926"/>
            <a:ext cx="4422725" cy="28708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extLst>
      <p:ext uri="{BB962C8B-B14F-4D97-AF65-F5344CB8AC3E}">
        <p14:creationId xmlns:p14="http://schemas.microsoft.com/office/powerpoint/2010/main" val="1850291030"/>
      </p:ext>
    </p:extLst>
  </p:cSld>
  <p:clrMapOvr>
    <a:masterClrMapping/>
  </p:clrMapOvr>
  <mc:AlternateContent xmlns:mc="http://schemas.openxmlformats.org/markup-compatibility/2006" xmlns:p14="http://schemas.microsoft.com/office/powerpoint/2010/main">
    <mc:Choice Requires="p14">
      <p:transition spd="slow" p14:dur="2000" advTm="94601"/>
    </mc:Choice>
    <mc:Fallback xmlns="">
      <p:transition spd="slow" advTm="94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15</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ADA6305-8B6F-496A-93FA-07A3DFF9D57F}"/>
              </a:ext>
            </a:extLst>
          </p:cNvPr>
          <p:cNvSpPr txBox="1"/>
          <p:nvPr/>
        </p:nvSpPr>
        <p:spPr>
          <a:xfrm>
            <a:off x="1740816" y="2659559"/>
            <a:ext cx="8710368" cy="769441"/>
          </a:xfrm>
          <a:prstGeom prst="rect">
            <a:avLst/>
          </a:prstGeom>
          <a:noFill/>
        </p:spPr>
        <p:txBody>
          <a:bodyPr wrap="square" rtlCol="0">
            <a:spAutoFit/>
          </a:bodyPr>
          <a:lstStyle/>
          <a:p>
            <a:r>
              <a:rPr lang="en-US" altLang="zh-CN" sz="4400" dirty="0">
                <a:latin typeface="宋体" panose="02010600030101010101" pitchFamily="2" charset="-122"/>
                <a:ea typeface="宋体" panose="02010600030101010101" pitchFamily="2" charset="-122"/>
              </a:rPr>
              <a:t>Ⅳ. Performance Evaluation</a:t>
            </a:r>
          </a:p>
        </p:txBody>
      </p:sp>
      <p:pic>
        <p:nvPicPr>
          <p:cNvPr id="2" name="图片 1">
            <a:extLst>
              <a:ext uri="{FF2B5EF4-FFF2-40B4-BE49-F238E27FC236}">
                <a16:creationId xmlns:a16="http://schemas.microsoft.com/office/drawing/2014/main" id="{C3CF536D-2A97-41A8-BD71-44E380435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3744766755"/>
      </p:ext>
    </p:extLst>
  </p:cSld>
  <p:clrMapOvr>
    <a:masterClrMapping/>
  </p:clrMapOvr>
  <mc:AlternateContent xmlns:mc="http://schemas.openxmlformats.org/markup-compatibility/2006" xmlns:p14="http://schemas.microsoft.com/office/powerpoint/2010/main">
    <mc:Choice Requires="p14">
      <p:transition spd="slow" p14:dur="2000" advTm="5472"/>
    </mc:Choice>
    <mc:Fallback xmlns="">
      <p:transition spd="slow" advTm="54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pic>
        <p:nvPicPr>
          <p:cNvPr id="6" name="图片 5">
            <a:extLst>
              <a:ext uri="{FF2B5EF4-FFF2-40B4-BE49-F238E27FC236}">
                <a16:creationId xmlns:a16="http://schemas.microsoft.com/office/drawing/2014/main" id="{BDBEE416-B0A3-4C35-87E4-6739F3A50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16</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Strategy</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3F937810-407F-44FE-8772-23BC35D5CDEC}"/>
              </a:ext>
            </a:extLst>
          </p:cNvPr>
          <p:cNvSpPr txBox="1"/>
          <p:nvPr/>
        </p:nvSpPr>
        <p:spPr>
          <a:xfrm>
            <a:off x="8315259" y="44382"/>
            <a:ext cx="1687987" cy="589380"/>
          </a:xfrm>
          <a:prstGeom prst="rect">
            <a:avLst/>
          </a:prstGeom>
          <a:solidFill>
            <a:schemeClr val="accent1">
              <a:lumMod val="75000"/>
            </a:schemeClr>
          </a:solidFill>
        </p:spPr>
        <p:txBody>
          <a:bodyPr wrap="square" lIns="0" tIns="48000" rIns="0" bIns="48000" rtlCol="0">
            <a:spAutoFit/>
          </a:bodyPr>
          <a:lstStyle/>
          <a:p>
            <a:pPr algn="ctr">
              <a:defRPr/>
            </a:pPr>
            <a:r>
              <a:rPr lang="en-US" altLang="zh-CN" sz="1600" b="1" dirty="0">
                <a:solidFill>
                  <a:schemeClr val="bg1"/>
                </a:solidFill>
                <a:latin typeface="微软雅黑" panose="020B0503020204020204" pitchFamily="34" charset="-122"/>
                <a:ea typeface="微软雅黑" panose="020B0503020204020204" pitchFamily="34" charset="-122"/>
              </a:rPr>
              <a:t>Performance</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schemeClr val="bg1"/>
                </a:solidFill>
                <a:latin typeface="微软雅黑" panose="020B0503020204020204" pitchFamily="34" charset="-122"/>
                <a:ea typeface="微软雅黑" panose="020B0503020204020204" pitchFamily="34" charset="-122"/>
              </a:rPr>
              <a:t>Evaluation</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000F5A7-21CC-462B-B442-5799CEADF864}"/>
                  </a:ext>
                </a:extLst>
              </p:cNvPr>
              <p:cNvSpPr txBox="1"/>
              <p:nvPr/>
            </p:nvSpPr>
            <p:spPr>
              <a:xfrm>
                <a:off x="708749" y="1748976"/>
                <a:ext cx="10774502" cy="4026230"/>
              </a:xfrm>
              <a:prstGeom prst="rect">
                <a:avLst/>
              </a:prstGeom>
              <a:noFill/>
            </p:spPr>
            <p:txBody>
              <a:bodyPr wrap="square" rtlCol="0">
                <a:spAutoFit/>
              </a:bodyPr>
              <a:lstStyle/>
              <a:p>
                <a:r>
                  <a:rPr lang="en-US" altLang="zh-CN" sz="2400" b="1" dirty="0">
                    <a:solidFill>
                      <a:srgbClr val="C00000"/>
                    </a:solidFill>
                    <a:latin typeface="仿宋" panose="02010609060101010101" pitchFamily="49" charset="-122"/>
                    <a:ea typeface="仿宋" panose="02010609060101010101" pitchFamily="49" charset="-122"/>
                  </a:rPr>
                  <a:t>Greedy algorithm</a:t>
                </a:r>
                <a:r>
                  <a:rPr lang="zh-CN" altLang="en-US" sz="2400" b="1" dirty="0">
                    <a:solidFill>
                      <a:srgbClr val="C00000"/>
                    </a:solidFill>
                    <a:latin typeface="仿宋" panose="02010609060101010101" pitchFamily="49" charset="-122"/>
                    <a:ea typeface="仿宋" panose="02010609060101010101" pitchFamily="49" charset="-122"/>
                  </a:rPr>
                  <a:t>：</a:t>
                </a:r>
                <a:endParaRPr lang="en-US" altLang="zh-CN" sz="2400" b="1" dirty="0">
                  <a:solidFill>
                    <a:srgbClr val="C00000"/>
                  </a:solidFill>
                  <a:latin typeface="仿宋" panose="02010609060101010101" pitchFamily="49" charset="-122"/>
                  <a:ea typeface="仿宋" panose="02010609060101010101" pitchFamily="49" charset="-122"/>
                </a:endParaRPr>
              </a:p>
              <a:p>
                <a:r>
                  <a:rPr lang="en-US" altLang="zh-CN" sz="2400" b="1" dirty="0">
                    <a:solidFill>
                      <a:srgbClr val="C00000"/>
                    </a:solidFill>
                    <a:latin typeface="仿宋" panose="02010609060101010101" pitchFamily="49" charset="-122"/>
                    <a:ea typeface="仿宋" panose="02010609060101010101" pitchFamily="49" charset="-122"/>
                  </a:rPr>
                  <a:t>	</a:t>
                </a:r>
                <a:r>
                  <a:rPr lang="en-US" altLang="zh-CN" sz="2400" dirty="0">
                    <a:latin typeface="仿宋" panose="02010609060101010101" pitchFamily="49" charset="-122"/>
                    <a:ea typeface="仿宋" panose="02010609060101010101" pitchFamily="49" charset="-122"/>
                  </a:rPr>
                  <a:t>place the service with the shortest latency on each node.</a:t>
                </a:r>
              </a:p>
              <a:p>
                <a:endParaRPr lang="en-US" altLang="zh-CN" sz="2400" dirty="0">
                  <a:latin typeface="仿宋" panose="02010609060101010101" pitchFamily="49" charset="-122"/>
                  <a:ea typeface="仿宋" panose="02010609060101010101" pitchFamily="49" charset="-122"/>
                </a:endParaRPr>
              </a:p>
              <a:p>
                <a:r>
                  <a:rPr lang="en-US" altLang="zh-CN" sz="2400" b="1" dirty="0">
                    <a:solidFill>
                      <a:srgbClr val="C00000"/>
                    </a:solidFill>
                    <a:latin typeface="仿宋" panose="02010609060101010101" pitchFamily="49" charset="-122"/>
                    <a:ea typeface="仿宋" panose="02010609060101010101" pitchFamily="49" charset="-122"/>
                  </a:rPr>
                  <a:t>Non-loaded algorithm</a:t>
                </a:r>
                <a:r>
                  <a:rPr lang="zh-CN" altLang="en-US" sz="2400" b="1" dirty="0">
                    <a:solidFill>
                      <a:srgbClr val="C00000"/>
                    </a:solidFill>
                    <a:latin typeface="仿宋" panose="02010609060101010101" pitchFamily="49" charset="-122"/>
                    <a:ea typeface="仿宋" panose="02010609060101010101" pitchFamily="49" charset="-122"/>
                  </a:rPr>
                  <a:t>：</a:t>
                </a:r>
                <a:endParaRPr lang="en-US" altLang="zh-CN" sz="2400" b="1" dirty="0">
                  <a:solidFill>
                    <a:srgbClr val="C00000"/>
                  </a:solidFill>
                  <a:latin typeface="仿宋" panose="02010609060101010101" pitchFamily="49" charset="-122"/>
                  <a:ea typeface="仿宋" panose="02010609060101010101" pitchFamily="49" charset="-122"/>
                </a:endParaRPr>
              </a:p>
              <a:p>
                <a:r>
                  <a:rPr lang="en-US" altLang="zh-CN" sz="2400" b="1" dirty="0">
                    <a:solidFill>
                      <a:srgbClr val="C00000"/>
                    </a:solidFill>
                    <a:latin typeface="仿宋" panose="02010609060101010101" pitchFamily="49" charset="-122"/>
                    <a:ea typeface="仿宋" panose="02010609060101010101" pitchFamily="49" charset="-122"/>
                  </a:rPr>
                  <a:t>	</a:t>
                </a:r>
                <a:r>
                  <a:rPr lang="en-US" altLang="zh-CN" sz="2400" dirty="0">
                    <a:latin typeface="仿宋" panose="02010609060101010101" pitchFamily="49" charset="-122"/>
                    <a:ea typeface="仿宋" panose="02010609060101010101" pitchFamily="49" charset="-122"/>
                  </a:rPr>
                  <a:t>average delay</a:t>
                </a:r>
                <a:r>
                  <a:rPr lang="zh-CN" altLang="en-US" sz="2400" dirty="0">
                    <a:latin typeface="仿宋" panose="02010609060101010101" pitchFamily="49" charset="-122"/>
                    <a:ea typeface="仿宋" panose="02010609060101010101" pitchFamily="49" charset="-122"/>
                  </a:rPr>
                  <a:t>：</a:t>
                </a:r>
                <a14:m>
                  <m:oMath xmlns:m="http://schemas.openxmlformats.org/officeDocument/2006/math">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𝑄</m:t>
                        </m:r>
                      </m:e>
                      <m:sub>
                        <m:r>
                          <a:rPr lang="en-US" altLang="zh-CN" sz="2400" i="1">
                            <a:latin typeface="Cambria Math" panose="02040503050406030204" pitchFamily="18" charset="0"/>
                          </a:rPr>
                          <m:t>𝑒</m:t>
                        </m:r>
                      </m:sub>
                      <m:sup>
                        <m:r>
                          <a:rPr lang="en-US" altLang="zh-CN" sz="2400" i="1">
                            <a:latin typeface="Cambria Math" panose="02040503050406030204" pitchFamily="18" charset="0"/>
                          </a:rPr>
                          <m:t>′</m:t>
                        </m:r>
                        <m:r>
                          <a:rPr lang="zh-CN" altLang="en-US" sz="2400" i="1">
                            <a:latin typeface="Cambria Math" panose="02040503050406030204" pitchFamily="18" charset="0"/>
                          </a:rPr>
                          <m:t>𝑙</m:t>
                        </m:r>
                      </m:sup>
                    </m:sSubSup>
                    <m:r>
                      <a:rPr lang="zh-CN" altLang="en-US" sz="2400">
                        <a:latin typeface="Cambria Math" panose="02040503050406030204" pitchFamily="18" charset="0"/>
                      </a:rPr>
                      <m:t>=</m:t>
                    </m:r>
                    <m:f>
                      <m:fPr>
                        <m:ctrlPr>
                          <a:rPr lang="zh-CN" altLang="en-US" sz="2400" i="1">
                            <a:latin typeface="Cambria Math" panose="02040503050406030204" pitchFamily="18" charset="0"/>
                          </a:rPr>
                        </m:ctrlPr>
                      </m:fPr>
                      <m:num>
                        <m:nary>
                          <m:naryPr>
                            <m:chr m:val="∑"/>
                            <m:limLoc m:val="undOvr"/>
                            <m:ctrlPr>
                              <a:rPr lang="zh-CN" altLang="en-US" sz="2400" i="1">
                                <a:latin typeface="Cambria Math" panose="02040503050406030204" pitchFamily="18" charset="0"/>
                              </a:rPr>
                            </m:ctrlPr>
                          </m:naryPr>
                          <m:sub>
                            <m:r>
                              <a:rPr lang="zh-CN" altLang="en-US" sz="2400" i="1">
                                <a:latin typeface="Cambria Math" panose="02040503050406030204" pitchFamily="18" charset="0"/>
                              </a:rPr>
                              <m:t>𝑛</m:t>
                            </m:r>
                            <m:r>
                              <a:rPr lang="zh-CN" altLang="en-US" sz="2400">
                                <a:latin typeface="Cambria Math" panose="02040503050406030204" pitchFamily="18" charset="0"/>
                              </a:rPr>
                              <m:t>=0</m:t>
                            </m:r>
                          </m:sub>
                          <m:sup>
                            <m:r>
                              <a:rPr lang="zh-CN" altLang="en-US" sz="2400">
                                <a:latin typeface="Cambria Math" panose="02040503050406030204" pitchFamily="18" charset="0"/>
                              </a:rPr>
                              <m:t>|</m:t>
                            </m:r>
                            <m:r>
                              <a:rPr lang="zh-CN" altLang="en-US" sz="2400" i="1">
                                <a:latin typeface="Cambria Math" panose="02040503050406030204" pitchFamily="18" charset="0"/>
                              </a:rPr>
                              <m:t>𝑁</m:t>
                            </m:r>
                            <m:r>
                              <a:rPr lang="zh-CN" altLang="en-US" sz="2400">
                                <a:latin typeface="Cambria Math" panose="02040503050406030204" pitchFamily="18" charset="0"/>
                              </a:rPr>
                              <m:t>|</m:t>
                            </m:r>
                          </m:sup>
                          <m:e>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𝑇</m:t>
                                </m:r>
                              </m:e>
                              <m:sub>
                                <m:r>
                                  <m:rPr>
                                    <m:sty m:val="p"/>
                                  </m:rPr>
                                  <a:rPr lang="en-US" altLang="zh-CN" sz="2400">
                                    <a:latin typeface="Cambria Math" panose="02040503050406030204" pitchFamily="18" charset="0"/>
                                  </a:rPr>
                                  <m:t>e</m:t>
                                </m:r>
                                <m:r>
                                  <a:rPr lang="zh-CN" altLang="en-US" sz="2400">
                                    <a:latin typeface="Cambria Math" panose="02040503050406030204" pitchFamily="18" charset="0"/>
                                  </a:rPr>
                                  <m:t>,</m:t>
                                </m:r>
                                <m:r>
                                  <a:rPr lang="zh-CN" altLang="en-US" sz="2400" i="1">
                                    <a:latin typeface="Cambria Math" panose="02040503050406030204" pitchFamily="18" charset="0"/>
                                  </a:rPr>
                                  <m:t>𝑛</m:t>
                                </m:r>
                              </m:sub>
                              <m:sup>
                                <m:r>
                                  <a:rPr lang="zh-CN" altLang="en-US" sz="2400" i="1">
                                    <a:latin typeface="Cambria Math" panose="02040503050406030204" pitchFamily="18" charset="0"/>
                                  </a:rPr>
                                  <m:t>𝑙</m:t>
                                </m:r>
                              </m:sup>
                            </m:sSubSup>
                          </m:e>
                        </m:nary>
                      </m:num>
                      <m:den>
                        <m:r>
                          <a:rPr lang="en-US" altLang="zh-CN" sz="2400" i="1">
                            <a:latin typeface="Cambria Math" panose="02040503050406030204" pitchFamily="18" charset="0"/>
                          </a:rPr>
                          <m:t>|</m:t>
                        </m:r>
                        <m:r>
                          <a:rPr lang="en-US" altLang="zh-CN" sz="2400" i="1">
                            <a:latin typeface="Cambria Math" panose="02040503050406030204" pitchFamily="18" charset="0"/>
                          </a:rPr>
                          <m:t>𝑁</m:t>
                        </m:r>
                        <m:r>
                          <a:rPr lang="en-US" altLang="zh-CN" sz="2400" i="1">
                            <a:latin typeface="Cambria Math" panose="02040503050406030204" pitchFamily="18" charset="0"/>
                          </a:rPr>
                          <m:t>|</m:t>
                        </m:r>
                      </m:den>
                    </m:f>
                    <m:r>
                      <a:rPr lang="zh-CN" altLang="en-US" sz="2400" i="1">
                        <a:latin typeface="Cambria Math" panose="02040503050406030204" pitchFamily="18" charset="0"/>
                      </a:rPr>
                      <m:t>，</m:t>
                    </m:r>
                  </m:oMath>
                </a14:m>
                <a:r>
                  <a:rPr lang="en-US" altLang="zh-CN" sz="2400" dirty="0">
                    <a:latin typeface="仿宋" panose="02010609060101010101" pitchFamily="49" charset="-122"/>
                    <a:ea typeface="仿宋" panose="02010609060101010101" pitchFamily="49" charset="-122"/>
                  </a:rPr>
                  <a:t>service priority</a:t>
                </a:r>
                <a:r>
                  <a:rPr lang="zh-CN" altLang="en-US" sz="2400" dirty="0">
                    <a:latin typeface="仿宋" panose="02010609060101010101" pitchFamily="49" charset="-122"/>
                    <a:ea typeface="仿宋" panose="02010609060101010101" pitchFamily="49" charset="-122"/>
                  </a:rPr>
                  <a:t>：</a:t>
                </a:r>
                <a14:m>
                  <m:oMath xmlns:m="http://schemas.openxmlformats.org/officeDocument/2006/math">
                    <m:sSubSup>
                      <m:sSubSupPr>
                        <m:ctrlPr>
                          <a:rPr lang="en-US" altLang="zh-CN" sz="2400" i="1">
                            <a:latin typeface="Cambria Math" panose="02040503050406030204" pitchFamily="18" charset="0"/>
                          </a:rPr>
                        </m:ctrlPr>
                      </m:sSubSupPr>
                      <m:e>
                        <m:r>
                          <m:rPr>
                            <m:sty m:val="p"/>
                          </m:rPr>
                          <a:rPr lang="en-US" altLang="zh-CN" sz="2400">
                            <a:latin typeface="Cambria Math" panose="02040503050406030204" pitchFamily="18" charset="0"/>
                          </a:rPr>
                          <m:t>Ω</m:t>
                        </m:r>
                      </m:e>
                      <m:sub>
                        <m:r>
                          <a:rPr lang="en-US" altLang="zh-CN" sz="2400" i="1">
                            <a:latin typeface="Cambria Math" panose="02040503050406030204" pitchFamily="18" charset="0"/>
                          </a:rPr>
                          <m:t>𝑙</m:t>
                        </m:r>
                        <m:r>
                          <a:rPr lang="en-US" altLang="zh-CN" sz="2400" i="1">
                            <a:latin typeface="Cambria Math" panose="02040503050406030204" pitchFamily="18" charset="0"/>
                          </a:rPr>
                          <m:t>,</m:t>
                        </m:r>
                        <m:r>
                          <m:rPr>
                            <m:sty m:val="p"/>
                          </m:rPr>
                          <a:rPr lang="en-US" altLang="zh-CN" sz="2400" i="1">
                            <a:latin typeface="Cambria Math" panose="02040503050406030204" pitchFamily="18" charset="0"/>
                          </a:rPr>
                          <m:t>e</m:t>
                        </m:r>
                      </m:sub>
                      <m:sup>
                        <m:r>
                          <a:rPr lang="en-US" altLang="zh-CN" sz="2400" i="1">
                            <a:latin typeface="Cambria Math" panose="02040503050406030204" pitchFamily="18" charset="0"/>
                          </a:rPr>
                          <m:t>′</m:t>
                        </m:r>
                      </m:sup>
                    </m:sSubSup>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𝑙</m:t>
                            </m:r>
                          </m:sub>
                        </m:sSub>
                      </m:num>
                      <m:den>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𝑄</m:t>
                            </m:r>
                          </m:e>
                          <m:sub>
                            <m:r>
                              <a:rPr lang="en-US" altLang="zh-CN" sz="2400" i="1">
                                <a:latin typeface="Cambria Math" panose="02040503050406030204" pitchFamily="18" charset="0"/>
                              </a:rPr>
                              <m:t>𝑒</m:t>
                            </m:r>
                          </m:sub>
                          <m:sup>
                            <m:r>
                              <a:rPr lang="en-US" altLang="zh-CN" sz="2400" i="1">
                                <a:latin typeface="Cambria Math" panose="02040503050406030204" pitchFamily="18" charset="0"/>
                              </a:rPr>
                              <m:t>𝑙</m:t>
                            </m:r>
                          </m:sup>
                        </m:sSubSup>
                        <m:r>
                          <a:rPr lang="en-US" altLang="zh-CN" sz="2400" i="1">
                            <a:latin typeface="Cambria Math" panose="02040503050406030204" pitchFamily="18" charset="0"/>
                          </a:rPr>
                          <m:t>+</m:t>
                        </m:r>
                        <m:r>
                          <a:rPr lang="en-US" altLang="zh-CN" sz="2400" i="1">
                            <a:latin typeface="Cambria Math" panose="02040503050406030204" pitchFamily="18" charset="0"/>
                          </a:rPr>
                          <m:t>𝑘</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𝑙</m:t>
                            </m:r>
                          </m:sub>
                        </m:sSub>
                      </m:den>
                    </m:f>
                  </m:oMath>
                </a14:m>
                <a:endParaRPr lang="en-US" altLang="zh-CN" sz="2400" dirty="0">
                  <a:latin typeface="仿宋" panose="02010609060101010101" pitchFamily="49" charset="-122"/>
                  <a:ea typeface="仿宋" panose="02010609060101010101" pitchFamily="49" charset="-122"/>
                </a:endParaRPr>
              </a:p>
              <a:p>
                <a:endParaRPr lang="zh-CN" altLang="en-US" sz="2400" dirty="0">
                  <a:latin typeface="仿宋" panose="02010609060101010101" pitchFamily="49" charset="-122"/>
                  <a:ea typeface="仿宋" panose="02010609060101010101" pitchFamily="49" charset="-122"/>
                </a:endParaRPr>
              </a:p>
              <a:p>
                <a:r>
                  <a:rPr lang="en-US" altLang="zh-CN" sz="2400" b="1" dirty="0">
                    <a:solidFill>
                      <a:srgbClr val="C00000"/>
                    </a:solidFill>
                    <a:latin typeface="仿宋" panose="02010609060101010101" pitchFamily="49" charset="-122"/>
                    <a:ea typeface="仿宋" panose="02010609060101010101" pitchFamily="49" charset="-122"/>
                  </a:rPr>
                  <a:t>Unitary priority placement</a:t>
                </a:r>
                <a:r>
                  <a:rPr lang="zh-CN" altLang="en-US" sz="2400" b="1" dirty="0">
                    <a:solidFill>
                      <a:srgbClr val="C00000"/>
                    </a:solidFill>
                    <a:latin typeface="仿宋" panose="02010609060101010101" pitchFamily="49" charset="-122"/>
                    <a:ea typeface="仿宋" panose="02010609060101010101" pitchFamily="49" charset="-122"/>
                  </a:rPr>
                  <a:t>（</a:t>
                </a:r>
                <a:r>
                  <a:rPr lang="en-US" altLang="zh-CN" sz="2400" b="1" dirty="0">
                    <a:solidFill>
                      <a:srgbClr val="C00000"/>
                    </a:solidFill>
                    <a:latin typeface="仿宋" panose="02010609060101010101" pitchFamily="49" charset="-122"/>
                    <a:ea typeface="仿宋" panose="02010609060101010101" pitchFamily="49" charset="-122"/>
                  </a:rPr>
                  <a:t>u2p</a:t>
                </a:r>
                <a:r>
                  <a:rPr lang="zh-CN" altLang="en-US" sz="2400" b="1" dirty="0">
                    <a:solidFill>
                      <a:srgbClr val="C00000"/>
                    </a:solidFill>
                    <a:latin typeface="仿宋" panose="02010609060101010101" pitchFamily="49" charset="-122"/>
                    <a:ea typeface="仿宋" panose="02010609060101010101" pitchFamily="49" charset="-122"/>
                  </a:rPr>
                  <a:t>）</a:t>
                </a:r>
                <a:r>
                  <a:rPr lang="en-US" altLang="zh-CN" sz="2400" b="1" dirty="0">
                    <a:solidFill>
                      <a:srgbClr val="C00000"/>
                    </a:solidFill>
                    <a:latin typeface="仿宋" panose="02010609060101010101" pitchFamily="49" charset="-122"/>
                    <a:ea typeface="仿宋" panose="02010609060101010101" pitchFamily="49" charset="-122"/>
                  </a:rPr>
                  <a:t>algorithm</a:t>
                </a:r>
                <a:r>
                  <a:rPr lang="zh-CN" altLang="en-US" sz="2400" b="1" dirty="0">
                    <a:solidFill>
                      <a:srgbClr val="C00000"/>
                    </a:solidFill>
                    <a:latin typeface="仿宋" panose="02010609060101010101" pitchFamily="49" charset="-122"/>
                    <a:ea typeface="仿宋" panose="02010609060101010101" pitchFamily="49" charset="-122"/>
                  </a:rPr>
                  <a:t>：</a:t>
                </a:r>
                <a:r>
                  <a:rPr lang="en-US" altLang="zh-CN" sz="2400" b="1" dirty="0">
                    <a:solidFill>
                      <a:srgbClr val="C00000"/>
                    </a:solidFill>
                    <a:latin typeface="仿宋" panose="02010609060101010101" pitchFamily="49" charset="-122"/>
                    <a:ea typeface="仿宋" panose="02010609060101010101" pitchFamily="49" charset="-122"/>
                  </a:rPr>
                  <a:t> </a:t>
                </a:r>
                <a:endParaRPr lang="en-US" altLang="zh-CN"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m:rPr>
                              <m:sty m:val="p"/>
                            </m:rPr>
                            <a:rPr lang="en-US" altLang="zh-CN" sz="2400">
                              <a:latin typeface="Cambria Math" panose="02040503050406030204" pitchFamily="18" charset="0"/>
                            </a:rPr>
                            <m:t>Ω</m:t>
                          </m:r>
                        </m:e>
                        <m:sub>
                          <m:r>
                            <a:rPr lang="en-US" altLang="zh-CN" sz="2400" i="1">
                              <a:latin typeface="Cambria Math" panose="02040503050406030204" pitchFamily="18" charset="0"/>
                            </a:rPr>
                            <m:t>𝑙</m:t>
                          </m:r>
                          <m:r>
                            <a:rPr lang="en-US" altLang="zh-CN" sz="2400" i="1">
                              <a:latin typeface="Cambria Math" panose="02040503050406030204" pitchFamily="18" charset="0"/>
                            </a:rPr>
                            <m:t>,</m:t>
                          </m:r>
                          <m:r>
                            <m:rPr>
                              <m:sty m:val="p"/>
                            </m:rPr>
                            <a:rPr lang="en-US" altLang="zh-CN" sz="2400" i="1">
                              <a:latin typeface="Cambria Math" panose="02040503050406030204" pitchFamily="18" charset="0"/>
                            </a:rPr>
                            <m:t>e</m:t>
                          </m:r>
                        </m:sub>
                        <m:sup>
                          <m:r>
                            <a:rPr lang="en-US" altLang="zh-CN" sz="2400" i="1">
                              <a:latin typeface="Cambria Math" panose="02040503050406030204" pitchFamily="18" charset="0"/>
                            </a:rPr>
                            <m:t>′′</m:t>
                          </m:r>
                        </m:sup>
                      </m:sSubSup>
                      <m:r>
                        <a:rPr lang="en-US" altLang="zh-CN" sz="2400" i="1">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𝑄</m:t>
                          </m:r>
                        </m:e>
                        <m:sub>
                          <m:r>
                            <m:rPr>
                              <m:sty m:val="p"/>
                            </m:rPr>
                            <a:rPr lang="en-US" altLang="zh-CN" sz="2400" i="1">
                              <a:latin typeface="Cambria Math" panose="02040503050406030204" pitchFamily="18" charset="0"/>
                            </a:rPr>
                            <m:t>e</m:t>
                          </m:r>
                        </m:sub>
                        <m:sup>
                          <m:r>
                            <a:rPr lang="zh-CN" altLang="en-US" sz="2400" i="1">
                              <a:latin typeface="Cambria Math" panose="02040503050406030204" pitchFamily="18" charset="0"/>
                            </a:rPr>
                            <m:t>𝑙</m:t>
                          </m:r>
                        </m:sup>
                      </m:sSubSup>
                    </m:oMath>
                  </m:oMathPara>
                </a14:m>
                <a:endParaRPr lang="en-US" altLang="zh-CN" sz="2000" dirty="0">
                  <a:latin typeface="仿宋" panose="02010609060101010101" pitchFamily="49" charset="-122"/>
                  <a:ea typeface="仿宋" panose="02010609060101010101" pitchFamily="49" charset="-122"/>
                </a:endParaRPr>
              </a:p>
              <a:p>
                <a:endParaRPr lang="zh-CN" altLang="en-US"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mc:Choice>
        <mc:Fallback xmlns="">
          <p:sp>
            <p:nvSpPr>
              <p:cNvPr id="3" name="文本框 2">
                <a:extLst>
                  <a:ext uri="{FF2B5EF4-FFF2-40B4-BE49-F238E27FC236}">
                    <a16:creationId xmlns:a16="http://schemas.microsoft.com/office/drawing/2014/main" id="{C000F5A7-21CC-462B-B442-5799CEADF864}"/>
                  </a:ext>
                </a:extLst>
              </p:cNvPr>
              <p:cNvSpPr txBox="1">
                <a:spLocks noRot="1" noChangeAspect="1" noMove="1" noResize="1" noEditPoints="1" noAdjustHandles="1" noChangeArrowheads="1" noChangeShapeType="1" noTextEdit="1"/>
              </p:cNvSpPr>
              <p:nvPr/>
            </p:nvSpPr>
            <p:spPr>
              <a:xfrm>
                <a:off x="708749" y="1748976"/>
                <a:ext cx="10774502" cy="4026230"/>
              </a:xfrm>
              <a:prstGeom prst="rect">
                <a:avLst/>
              </a:prstGeom>
              <a:blipFill>
                <a:blip r:embed="rId6"/>
                <a:stretch>
                  <a:fillRect l="-848" t="-1212"/>
                </a:stretch>
              </a:blipFill>
            </p:spPr>
            <p:txBody>
              <a:bodyPr/>
              <a:lstStyle/>
              <a:p>
                <a:r>
                  <a:rPr lang="zh-CN" altLang="en-US">
                    <a:noFill/>
                  </a:rPr>
                  <a:t> </a:t>
                </a:r>
              </a:p>
            </p:txBody>
          </p:sp>
        </mc:Fallback>
      </mc:AlternateContent>
      <p:grpSp>
        <p:nvGrpSpPr>
          <p:cNvPr id="21" name="组合 20">
            <a:extLst>
              <a:ext uri="{FF2B5EF4-FFF2-40B4-BE49-F238E27FC236}">
                <a16:creationId xmlns:a16="http://schemas.microsoft.com/office/drawing/2014/main" id="{FBE72260-789D-49B1-9E50-2C19BEF5607F}"/>
              </a:ext>
            </a:extLst>
          </p:cNvPr>
          <p:cNvGrpSpPr/>
          <p:nvPr/>
        </p:nvGrpSpPr>
        <p:grpSpPr>
          <a:xfrm>
            <a:off x="358554" y="827116"/>
            <a:ext cx="2715530" cy="466269"/>
            <a:chOff x="358554" y="827116"/>
            <a:chExt cx="2715530" cy="466269"/>
          </a:xfrm>
        </p:grpSpPr>
        <p:sp>
          <p:nvSpPr>
            <p:cNvPr id="22" name="TextBox 6">
              <a:extLst>
                <a:ext uri="{FF2B5EF4-FFF2-40B4-BE49-F238E27FC236}">
                  <a16:creationId xmlns:a16="http://schemas.microsoft.com/office/drawing/2014/main" id="{31E7D83F-8D33-4F30-915C-51BDB5A5493F}"/>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4.1 Comparison</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7E0BB9F6-8070-4C12-88E5-61BB6ED8B112}"/>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2163517"/>
      </p:ext>
    </p:extLst>
  </p:cSld>
  <p:clrMapOvr>
    <a:masterClrMapping/>
  </p:clrMapOvr>
  <mc:AlternateContent xmlns:mc="http://schemas.openxmlformats.org/markup-compatibility/2006" xmlns:p14="http://schemas.microsoft.com/office/powerpoint/2010/main">
    <mc:Choice Requires="p14">
      <p:transition spd="slow" p14:dur="2000" advTm="42878"/>
    </mc:Choice>
    <mc:Fallback xmlns="">
      <p:transition spd="slow" advTm="428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pic>
        <p:nvPicPr>
          <p:cNvPr id="3" name="图片 2">
            <a:extLst>
              <a:ext uri="{FF2B5EF4-FFF2-40B4-BE49-F238E27FC236}">
                <a16:creationId xmlns:a16="http://schemas.microsoft.com/office/drawing/2014/main" id="{2325D258-2FDB-4527-A8F0-028ECC5A7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17</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Strategy</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3F937810-407F-44FE-8772-23BC35D5CDEC}"/>
              </a:ext>
            </a:extLst>
          </p:cNvPr>
          <p:cNvSpPr txBox="1"/>
          <p:nvPr/>
        </p:nvSpPr>
        <p:spPr>
          <a:xfrm>
            <a:off x="8315259" y="44382"/>
            <a:ext cx="1687987" cy="589380"/>
          </a:xfrm>
          <a:prstGeom prst="rect">
            <a:avLst/>
          </a:prstGeom>
          <a:solidFill>
            <a:schemeClr val="accent1">
              <a:lumMod val="75000"/>
            </a:schemeClr>
          </a:solidFill>
        </p:spPr>
        <p:txBody>
          <a:bodyPr wrap="square" lIns="0" tIns="48000" rIns="0" bIns="48000" rtlCol="0">
            <a:spAutoFit/>
          </a:bodyPr>
          <a:lstStyle/>
          <a:p>
            <a:pPr algn="ctr">
              <a:defRPr/>
            </a:pPr>
            <a:r>
              <a:rPr lang="en-US" altLang="zh-CN" sz="1600" b="1" dirty="0">
                <a:solidFill>
                  <a:schemeClr val="bg1"/>
                </a:solidFill>
                <a:latin typeface="微软雅黑" panose="020B0503020204020204" pitchFamily="34" charset="-122"/>
                <a:ea typeface="微软雅黑" panose="020B0503020204020204" pitchFamily="34" charset="-122"/>
              </a:rPr>
              <a:t>Performance</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schemeClr val="bg1"/>
                </a:solidFill>
                <a:latin typeface="微软雅黑" panose="020B0503020204020204" pitchFamily="34" charset="-122"/>
                <a:ea typeface="微软雅黑" panose="020B0503020204020204" pitchFamily="34" charset="-122"/>
              </a:rPr>
              <a:t>Evaluation</a:t>
            </a:r>
          </a:p>
        </p:txBody>
      </p:sp>
      <p:grpSp>
        <p:nvGrpSpPr>
          <p:cNvPr id="17" name="组合 16">
            <a:extLst>
              <a:ext uri="{FF2B5EF4-FFF2-40B4-BE49-F238E27FC236}">
                <a16:creationId xmlns:a16="http://schemas.microsoft.com/office/drawing/2014/main" id="{AEC7C66A-4BC8-43FB-A2C9-26B0DDB2B524}"/>
              </a:ext>
            </a:extLst>
          </p:cNvPr>
          <p:cNvGrpSpPr/>
          <p:nvPr/>
        </p:nvGrpSpPr>
        <p:grpSpPr>
          <a:xfrm>
            <a:off x="358554" y="827116"/>
            <a:ext cx="2715530" cy="466269"/>
            <a:chOff x="358554" y="827116"/>
            <a:chExt cx="2715530" cy="466269"/>
          </a:xfrm>
        </p:grpSpPr>
        <p:sp>
          <p:nvSpPr>
            <p:cNvPr id="21" name="TextBox 6">
              <a:extLst>
                <a:ext uri="{FF2B5EF4-FFF2-40B4-BE49-F238E27FC236}">
                  <a16:creationId xmlns:a16="http://schemas.microsoft.com/office/drawing/2014/main" id="{9700BA85-713A-4914-BF90-B1F3D92D30F2}"/>
                </a:ext>
              </a:extLst>
            </p:cNvPr>
            <p:cNvSpPr txBox="1"/>
            <p:nvPr/>
          </p:nvSpPr>
          <p:spPr>
            <a:xfrm>
              <a:off x="358554" y="827116"/>
              <a:ext cx="2715530" cy="466269"/>
            </a:xfrm>
            <a:prstGeom prst="rect">
              <a:avLst/>
            </a:prstGeom>
            <a:noFill/>
          </p:spPr>
          <p:txBody>
            <a:bodyPr wrap="square" lIns="0" tIns="48000" rIns="0" bIns="48000" rtlCol="0">
              <a:spAutoFit/>
            </a:bodyPr>
            <a:lstStyle/>
            <a:p>
              <a:pPr algn="ctr">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4.2 Results</a:t>
              </a:r>
              <a:endParaRPr lang="en-US" altLang="zh-CN" sz="2400" b="1" i="0" dirty="0">
                <a:solidFill>
                  <a:srgbClr val="333333"/>
                </a:solidFill>
                <a:effectLst/>
                <a:latin typeface="AvertaStd-semibold"/>
              </a:endParaRPr>
            </a:p>
          </p:txBody>
        </p:sp>
        <p:cxnSp>
          <p:nvCxnSpPr>
            <p:cNvPr id="22" name="直接连接符 21">
              <a:extLst>
                <a:ext uri="{FF2B5EF4-FFF2-40B4-BE49-F238E27FC236}">
                  <a16:creationId xmlns:a16="http://schemas.microsoft.com/office/drawing/2014/main" id="{47CD1728-B43D-405E-8911-5ED8E74B9FA6}"/>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 name="图片 5">
            <a:extLst>
              <a:ext uri="{FF2B5EF4-FFF2-40B4-BE49-F238E27FC236}">
                <a16:creationId xmlns:a16="http://schemas.microsoft.com/office/drawing/2014/main" id="{01FC4FCC-B45C-4F76-AC4A-070FF66F8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32" y="1504231"/>
            <a:ext cx="5216774" cy="4637133"/>
          </a:xfrm>
          <a:prstGeom prst="rect">
            <a:avLst/>
          </a:prstGeom>
        </p:spPr>
      </p:pic>
      <p:pic>
        <p:nvPicPr>
          <p:cNvPr id="8" name="图片 7">
            <a:extLst>
              <a:ext uri="{FF2B5EF4-FFF2-40B4-BE49-F238E27FC236}">
                <a16:creationId xmlns:a16="http://schemas.microsoft.com/office/drawing/2014/main" id="{841A142C-D44D-4154-897A-A474A5806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750" y="1464167"/>
            <a:ext cx="5216774" cy="4637133"/>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FA6AD8D-548E-43A0-B2AF-C5F456CB4E95}"/>
                  </a:ext>
                </a:extLst>
              </p:cNvPr>
              <p:cNvSpPr txBox="1"/>
              <p:nvPr/>
            </p:nvSpPr>
            <p:spPr>
              <a:xfrm>
                <a:off x="2055159" y="1453131"/>
                <a:ext cx="8081682" cy="400110"/>
              </a:xfrm>
              <a:prstGeom prst="rect">
                <a:avLst/>
              </a:prstGeom>
              <a:noFill/>
            </p:spPr>
            <p:txBody>
              <a:bodyPr wrap="square">
                <a:spAutoFit/>
              </a:bodyPr>
              <a:lstStyle/>
              <a:p>
                <a:r>
                  <a:rPr lang="en-US" altLang="zh-CN" sz="2000" b="1" dirty="0">
                    <a:solidFill>
                      <a:srgbClr val="000000"/>
                    </a:solidFill>
                    <a:latin typeface="宋体" panose="02010600030101010101" pitchFamily="2" charset="-122"/>
                    <a:ea typeface="宋体" panose="02010600030101010101" pitchFamily="2" charset="-122"/>
                  </a:rPr>
                  <a:t>Test1:</a:t>
                </a:r>
                <a:r>
                  <a:rPr lang="en-US" altLang="zh-CN" sz="2000" dirty="0">
                    <a:solidFill>
                      <a:srgbClr val="000000"/>
                    </a:solidFill>
                    <a:latin typeface="宋体" panose="02010600030101010101" pitchFamily="2" charset="-122"/>
                    <a:ea typeface="宋体" panose="02010600030101010101" pitchFamily="2" charset="-122"/>
                  </a:rPr>
                  <a:t>Change the resource of nodes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𝑛</m:t>
                        </m:r>
                      </m:sub>
                    </m:sSub>
                  </m:oMath>
                </a14:m>
                <a:r>
                  <a:rPr lang="en-US" altLang="zh-CN" sz="2000" dirty="0">
                    <a:latin typeface="宋体" panose="02010600030101010101" pitchFamily="2" charset="-122"/>
                    <a:ea typeface="宋体" panose="02010600030101010101" pitchFamily="2" charset="-122"/>
                  </a:rPr>
                  <a:t>, where </a:t>
                </a:r>
                <a14:m>
                  <m:oMath xmlns:m="http://schemas.openxmlformats.org/officeDocument/2006/math">
                    <m:r>
                      <a:rPr lang="zh-CN" altLang="en-US" sz="2000" i="1" smtClean="0">
                        <a:solidFill>
                          <a:srgbClr val="000000"/>
                        </a:solidFill>
                        <a:latin typeface="Cambria Math" panose="02040503050406030204" pitchFamily="18" charset="0"/>
                      </a:rPr>
                      <m:t>𝜃</m:t>
                    </m:r>
                    <m:r>
                      <a:rPr lang="en-US" altLang="zh-CN" sz="2000" b="0" i="0" smtClean="0">
                        <a:solidFill>
                          <a:srgbClr val="000000"/>
                        </a:solidFill>
                        <a:latin typeface="Cambria Math" panose="02040503050406030204" pitchFamily="18" charset="0"/>
                      </a:rPr>
                      <m:t>=2</m:t>
                    </m:r>
                  </m:oMath>
                </a14:m>
                <a:r>
                  <a:rPr lang="en-US" altLang="zh-CN" sz="2000" dirty="0">
                    <a:latin typeface="宋体" panose="02010600030101010101" pitchFamily="2" charset="-122"/>
                    <a:ea typeface="宋体" panose="02010600030101010101" pitchFamily="2" charset="-122"/>
                  </a:rPr>
                  <a:t> and </a:t>
                </a:r>
                <a14:m>
                  <m:oMath xmlns:m="http://schemas.openxmlformats.org/officeDocument/2006/math">
                    <m:r>
                      <a:rPr lang="en-US" altLang="zh-CN" sz="2000" i="1" smtClean="0">
                        <a:latin typeface="Cambria Math" panose="02040503050406030204" pitchFamily="18" charset="0"/>
                      </a:rPr>
                      <m:t>𝑁</m:t>
                    </m:r>
                    <m:r>
                      <a:rPr lang="en-US" altLang="zh-CN" sz="2000" b="0" i="1" smtClean="0">
                        <a:latin typeface="Cambria Math" panose="02040503050406030204" pitchFamily="18" charset="0"/>
                      </a:rPr>
                      <m:t>=9</m:t>
                    </m:r>
                  </m:oMath>
                </a14:m>
                <a:endParaRPr lang="zh-CN" altLang="en-US" sz="2000" dirty="0">
                  <a:latin typeface="宋体" panose="02010600030101010101" pitchFamily="2" charset="-122"/>
                  <a:ea typeface="宋体" panose="02010600030101010101" pitchFamily="2" charset="-122"/>
                </a:endParaRPr>
              </a:p>
            </p:txBody>
          </p:sp>
        </mc:Choice>
        <mc:Fallback xmlns="">
          <p:sp>
            <p:nvSpPr>
              <p:cNvPr id="9" name="文本框 8">
                <a:extLst>
                  <a:ext uri="{FF2B5EF4-FFF2-40B4-BE49-F238E27FC236}">
                    <a16:creationId xmlns:a16="http://schemas.microsoft.com/office/drawing/2014/main" xmlns="" xmlns:a14="http://schemas.microsoft.com/office/drawing/2010/main" id="{2FA6AD8D-548E-43A0-B2AF-C5F456CB4E95}"/>
                  </a:ext>
                </a:extLst>
              </p:cNvPr>
              <p:cNvSpPr txBox="1">
                <a:spLocks noRot="1" noChangeAspect="1" noMove="1" noResize="1" noEditPoints="1" noAdjustHandles="1" noChangeArrowheads="1" noChangeShapeType="1" noTextEdit="1"/>
              </p:cNvSpPr>
              <p:nvPr/>
            </p:nvSpPr>
            <p:spPr>
              <a:xfrm>
                <a:off x="2055159" y="1453131"/>
                <a:ext cx="8081682" cy="400110"/>
              </a:xfrm>
              <a:prstGeom prst="rect">
                <a:avLst/>
              </a:prstGeom>
              <a:blipFill rotWithShape="0">
                <a:blip r:embed="rId8"/>
                <a:stretch>
                  <a:fillRect l="-754" t="-10606" b="-227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69341864"/>
      </p:ext>
    </p:extLst>
  </p:cSld>
  <p:clrMapOvr>
    <a:masterClrMapping/>
  </p:clrMapOvr>
  <mc:AlternateContent xmlns:mc="http://schemas.openxmlformats.org/markup-compatibility/2006" xmlns:p14="http://schemas.microsoft.com/office/powerpoint/2010/main">
    <mc:Choice Requires="p14">
      <p:transition spd="slow" p14:dur="2000" advTm="60426"/>
    </mc:Choice>
    <mc:Fallback xmlns="">
      <p:transition spd="slow" advTm="604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pic>
        <p:nvPicPr>
          <p:cNvPr id="3" name="图片 2">
            <a:extLst>
              <a:ext uri="{FF2B5EF4-FFF2-40B4-BE49-F238E27FC236}">
                <a16:creationId xmlns:a16="http://schemas.microsoft.com/office/drawing/2014/main" id="{B315C9F3-20D3-40D3-821A-424FE6A3E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18</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Strategy</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3F937810-407F-44FE-8772-23BC35D5CDEC}"/>
              </a:ext>
            </a:extLst>
          </p:cNvPr>
          <p:cNvSpPr txBox="1"/>
          <p:nvPr/>
        </p:nvSpPr>
        <p:spPr>
          <a:xfrm>
            <a:off x="8315259" y="44382"/>
            <a:ext cx="1687987" cy="589380"/>
          </a:xfrm>
          <a:prstGeom prst="rect">
            <a:avLst/>
          </a:prstGeom>
          <a:solidFill>
            <a:schemeClr val="accent1">
              <a:lumMod val="75000"/>
            </a:schemeClr>
          </a:solidFill>
        </p:spPr>
        <p:txBody>
          <a:bodyPr wrap="square" lIns="0" tIns="48000" rIns="0" bIns="48000" rtlCol="0">
            <a:spAutoFit/>
          </a:bodyPr>
          <a:lstStyle/>
          <a:p>
            <a:pPr algn="ctr">
              <a:defRPr/>
            </a:pPr>
            <a:r>
              <a:rPr lang="en-US" altLang="zh-CN" sz="1600" b="1" dirty="0">
                <a:solidFill>
                  <a:schemeClr val="bg1"/>
                </a:solidFill>
                <a:latin typeface="微软雅黑" panose="020B0503020204020204" pitchFamily="34" charset="-122"/>
                <a:ea typeface="微软雅黑" panose="020B0503020204020204" pitchFamily="34" charset="-122"/>
              </a:rPr>
              <a:t>Performance</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schemeClr val="bg1"/>
                </a:solidFill>
                <a:latin typeface="微软雅黑" panose="020B0503020204020204" pitchFamily="34" charset="-122"/>
                <a:ea typeface="微软雅黑" panose="020B0503020204020204" pitchFamily="34" charset="-122"/>
              </a:rPr>
              <a:t>Evaluation</a:t>
            </a:r>
          </a:p>
        </p:txBody>
      </p:sp>
      <p:pic>
        <p:nvPicPr>
          <p:cNvPr id="6" name="图片 5">
            <a:extLst>
              <a:ext uri="{FF2B5EF4-FFF2-40B4-BE49-F238E27FC236}">
                <a16:creationId xmlns:a16="http://schemas.microsoft.com/office/drawing/2014/main" id="{22A1D3BF-7405-4559-829F-D00316207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54" y="1625419"/>
            <a:ext cx="5226712" cy="4645967"/>
          </a:xfrm>
          <a:prstGeom prst="rect">
            <a:avLst/>
          </a:prstGeom>
        </p:spPr>
      </p:pic>
      <p:grpSp>
        <p:nvGrpSpPr>
          <p:cNvPr id="17" name="组合 16">
            <a:extLst>
              <a:ext uri="{FF2B5EF4-FFF2-40B4-BE49-F238E27FC236}">
                <a16:creationId xmlns:a16="http://schemas.microsoft.com/office/drawing/2014/main" id="{5B20E5E2-AD1C-4698-9D47-976629B5960C}"/>
              </a:ext>
            </a:extLst>
          </p:cNvPr>
          <p:cNvGrpSpPr/>
          <p:nvPr/>
        </p:nvGrpSpPr>
        <p:grpSpPr>
          <a:xfrm>
            <a:off x="358554" y="827116"/>
            <a:ext cx="2715530" cy="466269"/>
            <a:chOff x="358554" y="827116"/>
            <a:chExt cx="2715530" cy="466269"/>
          </a:xfrm>
        </p:grpSpPr>
        <p:sp>
          <p:nvSpPr>
            <p:cNvPr id="21" name="TextBox 6">
              <a:extLst>
                <a:ext uri="{FF2B5EF4-FFF2-40B4-BE49-F238E27FC236}">
                  <a16:creationId xmlns:a16="http://schemas.microsoft.com/office/drawing/2014/main" id="{7EB0F2BF-43D4-4B46-95E8-857502CE4E3D}"/>
                </a:ext>
              </a:extLst>
            </p:cNvPr>
            <p:cNvSpPr txBox="1"/>
            <p:nvPr/>
          </p:nvSpPr>
          <p:spPr>
            <a:xfrm>
              <a:off x="358554" y="827116"/>
              <a:ext cx="2715530" cy="466269"/>
            </a:xfrm>
            <a:prstGeom prst="rect">
              <a:avLst/>
            </a:prstGeom>
            <a:noFill/>
          </p:spPr>
          <p:txBody>
            <a:bodyPr wrap="square" lIns="0" tIns="48000" rIns="0" bIns="48000" rtlCol="0">
              <a:spAutoFit/>
            </a:bodyPr>
            <a:lstStyle/>
            <a:p>
              <a:pPr algn="ctr">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4.2 Results</a:t>
              </a:r>
              <a:endParaRPr lang="en-US" altLang="zh-CN" sz="2400" b="1" i="0" dirty="0">
                <a:solidFill>
                  <a:srgbClr val="333333"/>
                </a:solidFill>
                <a:effectLst/>
                <a:latin typeface="AvertaStd-semibold"/>
              </a:endParaRPr>
            </a:p>
          </p:txBody>
        </p:sp>
        <p:cxnSp>
          <p:nvCxnSpPr>
            <p:cNvPr id="22" name="直接连接符 21">
              <a:extLst>
                <a:ext uri="{FF2B5EF4-FFF2-40B4-BE49-F238E27FC236}">
                  <a16:creationId xmlns:a16="http://schemas.microsoft.com/office/drawing/2014/main" id="{AE2D010A-BBBC-4FD1-BB2B-D3CBBA8160E8}"/>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9EBA123F-01BC-4089-A56A-DF8D8058E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930" y="1589815"/>
            <a:ext cx="5226712" cy="4645967"/>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5813C1D-6EBB-4EBF-B1AA-5A17BE5FF486}"/>
                  </a:ext>
                </a:extLst>
              </p:cNvPr>
              <p:cNvSpPr txBox="1"/>
              <p:nvPr/>
            </p:nvSpPr>
            <p:spPr>
              <a:xfrm>
                <a:off x="1812999" y="1442856"/>
                <a:ext cx="8566001" cy="400110"/>
              </a:xfrm>
              <a:prstGeom prst="rect">
                <a:avLst/>
              </a:prstGeom>
              <a:noFill/>
            </p:spPr>
            <p:txBody>
              <a:bodyPr wrap="square">
                <a:spAutoFit/>
              </a:bodyPr>
              <a:lstStyle/>
              <a:p>
                <a:r>
                  <a:rPr lang="en-US" altLang="zh-CN" sz="2000" b="1" dirty="0">
                    <a:solidFill>
                      <a:srgbClr val="000000"/>
                    </a:solidFill>
                    <a:latin typeface="宋体" panose="02010600030101010101" pitchFamily="2" charset="-122"/>
                    <a:ea typeface="宋体" panose="02010600030101010101" pitchFamily="2" charset="-122"/>
                  </a:rPr>
                  <a:t>Test2:</a:t>
                </a:r>
                <a:r>
                  <a:rPr lang="en-US" altLang="zh-CN" sz="2000" dirty="0">
                    <a:solidFill>
                      <a:srgbClr val="000000"/>
                    </a:solidFill>
                    <a:latin typeface="宋体" panose="02010600030101010101" pitchFamily="2" charset="-122"/>
                    <a:ea typeface="宋体" panose="02010600030101010101" pitchFamily="2" charset="-122"/>
                  </a:rPr>
                  <a:t>Change the number of nodes N, where </a:t>
                </a:r>
                <a14:m>
                  <m:oMath xmlns:m="http://schemas.openxmlformats.org/officeDocument/2006/math">
                    <m:r>
                      <a:rPr lang="zh-CN" altLang="en-US" sz="2000">
                        <a:solidFill>
                          <a:srgbClr val="000000"/>
                        </a:solidFill>
                        <a:latin typeface="Cambria Math" panose="02040503050406030204" pitchFamily="18" charset="0"/>
                        <a:ea typeface="宋体" panose="02010600030101010101" pitchFamily="2" charset="-122"/>
                      </a:rPr>
                      <m:t>𝜃</m:t>
                    </m:r>
                    <m:r>
                      <a:rPr lang="en-US" altLang="zh-CN" sz="2000">
                        <a:solidFill>
                          <a:srgbClr val="000000"/>
                        </a:solidFill>
                        <a:latin typeface="Cambria Math" panose="02040503050406030204" pitchFamily="18" charset="0"/>
                        <a:ea typeface="宋体" panose="02010600030101010101" pitchFamily="2" charset="-122"/>
                      </a:rPr>
                      <m:t>=2</m:t>
                    </m:r>
                  </m:oMath>
                </a14:m>
                <a:r>
                  <a:rPr lang="en-US" altLang="zh-CN" sz="2000" dirty="0">
                    <a:solidFill>
                      <a:srgbClr val="000000"/>
                    </a:solidFill>
                    <a:latin typeface="宋体" panose="02010600030101010101" pitchFamily="2" charset="-122"/>
                    <a:ea typeface="宋体" panose="02010600030101010101" pitchFamily="2" charset="-122"/>
                  </a:rPr>
                  <a:t> and </a:t>
                </a:r>
                <a14:m>
                  <m:oMath xmlns:m="http://schemas.openxmlformats.org/officeDocument/2006/math">
                    <m:sSub>
                      <m:sSubPr>
                        <m:ctrlPr>
                          <a:rPr lang="en-US" altLang="zh-CN" sz="2000" i="1">
                            <a:solidFill>
                              <a:srgbClr val="000000"/>
                            </a:solidFill>
                            <a:latin typeface="Cambria Math" panose="02040503050406030204" pitchFamily="18" charset="0"/>
                            <a:ea typeface="宋体" panose="02010600030101010101" pitchFamily="2" charset="-122"/>
                          </a:rPr>
                        </m:ctrlPr>
                      </m:sSubPr>
                      <m:e>
                        <m:r>
                          <a:rPr lang="en-US" altLang="zh-CN" sz="2000">
                            <a:solidFill>
                              <a:srgbClr val="000000"/>
                            </a:solidFill>
                            <a:latin typeface="Cambria Math" panose="02040503050406030204" pitchFamily="18" charset="0"/>
                            <a:ea typeface="宋体" panose="02010600030101010101" pitchFamily="2" charset="-122"/>
                          </a:rPr>
                          <m:t>𝑅</m:t>
                        </m:r>
                      </m:e>
                      <m:sub>
                        <m:r>
                          <a:rPr lang="en-US" altLang="zh-CN" sz="2000">
                            <a:solidFill>
                              <a:srgbClr val="000000"/>
                            </a:solidFill>
                            <a:latin typeface="Cambria Math" panose="02040503050406030204" pitchFamily="18" charset="0"/>
                            <a:ea typeface="宋体" panose="02010600030101010101" pitchFamily="2" charset="-122"/>
                          </a:rPr>
                          <m:t>𝑛</m:t>
                        </m:r>
                      </m:sub>
                    </m:sSub>
                    <m:r>
                      <a:rPr lang="en-US" altLang="zh-CN" sz="2000">
                        <a:solidFill>
                          <a:srgbClr val="000000"/>
                        </a:solidFill>
                        <a:latin typeface="Cambria Math" panose="02040503050406030204" pitchFamily="18" charset="0"/>
                        <a:ea typeface="宋体" panose="02010600030101010101" pitchFamily="2" charset="-122"/>
                      </a:rPr>
                      <m:t>∈[50,100]</m:t>
                    </m:r>
                  </m:oMath>
                </a14:m>
                <a:endParaRPr lang="zh-CN" altLang="en-US" sz="2000" dirty="0">
                  <a:solidFill>
                    <a:srgbClr val="000000"/>
                  </a:solidFill>
                  <a:latin typeface="宋体" panose="02010600030101010101" pitchFamily="2" charset="-122"/>
                  <a:ea typeface="宋体" panose="02010600030101010101" pitchFamily="2" charset="-122"/>
                </a:endParaRPr>
              </a:p>
            </p:txBody>
          </p:sp>
        </mc:Choice>
        <mc:Fallback xmlns="">
          <p:sp>
            <p:nvSpPr>
              <p:cNvPr id="9" name="文本框 8">
                <a:extLst>
                  <a:ext uri="{FF2B5EF4-FFF2-40B4-BE49-F238E27FC236}">
                    <a16:creationId xmlns:a16="http://schemas.microsoft.com/office/drawing/2014/main" xmlns="" xmlns:a14="http://schemas.microsoft.com/office/drawing/2010/main" id="{95813C1D-6EBB-4EBF-B1AA-5A17BE5FF486}"/>
                  </a:ext>
                </a:extLst>
              </p:cNvPr>
              <p:cNvSpPr txBox="1">
                <a:spLocks noRot="1" noChangeAspect="1" noMove="1" noResize="1" noEditPoints="1" noAdjustHandles="1" noChangeArrowheads="1" noChangeShapeType="1" noTextEdit="1"/>
              </p:cNvSpPr>
              <p:nvPr/>
            </p:nvSpPr>
            <p:spPr>
              <a:xfrm>
                <a:off x="1812999" y="1442856"/>
                <a:ext cx="8566001" cy="400110"/>
              </a:xfrm>
              <a:prstGeom prst="rect">
                <a:avLst/>
              </a:prstGeom>
              <a:blipFill rotWithShape="0">
                <a:blip r:embed="rId8"/>
                <a:stretch>
                  <a:fillRect l="-711" t="-12308" b="-246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643534"/>
      </p:ext>
    </p:extLst>
  </p:cSld>
  <p:clrMapOvr>
    <a:masterClrMapping/>
  </p:clrMapOvr>
  <mc:AlternateContent xmlns:mc="http://schemas.openxmlformats.org/markup-compatibility/2006" xmlns:p14="http://schemas.microsoft.com/office/powerpoint/2010/main">
    <mc:Choice Requires="p14">
      <p:transition spd="slow" p14:dur="2000" advTm="38700"/>
    </mc:Choice>
    <mc:Fallback xmlns="">
      <p:transition spd="slow" advTm="387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pic>
        <p:nvPicPr>
          <p:cNvPr id="3" name="图片 2">
            <a:extLst>
              <a:ext uri="{FF2B5EF4-FFF2-40B4-BE49-F238E27FC236}">
                <a16:creationId xmlns:a16="http://schemas.microsoft.com/office/drawing/2014/main" id="{F6D0B86C-91EB-4B51-96E9-0224E8422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19</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Strategy</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3F937810-407F-44FE-8772-23BC35D5CDEC}"/>
              </a:ext>
            </a:extLst>
          </p:cNvPr>
          <p:cNvSpPr txBox="1"/>
          <p:nvPr/>
        </p:nvSpPr>
        <p:spPr>
          <a:xfrm>
            <a:off x="8315259" y="44382"/>
            <a:ext cx="1687987" cy="589380"/>
          </a:xfrm>
          <a:prstGeom prst="rect">
            <a:avLst/>
          </a:prstGeom>
          <a:solidFill>
            <a:schemeClr val="accent1">
              <a:lumMod val="75000"/>
            </a:schemeClr>
          </a:solidFill>
        </p:spPr>
        <p:txBody>
          <a:bodyPr wrap="square" lIns="0" tIns="48000" rIns="0" bIns="48000" rtlCol="0">
            <a:spAutoFit/>
          </a:bodyPr>
          <a:lstStyle/>
          <a:p>
            <a:pPr algn="ctr">
              <a:defRPr/>
            </a:pPr>
            <a:r>
              <a:rPr lang="en-US" altLang="zh-CN" sz="1600" b="1" dirty="0">
                <a:solidFill>
                  <a:schemeClr val="bg1"/>
                </a:solidFill>
                <a:latin typeface="微软雅黑" panose="020B0503020204020204" pitchFamily="34" charset="-122"/>
                <a:ea typeface="微软雅黑" panose="020B0503020204020204" pitchFamily="34" charset="-122"/>
              </a:rPr>
              <a:t>Performance</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schemeClr val="bg1"/>
                </a:solidFill>
                <a:latin typeface="微软雅黑" panose="020B0503020204020204" pitchFamily="34" charset="-122"/>
                <a:ea typeface="微软雅黑" panose="020B0503020204020204" pitchFamily="34" charset="-122"/>
              </a:rPr>
              <a:t>Evaluation</a:t>
            </a:r>
          </a:p>
        </p:txBody>
      </p:sp>
      <p:grpSp>
        <p:nvGrpSpPr>
          <p:cNvPr id="17" name="组合 16">
            <a:extLst>
              <a:ext uri="{FF2B5EF4-FFF2-40B4-BE49-F238E27FC236}">
                <a16:creationId xmlns:a16="http://schemas.microsoft.com/office/drawing/2014/main" id="{8C9AB87E-6B4C-4B4F-B8C7-018348B676D6}"/>
              </a:ext>
            </a:extLst>
          </p:cNvPr>
          <p:cNvGrpSpPr/>
          <p:nvPr/>
        </p:nvGrpSpPr>
        <p:grpSpPr>
          <a:xfrm>
            <a:off x="358554" y="827116"/>
            <a:ext cx="2715530" cy="466269"/>
            <a:chOff x="358554" y="827116"/>
            <a:chExt cx="2715530" cy="466269"/>
          </a:xfrm>
        </p:grpSpPr>
        <p:sp>
          <p:nvSpPr>
            <p:cNvPr id="21" name="TextBox 6">
              <a:extLst>
                <a:ext uri="{FF2B5EF4-FFF2-40B4-BE49-F238E27FC236}">
                  <a16:creationId xmlns:a16="http://schemas.microsoft.com/office/drawing/2014/main" id="{17DFBEF6-3DD0-41A1-96B9-F1B4322B5CCF}"/>
                </a:ext>
              </a:extLst>
            </p:cNvPr>
            <p:cNvSpPr txBox="1"/>
            <p:nvPr/>
          </p:nvSpPr>
          <p:spPr>
            <a:xfrm>
              <a:off x="358554" y="827116"/>
              <a:ext cx="2715530" cy="466269"/>
            </a:xfrm>
            <a:prstGeom prst="rect">
              <a:avLst/>
            </a:prstGeom>
            <a:noFill/>
          </p:spPr>
          <p:txBody>
            <a:bodyPr wrap="square" lIns="0" tIns="48000" rIns="0" bIns="48000" rtlCol="0">
              <a:spAutoFit/>
            </a:bodyPr>
            <a:lstStyle/>
            <a:p>
              <a:pPr algn="ctr">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4.2 Results</a:t>
              </a:r>
              <a:endParaRPr lang="en-US" altLang="zh-CN" sz="2400" b="1" i="0" dirty="0">
                <a:solidFill>
                  <a:srgbClr val="333333"/>
                </a:solidFill>
                <a:effectLst/>
                <a:latin typeface="AvertaStd-semibold"/>
              </a:endParaRPr>
            </a:p>
          </p:txBody>
        </p:sp>
        <p:cxnSp>
          <p:nvCxnSpPr>
            <p:cNvPr id="22" name="直接连接符 21">
              <a:extLst>
                <a:ext uri="{FF2B5EF4-FFF2-40B4-BE49-F238E27FC236}">
                  <a16:creationId xmlns:a16="http://schemas.microsoft.com/office/drawing/2014/main" id="{CF483A0A-8871-4806-A088-1493A7BDB0E0}"/>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 name="图片 5">
            <a:extLst>
              <a:ext uri="{FF2B5EF4-FFF2-40B4-BE49-F238E27FC236}">
                <a16:creationId xmlns:a16="http://schemas.microsoft.com/office/drawing/2014/main" id="{D00BEB90-133A-4CFD-9AB7-2E41AB3CA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54" y="1443984"/>
            <a:ext cx="5356985" cy="4761765"/>
          </a:xfrm>
          <a:prstGeom prst="rect">
            <a:avLst/>
          </a:prstGeom>
        </p:spPr>
      </p:pic>
      <p:pic>
        <p:nvPicPr>
          <p:cNvPr id="8" name="图片 7">
            <a:extLst>
              <a:ext uri="{FF2B5EF4-FFF2-40B4-BE49-F238E27FC236}">
                <a16:creationId xmlns:a16="http://schemas.microsoft.com/office/drawing/2014/main" id="{58D9A5C7-8AEA-4833-95D1-FDE1CEF33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750" y="1443983"/>
            <a:ext cx="5356986" cy="4761766"/>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7BC4B640-A4FA-4F4C-B277-EAC7FAD08B37}"/>
                  </a:ext>
                </a:extLst>
              </p:cNvPr>
              <p:cNvSpPr txBox="1"/>
              <p:nvPr/>
            </p:nvSpPr>
            <p:spPr>
              <a:xfrm>
                <a:off x="516319" y="1425364"/>
                <a:ext cx="10844204" cy="400110"/>
              </a:xfrm>
              <a:prstGeom prst="rect">
                <a:avLst/>
              </a:prstGeom>
              <a:noFill/>
            </p:spPr>
            <p:txBody>
              <a:bodyPr wrap="square">
                <a:spAutoFit/>
              </a:bodyPr>
              <a:lstStyle/>
              <a:p>
                <a:r>
                  <a:rPr lang="en-US" altLang="zh-CN" sz="2000" b="1" dirty="0">
                    <a:solidFill>
                      <a:srgbClr val="000000"/>
                    </a:solidFill>
                    <a:latin typeface="宋体" panose="02010600030101010101" pitchFamily="2" charset="-122"/>
                    <a:ea typeface="宋体" panose="02010600030101010101" pitchFamily="2" charset="-122"/>
                  </a:rPr>
                  <a:t>Test3:</a:t>
                </a:r>
                <a:r>
                  <a:rPr lang="en-US" altLang="zh-CN" sz="2000" dirty="0">
                    <a:solidFill>
                      <a:srgbClr val="000000"/>
                    </a:solidFill>
                    <a:latin typeface="宋体" panose="02010600030101010101" pitchFamily="2" charset="-122"/>
                    <a:ea typeface="宋体" panose="02010600030101010101" pitchFamily="2" charset="-122"/>
                  </a:rPr>
                  <a:t>Change the upper limit of service replicas </a:t>
                </a:r>
                <a14:m>
                  <m:oMath xmlns:m="http://schemas.openxmlformats.org/officeDocument/2006/math">
                    <m:r>
                      <a:rPr lang="zh-CN" altLang="en-US" sz="2000">
                        <a:solidFill>
                          <a:srgbClr val="000000"/>
                        </a:solidFill>
                        <a:latin typeface="Cambria Math" panose="02040503050406030204" pitchFamily="18" charset="0"/>
                        <a:ea typeface="宋体" panose="02010600030101010101" pitchFamily="2" charset="-122"/>
                      </a:rPr>
                      <m:t>𝜃</m:t>
                    </m:r>
                  </m:oMath>
                </a14:m>
                <a:r>
                  <a:rPr lang="en-US" altLang="zh-CN" sz="2000" dirty="0">
                    <a:solidFill>
                      <a:srgbClr val="000000"/>
                    </a:solidFill>
                    <a:latin typeface="宋体" panose="02010600030101010101" pitchFamily="2" charset="-122"/>
                    <a:ea typeface="宋体" panose="02010600030101010101" pitchFamily="2" charset="-122"/>
                  </a:rPr>
                  <a:t>, where </a:t>
                </a:r>
                <a14:m>
                  <m:oMath xmlns:m="http://schemas.openxmlformats.org/officeDocument/2006/math">
                    <m:r>
                      <m:rPr>
                        <m:sty m:val="p"/>
                      </m:rPr>
                      <a:rPr lang="en-US" altLang="zh-CN" sz="2000">
                        <a:solidFill>
                          <a:srgbClr val="000000"/>
                        </a:solidFill>
                        <a:latin typeface="Cambria Math" panose="02040503050406030204" pitchFamily="18" charset="0"/>
                        <a:ea typeface="宋体" panose="02010600030101010101" pitchFamily="2" charset="-122"/>
                      </a:rPr>
                      <m:t>N</m:t>
                    </m:r>
                    <m:r>
                      <a:rPr lang="en-US" altLang="zh-CN" sz="2000">
                        <a:solidFill>
                          <a:srgbClr val="000000"/>
                        </a:solidFill>
                        <a:latin typeface="Cambria Math" panose="02040503050406030204" pitchFamily="18" charset="0"/>
                        <a:ea typeface="宋体" panose="02010600030101010101" pitchFamily="2" charset="-122"/>
                      </a:rPr>
                      <m:t>=12</m:t>
                    </m:r>
                  </m:oMath>
                </a14:m>
                <a:r>
                  <a:rPr lang="en-US" altLang="zh-CN" sz="2000" dirty="0">
                    <a:solidFill>
                      <a:srgbClr val="000000"/>
                    </a:solidFill>
                    <a:latin typeface="宋体" panose="02010600030101010101" pitchFamily="2" charset="-122"/>
                    <a:ea typeface="宋体" panose="02010600030101010101" pitchFamily="2" charset="-122"/>
                  </a:rPr>
                  <a:t> and </a:t>
                </a:r>
                <a14:m>
                  <m:oMath xmlns:m="http://schemas.openxmlformats.org/officeDocument/2006/math">
                    <m:sSub>
                      <m:sSubPr>
                        <m:ctrlPr>
                          <a:rPr lang="en-US" altLang="zh-CN" sz="2000" i="1">
                            <a:solidFill>
                              <a:srgbClr val="000000"/>
                            </a:solidFill>
                            <a:latin typeface="Cambria Math" panose="02040503050406030204" pitchFamily="18" charset="0"/>
                            <a:ea typeface="宋体" panose="02010600030101010101" pitchFamily="2" charset="-122"/>
                          </a:rPr>
                        </m:ctrlPr>
                      </m:sSubPr>
                      <m:e>
                        <m:r>
                          <a:rPr lang="en-US" altLang="zh-CN" sz="2000">
                            <a:solidFill>
                              <a:srgbClr val="000000"/>
                            </a:solidFill>
                            <a:latin typeface="Cambria Math" panose="02040503050406030204" pitchFamily="18" charset="0"/>
                            <a:ea typeface="宋体" panose="02010600030101010101" pitchFamily="2" charset="-122"/>
                          </a:rPr>
                          <m:t>𝑅</m:t>
                        </m:r>
                      </m:e>
                      <m:sub>
                        <m:r>
                          <a:rPr lang="en-US" altLang="zh-CN" sz="2000">
                            <a:solidFill>
                              <a:srgbClr val="000000"/>
                            </a:solidFill>
                            <a:latin typeface="Cambria Math" panose="02040503050406030204" pitchFamily="18" charset="0"/>
                            <a:ea typeface="宋体" panose="02010600030101010101" pitchFamily="2" charset="-122"/>
                          </a:rPr>
                          <m:t>𝑛</m:t>
                        </m:r>
                      </m:sub>
                    </m:sSub>
                    <m:r>
                      <a:rPr lang="en-US" altLang="zh-CN" sz="2000">
                        <a:solidFill>
                          <a:srgbClr val="000000"/>
                        </a:solidFill>
                        <a:latin typeface="Cambria Math" panose="02040503050406030204" pitchFamily="18" charset="0"/>
                        <a:ea typeface="宋体" panose="02010600030101010101" pitchFamily="2" charset="-122"/>
                      </a:rPr>
                      <m:t>∈[50,100]</m:t>
                    </m:r>
                  </m:oMath>
                </a14:m>
                <a:endParaRPr lang="zh-CN" altLang="en-US" sz="2000" dirty="0">
                  <a:solidFill>
                    <a:srgbClr val="000000"/>
                  </a:solidFill>
                  <a:latin typeface="宋体" panose="02010600030101010101" pitchFamily="2" charset="-122"/>
                  <a:ea typeface="宋体" panose="02010600030101010101" pitchFamily="2" charset="-122"/>
                </a:endParaRPr>
              </a:p>
            </p:txBody>
          </p:sp>
        </mc:Choice>
        <mc:Fallback xmlns="">
          <p:sp>
            <p:nvSpPr>
              <p:cNvPr id="23" name="文本框 22">
                <a:extLst>
                  <a:ext uri="{FF2B5EF4-FFF2-40B4-BE49-F238E27FC236}">
                    <a16:creationId xmlns:a16="http://schemas.microsoft.com/office/drawing/2014/main" xmlns="" xmlns:a14="http://schemas.microsoft.com/office/drawing/2010/main" id="{7BC4B640-A4FA-4F4C-B277-EAC7FAD08B37}"/>
                  </a:ext>
                </a:extLst>
              </p:cNvPr>
              <p:cNvSpPr txBox="1">
                <a:spLocks noRot="1" noChangeAspect="1" noMove="1" noResize="1" noEditPoints="1" noAdjustHandles="1" noChangeArrowheads="1" noChangeShapeType="1" noTextEdit="1"/>
              </p:cNvSpPr>
              <p:nvPr/>
            </p:nvSpPr>
            <p:spPr>
              <a:xfrm>
                <a:off x="516319" y="1425364"/>
                <a:ext cx="10844204" cy="400110"/>
              </a:xfrm>
              <a:prstGeom prst="rect">
                <a:avLst/>
              </a:prstGeom>
              <a:blipFill rotWithShape="0">
                <a:blip r:embed="rId8"/>
                <a:stretch>
                  <a:fillRect l="-618" t="-12308" b="-246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9113762"/>
      </p:ext>
    </p:extLst>
  </p:cSld>
  <p:clrMapOvr>
    <a:masterClrMapping/>
  </p:clrMapOvr>
  <mc:AlternateContent xmlns:mc="http://schemas.openxmlformats.org/markup-compatibility/2006" xmlns:p14="http://schemas.microsoft.com/office/powerpoint/2010/main">
    <mc:Choice Requires="p14">
      <p:transition spd="slow" p14:dur="2000" advTm="42247"/>
    </mc:Choice>
    <mc:Fallback xmlns="">
      <p:transition spd="slow" advTm="422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2</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CCAA51CF-FCA1-48BD-A2A8-BD286264A7CD}"/>
              </a:ext>
            </a:extLst>
          </p:cNvPr>
          <p:cNvSpPr txBox="1"/>
          <p:nvPr/>
        </p:nvSpPr>
        <p:spPr>
          <a:xfrm>
            <a:off x="1414021" y="2799761"/>
            <a:ext cx="2533288" cy="584775"/>
          </a:xfrm>
          <a:prstGeom prst="rect">
            <a:avLst/>
          </a:prstGeom>
          <a:noFill/>
        </p:spPr>
        <p:txBody>
          <a:bodyPr wrap="square" rtlCol="0">
            <a:spAutoFit/>
          </a:bodyPr>
          <a:lstStyle/>
          <a:p>
            <a:r>
              <a:rPr lang="en-US" altLang="zh-CN" sz="3200" b="1" dirty="0">
                <a:latin typeface="宋体" panose="02010600030101010101" pitchFamily="2" charset="-122"/>
                <a:ea typeface="宋体" panose="02010600030101010101" pitchFamily="2" charset="-122"/>
              </a:rPr>
              <a:t>Contents</a:t>
            </a:r>
          </a:p>
        </p:txBody>
      </p:sp>
      <p:sp>
        <p:nvSpPr>
          <p:cNvPr id="8" name="文本框 7">
            <a:extLst>
              <a:ext uri="{FF2B5EF4-FFF2-40B4-BE49-F238E27FC236}">
                <a16:creationId xmlns:a16="http://schemas.microsoft.com/office/drawing/2014/main" id="{2ADA6305-8B6F-496A-93FA-07A3DFF9D57F}"/>
              </a:ext>
            </a:extLst>
          </p:cNvPr>
          <p:cNvSpPr txBox="1"/>
          <p:nvPr/>
        </p:nvSpPr>
        <p:spPr>
          <a:xfrm>
            <a:off x="4298623" y="1838226"/>
            <a:ext cx="5250730" cy="3416320"/>
          </a:xfrm>
          <a:prstGeom prst="rect">
            <a:avLst/>
          </a:prstGeom>
          <a:noFill/>
        </p:spPr>
        <p:txBody>
          <a:bodyPr wrap="square" rtlCol="0">
            <a:spAutoFit/>
          </a:bodyPr>
          <a:lstStyle/>
          <a:p>
            <a:r>
              <a:rPr lang="en-US" altLang="zh-CN" sz="2400" dirty="0">
                <a:latin typeface="宋体" panose="02010600030101010101" pitchFamily="2" charset="-122"/>
                <a:ea typeface="宋体" panose="02010600030101010101" pitchFamily="2" charset="-122"/>
              </a:rPr>
              <a:t>Ⅰ. Introduction</a:t>
            </a:r>
          </a:p>
          <a:p>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Problem Statement</a:t>
            </a:r>
          </a:p>
          <a:p>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Placement Strategy</a:t>
            </a:r>
          </a:p>
          <a:p>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Performance Evaluation</a:t>
            </a:r>
          </a:p>
          <a:p>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Ⅴ.</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Conclusion</a:t>
            </a:r>
          </a:p>
        </p:txBody>
      </p:sp>
      <p:pic>
        <p:nvPicPr>
          <p:cNvPr id="2" name="图片 1">
            <a:extLst>
              <a:ext uri="{FF2B5EF4-FFF2-40B4-BE49-F238E27FC236}">
                <a16:creationId xmlns:a16="http://schemas.microsoft.com/office/drawing/2014/main" id="{2C8C314B-11F0-4BF6-B7EB-9E773181F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2088453519"/>
      </p:ext>
    </p:extLst>
  </p:cSld>
  <p:clrMapOvr>
    <a:masterClrMapping/>
  </p:clrMapOvr>
  <mc:AlternateContent xmlns:mc="http://schemas.openxmlformats.org/markup-compatibility/2006" xmlns:p14="http://schemas.microsoft.com/office/powerpoint/2010/main">
    <mc:Choice Requires="p14">
      <p:transition spd="slow" p14:dur="2000" advTm="23060"/>
    </mc:Choice>
    <mc:Fallback xmlns="">
      <p:transition spd="slow" advTm="230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20</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ADA6305-8B6F-496A-93FA-07A3DFF9D57F}"/>
              </a:ext>
            </a:extLst>
          </p:cNvPr>
          <p:cNvSpPr txBox="1"/>
          <p:nvPr/>
        </p:nvSpPr>
        <p:spPr>
          <a:xfrm>
            <a:off x="3926263" y="2659559"/>
            <a:ext cx="4339473" cy="769441"/>
          </a:xfrm>
          <a:prstGeom prst="rect">
            <a:avLst/>
          </a:prstGeom>
          <a:noFill/>
        </p:spPr>
        <p:txBody>
          <a:bodyPr wrap="square" rtlCol="0">
            <a:spAutoFit/>
          </a:bodyPr>
          <a:lstStyle/>
          <a:p>
            <a:r>
              <a:rPr lang="en-US" altLang="zh-CN" sz="4400" dirty="0">
                <a:latin typeface="宋体" panose="02010600030101010101" pitchFamily="2" charset="-122"/>
                <a:ea typeface="宋体" panose="02010600030101010101" pitchFamily="2" charset="-122"/>
              </a:rPr>
              <a:t>Ⅴ.</a:t>
            </a:r>
            <a:r>
              <a:rPr lang="zh-CN" altLang="en-US" sz="4400" dirty="0">
                <a:latin typeface="宋体" panose="02010600030101010101" pitchFamily="2" charset="-122"/>
                <a:ea typeface="宋体" panose="02010600030101010101" pitchFamily="2" charset="-122"/>
              </a:rPr>
              <a:t> </a:t>
            </a:r>
            <a:r>
              <a:rPr lang="en-US" altLang="zh-CN" sz="4400" dirty="0">
                <a:latin typeface="宋体" panose="02010600030101010101" pitchFamily="2" charset="-122"/>
                <a:ea typeface="宋体" panose="02010600030101010101" pitchFamily="2" charset="-122"/>
              </a:rPr>
              <a:t>Conclusion</a:t>
            </a:r>
          </a:p>
        </p:txBody>
      </p:sp>
      <p:pic>
        <p:nvPicPr>
          <p:cNvPr id="2" name="图片 1">
            <a:extLst>
              <a:ext uri="{FF2B5EF4-FFF2-40B4-BE49-F238E27FC236}">
                <a16:creationId xmlns:a16="http://schemas.microsoft.com/office/drawing/2014/main" id="{EE4C267A-BCA6-4FF2-A001-D9C16CE0B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1381064466"/>
      </p:ext>
    </p:extLst>
  </p:cSld>
  <p:clrMapOvr>
    <a:masterClrMapping/>
  </p:clrMapOvr>
  <mc:AlternateContent xmlns:mc="http://schemas.openxmlformats.org/markup-compatibility/2006" xmlns:p14="http://schemas.microsoft.com/office/powerpoint/2010/main">
    <mc:Choice Requires="p14">
      <p:transition spd="slow" p14:dur="2000" advTm="4881"/>
    </mc:Choice>
    <mc:Fallback xmlns="">
      <p:transition spd="slow" advTm="488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pic>
        <p:nvPicPr>
          <p:cNvPr id="8" name="图片 7">
            <a:extLst>
              <a:ext uri="{FF2B5EF4-FFF2-40B4-BE49-F238E27FC236}">
                <a16:creationId xmlns:a16="http://schemas.microsoft.com/office/drawing/2014/main" id="{C40F1B91-4D50-4567-98A7-2B98E6DAE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21</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Problem</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Placement</a:t>
            </a: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lang="en-US" altLang="zh-CN" sz="1600" b="1" dirty="0">
                <a:solidFill>
                  <a:prstClr val="white">
                    <a:lumMod val="50000"/>
                  </a:prstClr>
                </a:solidFill>
                <a:latin typeface="微软雅黑" panose="020B0503020204020204" pitchFamily="34" charset="-122"/>
                <a:ea typeface="微软雅黑" panose="020B0503020204020204" pitchFamily="34" charset="-122"/>
              </a:rPr>
              <a:t>Strategy</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3F937810-407F-44FE-8772-23BC35D5CDEC}"/>
              </a:ext>
            </a:extLst>
          </p:cNvPr>
          <p:cNvSpPr txBox="1"/>
          <p:nvPr/>
        </p:nvSpPr>
        <p:spPr>
          <a:xfrm>
            <a:off x="8408711" y="44382"/>
            <a:ext cx="1565888" cy="589380"/>
          </a:xfrm>
          <a:prstGeom prst="rect">
            <a:avLst/>
          </a:prstGeom>
          <a:noFill/>
        </p:spPr>
        <p:txBody>
          <a:bodyPr wrap="square" lIns="0" tIns="48000" rIns="0" bIns="48000" rtlCol="0">
            <a:spAutoFit/>
          </a:bodyPr>
          <a:lstStyle/>
          <a:p>
            <a:pPr algn="ctr">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Performance Evaluation</a:t>
            </a:r>
          </a:p>
        </p:txBody>
      </p:sp>
      <p:sp>
        <p:nvSpPr>
          <p:cNvPr id="6" name="矩形 5">
            <a:extLst>
              <a:ext uri="{FF2B5EF4-FFF2-40B4-BE49-F238E27FC236}">
                <a16:creationId xmlns:a16="http://schemas.microsoft.com/office/drawing/2014/main" id="{0195BE38-FE94-423D-98D3-F4702F639DEF}"/>
              </a:ext>
            </a:extLst>
          </p:cNvPr>
          <p:cNvSpPr/>
          <p:nvPr/>
        </p:nvSpPr>
        <p:spPr>
          <a:xfrm>
            <a:off x="10195959" y="20090"/>
            <a:ext cx="1666001" cy="596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800" b="1" dirty="0">
                <a:solidFill>
                  <a:schemeClr val="bg1"/>
                </a:solidFill>
                <a:latin typeface="微软雅黑" panose="020B0503020204020204" pitchFamily="34" charset="-122"/>
                <a:ea typeface="微软雅黑" panose="020B0503020204020204" pitchFamily="34" charset="-122"/>
              </a:rPr>
              <a:t>Conclusion</a:t>
            </a:r>
          </a:p>
        </p:txBody>
      </p:sp>
      <p:grpSp>
        <p:nvGrpSpPr>
          <p:cNvPr id="17" name="组合 16">
            <a:extLst>
              <a:ext uri="{FF2B5EF4-FFF2-40B4-BE49-F238E27FC236}">
                <a16:creationId xmlns:a16="http://schemas.microsoft.com/office/drawing/2014/main" id="{B9915A3D-C9E2-45A0-BF6B-9F3F6C9701D8}"/>
              </a:ext>
            </a:extLst>
          </p:cNvPr>
          <p:cNvGrpSpPr/>
          <p:nvPr/>
        </p:nvGrpSpPr>
        <p:grpSpPr>
          <a:xfrm>
            <a:off x="358554" y="827116"/>
            <a:ext cx="2715530" cy="466269"/>
            <a:chOff x="358554" y="827116"/>
            <a:chExt cx="2715530" cy="466269"/>
          </a:xfrm>
        </p:grpSpPr>
        <p:sp>
          <p:nvSpPr>
            <p:cNvPr id="18" name="TextBox 6">
              <a:extLst>
                <a:ext uri="{FF2B5EF4-FFF2-40B4-BE49-F238E27FC236}">
                  <a16:creationId xmlns:a16="http://schemas.microsoft.com/office/drawing/2014/main" id="{3DEDBF51-AE39-4E11-A046-93969D02C7C0}"/>
                </a:ext>
              </a:extLst>
            </p:cNvPr>
            <p:cNvSpPr txBox="1"/>
            <p:nvPr/>
          </p:nvSpPr>
          <p:spPr>
            <a:xfrm>
              <a:off x="358554" y="827116"/>
              <a:ext cx="2715530" cy="466269"/>
            </a:xfrm>
            <a:prstGeom prst="rect">
              <a:avLst/>
            </a:prstGeom>
            <a:noFill/>
          </p:spPr>
          <p:txBody>
            <a:bodyPr wrap="square" lIns="0" tIns="48000" rIns="0" bIns="48000" rtlCol="0">
              <a:spAutoFit/>
            </a:bodyPr>
            <a:lstStyle/>
            <a:p>
              <a:pPr algn="ctr">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 </a:t>
              </a:r>
              <a:r>
                <a:rPr lang="en-US" altLang="zh-CN" sz="2400" b="1" dirty="0">
                  <a:solidFill>
                    <a:prstClr val="black"/>
                  </a:solidFill>
                  <a:latin typeface="微软雅黑" panose="020B0503020204020204" pitchFamily="34" charset="-122"/>
                  <a:ea typeface="微软雅黑" panose="020B0503020204020204" pitchFamily="34" charset="-122"/>
                </a:rPr>
                <a:t>Conclusion</a:t>
              </a:r>
              <a:endParaRPr lang="en-US" altLang="zh-CN" sz="2400" b="1" i="0" dirty="0">
                <a:solidFill>
                  <a:srgbClr val="333333"/>
                </a:solidFill>
                <a:effectLst/>
                <a:latin typeface="AvertaStd-semibold"/>
              </a:endParaRPr>
            </a:p>
          </p:txBody>
        </p:sp>
        <p:cxnSp>
          <p:nvCxnSpPr>
            <p:cNvPr id="21" name="直接连接符 20">
              <a:extLst>
                <a:ext uri="{FF2B5EF4-FFF2-40B4-BE49-F238E27FC236}">
                  <a16:creationId xmlns:a16="http://schemas.microsoft.com/office/drawing/2014/main" id="{04D63E57-FDB5-485D-82EA-91A693E9A29A}"/>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F867400A-C2BF-451A-A93E-242F64E3315E}"/>
              </a:ext>
            </a:extLst>
          </p:cNvPr>
          <p:cNvSpPr txBox="1"/>
          <p:nvPr/>
        </p:nvSpPr>
        <p:spPr>
          <a:xfrm>
            <a:off x="551362" y="2000250"/>
            <a:ext cx="11117887" cy="3046988"/>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Defined the priority of the nodes and services according to their contribution</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Propose a priority placement (2P) algorithm</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Conduct simulations and the results show that the 2P algorithm has better performance.</a:t>
            </a:r>
          </a:p>
          <a:p>
            <a:endParaRPr lang="zh-CN" altLang="en-US"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95454374"/>
      </p:ext>
    </p:extLst>
  </p:cSld>
  <p:clrMapOvr>
    <a:masterClrMapping/>
  </p:clrMapOvr>
  <mc:AlternateContent xmlns:mc="http://schemas.openxmlformats.org/markup-compatibility/2006" xmlns:p14="http://schemas.microsoft.com/office/powerpoint/2010/main">
    <mc:Choice Requires="p14">
      <p:transition spd="slow" p14:dur="2000" advTm="35847"/>
    </mc:Choice>
    <mc:Fallback xmlns="">
      <p:transition spd="slow" advTm="358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22</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ADA6305-8B6F-496A-93FA-07A3DFF9D57F}"/>
              </a:ext>
            </a:extLst>
          </p:cNvPr>
          <p:cNvSpPr txBox="1"/>
          <p:nvPr/>
        </p:nvSpPr>
        <p:spPr>
          <a:xfrm>
            <a:off x="2659967" y="2659559"/>
            <a:ext cx="6960049" cy="769441"/>
          </a:xfrm>
          <a:prstGeom prst="rect">
            <a:avLst/>
          </a:prstGeom>
          <a:noFill/>
        </p:spPr>
        <p:txBody>
          <a:bodyPr wrap="square" rtlCol="0">
            <a:spAutoFit/>
          </a:bodyPr>
          <a:lstStyle/>
          <a:p>
            <a:r>
              <a:rPr lang="en-US" altLang="zh-CN" sz="4400" dirty="0">
                <a:latin typeface="宋体" panose="02010600030101010101" pitchFamily="2" charset="-122"/>
                <a:ea typeface="宋体" panose="02010600030101010101" pitchFamily="2" charset="-122"/>
              </a:rPr>
              <a:t>Thank you for listening!</a:t>
            </a:r>
          </a:p>
        </p:txBody>
      </p:sp>
      <p:pic>
        <p:nvPicPr>
          <p:cNvPr id="2" name="图片 1">
            <a:extLst>
              <a:ext uri="{FF2B5EF4-FFF2-40B4-BE49-F238E27FC236}">
                <a16:creationId xmlns:a16="http://schemas.microsoft.com/office/drawing/2014/main" id="{EE4C267A-BCA6-4FF2-A001-D9C16CE0B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2196725005"/>
      </p:ext>
    </p:extLst>
  </p:cSld>
  <p:clrMapOvr>
    <a:masterClrMapping/>
  </p:clrMapOvr>
  <mc:AlternateContent xmlns:mc="http://schemas.openxmlformats.org/markup-compatibility/2006" xmlns:p14="http://schemas.microsoft.com/office/powerpoint/2010/main">
    <mc:Choice Requires="p14">
      <p:transition spd="slow" p14:dur="2000" advTm="6059"/>
    </mc:Choice>
    <mc:Fallback xmlns="">
      <p:transition spd="slow" advTm="60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3</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ADA6305-8B6F-496A-93FA-07A3DFF9D57F}"/>
              </a:ext>
            </a:extLst>
          </p:cNvPr>
          <p:cNvSpPr txBox="1"/>
          <p:nvPr/>
        </p:nvSpPr>
        <p:spPr>
          <a:xfrm>
            <a:off x="3514627" y="2659559"/>
            <a:ext cx="5250730" cy="769441"/>
          </a:xfrm>
          <a:prstGeom prst="rect">
            <a:avLst/>
          </a:prstGeom>
          <a:noFill/>
        </p:spPr>
        <p:txBody>
          <a:bodyPr wrap="square" rtlCol="0">
            <a:spAutoFit/>
          </a:bodyPr>
          <a:lstStyle/>
          <a:p>
            <a:r>
              <a:rPr lang="en-US" altLang="zh-CN" sz="4400" dirty="0">
                <a:latin typeface="宋体" panose="02010600030101010101" pitchFamily="2" charset="-122"/>
                <a:ea typeface="宋体" panose="02010600030101010101" pitchFamily="2" charset="-122"/>
              </a:rPr>
              <a:t>Ⅰ. Introduction</a:t>
            </a:r>
          </a:p>
        </p:txBody>
      </p:sp>
      <p:pic>
        <p:nvPicPr>
          <p:cNvPr id="2" name="图片 1">
            <a:extLst>
              <a:ext uri="{FF2B5EF4-FFF2-40B4-BE49-F238E27FC236}">
                <a16:creationId xmlns:a16="http://schemas.microsoft.com/office/drawing/2014/main" id="{A56D33D9-3A7C-4909-9370-8961A268F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2170393008"/>
      </p:ext>
    </p:extLst>
  </p:cSld>
  <p:clrMapOvr>
    <a:masterClrMapping/>
  </p:clrMapOvr>
  <mc:AlternateContent xmlns:mc="http://schemas.openxmlformats.org/markup-compatibility/2006" xmlns:p14="http://schemas.microsoft.com/office/powerpoint/2010/main">
    <mc:Choice Requires="p14">
      <p:transition spd="slow" p14:dur="2000" advTm="8034"/>
    </mc:Choice>
    <mc:Fallback xmlns="">
      <p:transition spd="slow" advTm="803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2" name="图片 1">
            <a:extLst>
              <a:ext uri="{FF2B5EF4-FFF2-40B4-BE49-F238E27FC236}">
                <a16:creationId xmlns:a16="http://schemas.microsoft.com/office/drawing/2014/main" id="{10C89D56-5A5F-417F-8A1A-19EE4A4DE1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4</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Problem 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Placement Strategy</a:t>
            </a: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CA44449B-92F1-4B10-93F1-02214C80F55C}"/>
              </a:ext>
            </a:extLst>
          </p:cNvPr>
          <p:cNvGrpSpPr/>
          <p:nvPr/>
        </p:nvGrpSpPr>
        <p:grpSpPr>
          <a:xfrm>
            <a:off x="358554" y="827116"/>
            <a:ext cx="2715530" cy="466269"/>
            <a:chOff x="358554" y="827116"/>
            <a:chExt cx="2715530" cy="466269"/>
          </a:xfrm>
        </p:grpSpPr>
        <p:sp>
          <p:nvSpPr>
            <p:cNvPr id="3" name="TextBox 6">
              <a:extLst>
                <a:ext uri="{FF2B5EF4-FFF2-40B4-BE49-F238E27FC236}">
                  <a16:creationId xmlns:a16="http://schemas.microsoft.com/office/drawing/2014/main" id="{3AC337C6-3E1A-45B1-B3AA-0C0DE7420776}"/>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 Motivation</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234F55C3-91E9-4392-9604-2799DC0A5B6F}"/>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图片 24">
            <a:extLst>
              <a:ext uri="{FF2B5EF4-FFF2-40B4-BE49-F238E27FC236}">
                <a16:creationId xmlns:a16="http://schemas.microsoft.com/office/drawing/2014/main" id="{E05ED0AB-75C2-4ED9-AE42-D49BFC22E6B5}"/>
              </a:ext>
            </a:extLst>
          </p:cNvPr>
          <p:cNvPicPr>
            <a:picLocks noChangeAspect="1"/>
          </p:cNvPicPr>
          <p:nvPr/>
        </p:nvPicPr>
        <p:blipFill>
          <a:blip r:embed="rId5"/>
          <a:stretch>
            <a:fillRect/>
          </a:stretch>
        </p:blipFill>
        <p:spPr>
          <a:xfrm>
            <a:off x="5270617" y="973149"/>
            <a:ext cx="6913599" cy="5211495"/>
          </a:xfrm>
          <a:prstGeom prst="rect">
            <a:avLst/>
          </a:prstGeom>
        </p:spPr>
      </p:pic>
      <p:sp>
        <p:nvSpPr>
          <p:cNvPr id="27" name="矩形 26">
            <a:extLst>
              <a:ext uri="{FF2B5EF4-FFF2-40B4-BE49-F238E27FC236}">
                <a16:creationId xmlns:a16="http://schemas.microsoft.com/office/drawing/2014/main" id="{4EDC5C9B-3AC2-455E-8930-7103F1465B8C}"/>
              </a:ext>
            </a:extLst>
          </p:cNvPr>
          <p:cNvSpPr/>
          <p:nvPr/>
        </p:nvSpPr>
        <p:spPr>
          <a:xfrm>
            <a:off x="146755" y="1546577"/>
            <a:ext cx="4929995" cy="2834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EB40B873-21B7-43A7-8940-1817E5F50273}"/>
              </a:ext>
            </a:extLst>
          </p:cNvPr>
          <p:cNvSpPr txBox="1"/>
          <p:nvPr/>
        </p:nvSpPr>
        <p:spPr>
          <a:xfrm>
            <a:off x="146754" y="1661702"/>
            <a:ext cx="4929995" cy="2585323"/>
          </a:xfrm>
          <a:prstGeom prst="rect">
            <a:avLst/>
          </a:prstGeom>
          <a:noFill/>
        </p:spPr>
        <p:txBody>
          <a:bodyPr wrap="square" rtlCol="0">
            <a:spAutoFit/>
          </a:bodyPr>
          <a:lstStyle/>
          <a:p>
            <a:r>
              <a:rPr lang="en-US" altLang="zh-CN" b="1" dirty="0">
                <a:solidFill>
                  <a:srgbClr val="C00000"/>
                </a:solidFill>
                <a:latin typeface="宋体" panose="02010600030101010101" pitchFamily="2" charset="-122"/>
                <a:ea typeface="宋体" panose="02010600030101010101" pitchFamily="2" charset="-122"/>
              </a:rPr>
              <a:t>Service:</a:t>
            </a:r>
          </a:p>
          <a:p>
            <a:r>
              <a:rPr lang="en-US" altLang="zh-CN" dirty="0">
                <a:latin typeface="宋体" panose="02010600030101010101" pitchFamily="2" charset="-122"/>
                <a:ea typeface="宋体" panose="02010600030101010101" pitchFamily="2" charset="-122"/>
              </a:rPr>
              <a:t>	Delay sensitive; </a:t>
            </a:r>
          </a:p>
          <a:p>
            <a:r>
              <a:rPr lang="en-US" altLang="zh-CN" dirty="0">
                <a:latin typeface="宋体" panose="02010600030101010101" pitchFamily="2" charset="-122"/>
                <a:ea typeface="宋体" panose="02010600030101010101" pitchFamily="2" charset="-122"/>
              </a:rPr>
              <a:t>	large amount of data</a:t>
            </a:r>
          </a:p>
          <a:p>
            <a:r>
              <a:rPr lang="en-US" altLang="zh-CN" b="1" dirty="0">
                <a:solidFill>
                  <a:srgbClr val="C00000"/>
                </a:solidFill>
                <a:latin typeface="宋体" panose="02010600030101010101" pitchFamily="2" charset="-122"/>
                <a:ea typeface="宋体" panose="02010600030101010101" pitchFamily="2" charset="-122"/>
              </a:rPr>
              <a:t>Cloud:</a:t>
            </a:r>
          </a:p>
          <a:p>
            <a:r>
              <a:rPr lang="en-US" altLang="zh-CN"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Advantage: </a:t>
            </a:r>
            <a:r>
              <a:rPr lang="en-US" altLang="zh-CN" dirty="0">
                <a:latin typeface="宋体" panose="02010600030101010101" pitchFamily="2" charset="-122"/>
                <a:ea typeface="宋体" panose="02010600030101010101" pitchFamily="2" charset="-122"/>
              </a:rPr>
              <a:t>sufficient resources</a:t>
            </a:r>
          </a:p>
          <a:p>
            <a:r>
              <a:rPr lang="en-US" altLang="zh-CN" b="1" dirty="0">
                <a:latin typeface="宋体" panose="02010600030101010101" pitchFamily="2" charset="-122"/>
                <a:ea typeface="宋体" panose="02010600030101010101" pitchFamily="2" charset="-122"/>
              </a:rPr>
              <a:t>	Defect: </a:t>
            </a:r>
            <a:r>
              <a:rPr lang="en-US" altLang="zh-CN" dirty="0">
                <a:latin typeface="宋体" panose="02010600030101010101" pitchFamily="2" charset="-122"/>
                <a:ea typeface="宋体" panose="02010600030101010101" pitchFamily="2" charset="-122"/>
              </a:rPr>
              <a:t>long response time </a:t>
            </a:r>
          </a:p>
          <a:p>
            <a:r>
              <a:rPr lang="en-US" altLang="zh-CN" b="1" dirty="0">
                <a:solidFill>
                  <a:srgbClr val="C00000"/>
                </a:solidFill>
                <a:latin typeface="宋体" panose="02010600030101010101" pitchFamily="2" charset="-122"/>
                <a:ea typeface="宋体" panose="02010600030101010101" pitchFamily="2" charset="-122"/>
              </a:rPr>
              <a:t>Edge:</a:t>
            </a:r>
          </a:p>
          <a:p>
            <a:r>
              <a:rPr lang="en-US" altLang="zh-CN"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Advantage: </a:t>
            </a:r>
            <a:r>
              <a:rPr lang="en-US" altLang="zh-CN" dirty="0">
                <a:latin typeface="宋体" panose="02010600030101010101" pitchFamily="2" charset="-122"/>
                <a:ea typeface="宋体" panose="02010600030101010101" pitchFamily="2" charset="-122"/>
              </a:rPr>
              <a:t>short response time</a:t>
            </a:r>
          </a:p>
          <a:p>
            <a:r>
              <a:rPr lang="en-US" altLang="zh-CN"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Defect: </a:t>
            </a:r>
            <a:r>
              <a:rPr lang="en-US" altLang="zh-CN" dirty="0">
                <a:latin typeface="宋体" panose="02010600030101010101" pitchFamily="2" charset="-122"/>
                <a:ea typeface="宋体" panose="02010600030101010101" pitchFamily="2" charset="-122"/>
              </a:rPr>
              <a:t>limited resources</a:t>
            </a:r>
          </a:p>
        </p:txBody>
      </p:sp>
      <p:sp>
        <p:nvSpPr>
          <p:cNvPr id="29" name="箭头: 下 28">
            <a:extLst>
              <a:ext uri="{FF2B5EF4-FFF2-40B4-BE49-F238E27FC236}">
                <a16:creationId xmlns:a16="http://schemas.microsoft.com/office/drawing/2014/main" id="{BAF28DCB-DA3E-440B-ACB2-1B1010C0BDD8}"/>
              </a:ext>
            </a:extLst>
          </p:cNvPr>
          <p:cNvSpPr/>
          <p:nvPr/>
        </p:nvSpPr>
        <p:spPr>
          <a:xfrm>
            <a:off x="2168165" y="4543720"/>
            <a:ext cx="197963" cy="767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E097F0EB-B247-446F-9010-43B08CA0A170}"/>
              </a:ext>
            </a:extLst>
          </p:cNvPr>
          <p:cNvSpPr txBox="1"/>
          <p:nvPr/>
        </p:nvSpPr>
        <p:spPr>
          <a:xfrm>
            <a:off x="21459" y="5483131"/>
            <a:ext cx="6330039" cy="369332"/>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How to minimum the average response time of services?</a:t>
            </a:r>
            <a:endParaRPr lang="zh-CN" altLang="en-US" b="1" dirty="0">
              <a:latin typeface="宋体" panose="02010600030101010101" pitchFamily="2" charset="-122"/>
              <a:ea typeface="宋体" panose="02010600030101010101" pitchFamily="2" charset="-122"/>
            </a:endParaRPr>
          </a:p>
        </p:txBody>
      </p:sp>
    </p:spTree>
    <p:custDataLst>
      <p:tags r:id="rId1"/>
    </p:custDataLst>
    <p:extLst>
      <p:ext uri="{BB962C8B-B14F-4D97-AF65-F5344CB8AC3E}">
        <p14:creationId xmlns:p14="http://schemas.microsoft.com/office/powerpoint/2010/main" val="1451336324"/>
      </p:ext>
    </p:extLst>
  </p:cSld>
  <p:clrMapOvr>
    <a:masterClrMapping/>
  </p:clrMapOvr>
  <mc:AlternateContent xmlns:mc="http://schemas.openxmlformats.org/markup-compatibility/2006" xmlns:p14="http://schemas.microsoft.com/office/powerpoint/2010/main">
    <mc:Choice Requires="p14">
      <p:transition spd="slow" p14:dur="2000" advTm="71820"/>
    </mc:Choice>
    <mc:Fallback xmlns="">
      <p:transition spd="slow" advTm="718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图片 2">
            <a:extLst>
              <a:ext uri="{FF2B5EF4-FFF2-40B4-BE49-F238E27FC236}">
                <a16:creationId xmlns:a16="http://schemas.microsoft.com/office/drawing/2014/main" id="{85B6376B-8128-40CA-AF5B-D2C925B1A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5</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Problem 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Placement Strategy</a:t>
            </a: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F476318-1CC9-4F85-B7EB-16AC7F9E755F}"/>
              </a:ext>
            </a:extLst>
          </p:cNvPr>
          <p:cNvGrpSpPr/>
          <p:nvPr/>
        </p:nvGrpSpPr>
        <p:grpSpPr>
          <a:xfrm>
            <a:off x="358554" y="827116"/>
            <a:ext cx="2715530" cy="466269"/>
            <a:chOff x="358554" y="827116"/>
            <a:chExt cx="2715530" cy="466269"/>
          </a:xfrm>
        </p:grpSpPr>
        <p:sp>
          <p:nvSpPr>
            <p:cNvPr id="22" name="TextBox 6">
              <a:extLst>
                <a:ext uri="{FF2B5EF4-FFF2-40B4-BE49-F238E27FC236}">
                  <a16:creationId xmlns:a16="http://schemas.microsoft.com/office/drawing/2014/main" id="{1A2293DB-A38C-4D88-8D8B-DA5C1774ABC4}"/>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 Related work</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C5842DB3-B1E2-4589-97D5-1D49402B8338}"/>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DE5EDB43-D55A-4BA8-B310-08F8B565F78B}"/>
              </a:ext>
            </a:extLst>
          </p:cNvPr>
          <p:cNvSpPr txBox="1"/>
          <p:nvPr/>
        </p:nvSpPr>
        <p:spPr>
          <a:xfrm>
            <a:off x="516319" y="1847654"/>
            <a:ext cx="10610717" cy="2554545"/>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rPr>
              <a:t>1. Part of the service placement strategy is investigated in </a:t>
            </a:r>
            <a:r>
              <a:rPr lang="en-US" altLang="zh-CN" sz="2000" b="1" dirty="0">
                <a:solidFill>
                  <a:srgbClr val="C00000"/>
                </a:solidFill>
                <a:latin typeface="宋体" panose="02010600030101010101" pitchFamily="2" charset="-122"/>
                <a:ea typeface="宋体" panose="02010600030101010101" pitchFamily="2" charset="-122"/>
              </a:rPr>
              <a:t>the homogeneous environment</a:t>
            </a:r>
            <a:r>
              <a:rPr lang="en-US" altLang="zh-CN" sz="2000" dirty="0">
                <a:latin typeface="宋体" panose="02010600030101010101" pitchFamily="2" charset="-122"/>
                <a:ea typeface="宋体" panose="02010600030101010101" pitchFamily="2" charset="-122"/>
              </a:rPr>
              <a:t> (the edge node and service performance are certain);</a:t>
            </a:r>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  Some studies do not consider </a:t>
            </a:r>
            <a:r>
              <a:rPr lang="en-US" altLang="zh-CN" sz="2000" b="1" dirty="0">
                <a:solidFill>
                  <a:srgbClr val="C00000"/>
                </a:solidFill>
                <a:latin typeface="宋体" panose="02010600030101010101" pitchFamily="2" charset="-122"/>
                <a:ea typeface="宋体" panose="02010600030101010101" pitchFamily="2" charset="-122"/>
              </a:rPr>
              <a:t>the limitation of node resources</a:t>
            </a:r>
            <a:r>
              <a:rPr lang="en-US" altLang="zh-CN" sz="2000" dirty="0">
                <a:latin typeface="宋体" panose="02010600030101010101" pitchFamily="2" charset="-122"/>
                <a:ea typeface="宋体" panose="02010600030101010101" pitchFamily="2" charset="-122"/>
              </a:rPr>
              <a:t>;</a:t>
            </a:r>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3.  Most of research do not consider </a:t>
            </a:r>
            <a:r>
              <a:rPr lang="en-US" altLang="zh-CN" sz="2000" b="1" dirty="0">
                <a:solidFill>
                  <a:srgbClr val="C00000"/>
                </a:solidFill>
                <a:latin typeface="宋体" panose="02010600030101010101" pitchFamily="2" charset="-122"/>
                <a:ea typeface="宋体" panose="02010600030101010101" pitchFamily="2" charset="-122"/>
              </a:rPr>
              <a:t>the uneven distribution of service load</a:t>
            </a:r>
            <a:r>
              <a:rPr lang="en-US" altLang="zh-CN" sz="2000" dirty="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20567856"/>
      </p:ext>
    </p:extLst>
  </p:cSld>
  <p:clrMapOvr>
    <a:masterClrMapping/>
  </p:clrMapOvr>
  <mc:AlternateContent xmlns:mc="http://schemas.openxmlformats.org/markup-compatibility/2006" xmlns:p14="http://schemas.microsoft.com/office/powerpoint/2010/main">
    <mc:Choice Requires="p14">
      <p:transition spd="slow" p14:dur="2000" advTm="36895"/>
    </mc:Choice>
    <mc:Fallback xmlns="">
      <p:transition spd="slow" advTm="368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图片 2">
            <a:extLst>
              <a:ext uri="{FF2B5EF4-FFF2-40B4-BE49-F238E27FC236}">
                <a16:creationId xmlns:a16="http://schemas.microsoft.com/office/drawing/2014/main" id="{28AAAAF8-8DFB-4102-8065-BB2B52995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6</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5076750" y="37926"/>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Problem 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Placement Strategy</a:t>
            </a: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6823988E-4E5B-4A9B-9B4C-0B92A3477401}"/>
              </a:ext>
            </a:extLst>
          </p:cNvPr>
          <p:cNvGrpSpPr/>
          <p:nvPr/>
        </p:nvGrpSpPr>
        <p:grpSpPr>
          <a:xfrm>
            <a:off x="358554" y="827116"/>
            <a:ext cx="2715530" cy="466269"/>
            <a:chOff x="358554" y="827116"/>
            <a:chExt cx="2715530" cy="466269"/>
          </a:xfrm>
        </p:grpSpPr>
        <p:sp>
          <p:nvSpPr>
            <p:cNvPr id="22" name="TextBox 6">
              <a:extLst>
                <a:ext uri="{FF2B5EF4-FFF2-40B4-BE49-F238E27FC236}">
                  <a16:creationId xmlns:a16="http://schemas.microsoft.com/office/drawing/2014/main" id="{F5DAF456-6181-4AF9-8316-69F3980AA2AE}"/>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1.3  Contribution </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9FE688AA-7AA5-45C4-9E0C-96655273E2E9}"/>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a:extLst>
              <a:ext uri="{FF2B5EF4-FFF2-40B4-BE49-F238E27FC236}">
                <a16:creationId xmlns:a16="http://schemas.microsoft.com/office/drawing/2014/main" id="{1FE38714-DF52-4055-8774-4D0E05268F24}"/>
              </a:ext>
            </a:extLst>
          </p:cNvPr>
          <p:cNvSpPr/>
          <p:nvPr/>
        </p:nvSpPr>
        <p:spPr>
          <a:xfrm>
            <a:off x="516320" y="2227278"/>
            <a:ext cx="5247383" cy="18175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4BF5DADA-E801-40C7-B8ED-6EEAE428939F}"/>
              </a:ext>
            </a:extLst>
          </p:cNvPr>
          <p:cNvSpPr txBox="1"/>
          <p:nvPr/>
        </p:nvSpPr>
        <p:spPr>
          <a:xfrm>
            <a:off x="516319" y="2272744"/>
            <a:ext cx="5272652" cy="1754326"/>
          </a:xfrm>
          <a:prstGeom prst="rect">
            <a:avLst/>
          </a:prstGeom>
          <a:noFill/>
        </p:spPr>
        <p:txBody>
          <a:bodyPr wrap="square">
            <a:spAutoFit/>
          </a:bodyPr>
          <a:lstStyle/>
          <a:p>
            <a:r>
              <a:rPr lang="en-US" altLang="zh-CN" b="1" dirty="0">
                <a:solidFill>
                  <a:srgbClr val="C00000"/>
                </a:solidFill>
                <a:latin typeface="宋体" panose="02010600030101010101" pitchFamily="2" charset="-122"/>
                <a:ea typeface="宋体" panose="02010600030101010101" pitchFamily="2" charset="-122"/>
              </a:rPr>
              <a:t>Heterogeneity:</a:t>
            </a:r>
          </a:p>
          <a:p>
            <a:r>
              <a:rPr lang="en-US" altLang="zh-CN" dirty="0">
                <a:latin typeface="宋体" panose="02010600030101010101" pitchFamily="2" charset="-122"/>
                <a:ea typeface="宋体" panose="02010600030101010101" pitchFamily="2" charset="-122"/>
              </a:rPr>
              <a:t>       The </a:t>
            </a:r>
            <a:r>
              <a:rPr lang="en-US" altLang="zh-CN" b="1" dirty="0">
                <a:latin typeface="宋体" panose="02010600030101010101" pitchFamily="2" charset="-122"/>
                <a:ea typeface="宋体" panose="02010600030101010101" pitchFamily="2" charset="-122"/>
              </a:rPr>
              <a:t>node resource</a:t>
            </a:r>
            <a:r>
              <a:rPr lang="en-US" altLang="zh-CN" dirty="0">
                <a:latin typeface="宋体" panose="02010600030101010101" pitchFamily="2" charset="-122"/>
                <a:ea typeface="宋体" panose="02010600030101010101" pitchFamily="2" charset="-122"/>
              </a:rPr>
              <a:t>;</a:t>
            </a:r>
          </a:p>
          <a:p>
            <a:r>
              <a:rPr lang="en-US" altLang="zh-CN" dirty="0">
                <a:latin typeface="宋体" panose="02010600030101010101" pitchFamily="2" charset="-122"/>
                <a:ea typeface="宋体" panose="02010600030101010101" pitchFamily="2" charset="-122"/>
              </a:rPr>
              <a:t>       The </a:t>
            </a:r>
            <a:r>
              <a:rPr lang="en-US" altLang="zh-CN" b="1" dirty="0">
                <a:latin typeface="宋体" panose="02010600030101010101" pitchFamily="2" charset="-122"/>
                <a:ea typeface="宋体" panose="02010600030101010101" pitchFamily="2" charset="-122"/>
              </a:rPr>
              <a:t>demand</a:t>
            </a:r>
            <a:r>
              <a:rPr lang="en-US" altLang="zh-CN" dirty="0">
                <a:latin typeface="宋体" panose="02010600030101010101" pitchFamily="2" charset="-122"/>
                <a:ea typeface="宋体" panose="02010600030101010101" pitchFamily="2" charset="-122"/>
              </a:rPr>
              <a:t> of service resource;</a:t>
            </a:r>
          </a:p>
          <a:p>
            <a:r>
              <a:rPr lang="en-US" altLang="zh-CN" dirty="0">
                <a:latin typeface="宋体" panose="02010600030101010101" pitchFamily="2" charset="-122"/>
                <a:ea typeface="宋体" panose="02010600030101010101" pitchFamily="2" charset="-122"/>
              </a:rPr>
              <a:t>       The </a:t>
            </a:r>
            <a:r>
              <a:rPr lang="en-US" altLang="zh-CN" b="1" dirty="0">
                <a:latin typeface="宋体" panose="02010600030101010101" pitchFamily="2" charset="-122"/>
                <a:ea typeface="宋体" panose="02010600030101010101" pitchFamily="2" charset="-122"/>
              </a:rPr>
              <a:t>service load distribution</a:t>
            </a:r>
            <a:r>
              <a:rPr lang="en-US" altLang="zh-CN" dirty="0">
                <a:latin typeface="宋体" panose="02010600030101010101" pitchFamily="2" charset="-122"/>
                <a:ea typeface="宋体" panose="02010600030101010101" pitchFamily="2" charset="-122"/>
              </a:rPr>
              <a:t>.</a:t>
            </a:r>
          </a:p>
          <a:p>
            <a:r>
              <a:rPr lang="en-US" altLang="zh-CN" dirty="0">
                <a:latin typeface="宋体" panose="02010600030101010101" pitchFamily="2" charset="-122"/>
                <a:ea typeface="宋体" panose="02010600030101010101" pitchFamily="2" charset="-122"/>
              </a:rPr>
              <a:t>       The </a:t>
            </a:r>
            <a:r>
              <a:rPr lang="en-US" altLang="zh-CN" b="1" dirty="0">
                <a:latin typeface="宋体" panose="02010600030101010101" pitchFamily="2" charset="-122"/>
                <a:ea typeface="宋体" panose="02010600030101010101" pitchFamily="2" charset="-122"/>
              </a:rPr>
              <a:t>communication conditions </a:t>
            </a:r>
            <a:r>
              <a:rPr lang="en-US" altLang="zh-CN" dirty="0">
                <a:latin typeface="宋体" panose="02010600030101010101" pitchFamily="2" charset="-122"/>
                <a:ea typeface="宋体" panose="02010600030101010101" pitchFamily="2" charset="-122"/>
              </a:rPr>
              <a:t>between cloud and edge node;</a:t>
            </a:r>
          </a:p>
        </p:txBody>
      </p:sp>
      <p:sp>
        <p:nvSpPr>
          <p:cNvPr id="6" name="箭头: 下 5">
            <a:extLst>
              <a:ext uri="{FF2B5EF4-FFF2-40B4-BE49-F238E27FC236}">
                <a16:creationId xmlns:a16="http://schemas.microsoft.com/office/drawing/2014/main" id="{03FE4093-B320-416F-9BB7-16A6A6800EAA}"/>
              </a:ext>
            </a:extLst>
          </p:cNvPr>
          <p:cNvSpPr/>
          <p:nvPr/>
        </p:nvSpPr>
        <p:spPr>
          <a:xfrm>
            <a:off x="2777589" y="4168763"/>
            <a:ext cx="138729" cy="694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82FB65C6-257F-4AB5-9606-03270E5C0B0B}"/>
              </a:ext>
            </a:extLst>
          </p:cNvPr>
          <p:cNvSpPr/>
          <p:nvPr/>
        </p:nvSpPr>
        <p:spPr>
          <a:xfrm>
            <a:off x="516319" y="5060850"/>
            <a:ext cx="5247383" cy="620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宋体" panose="02010600030101010101" pitchFamily="2" charset="-122"/>
                <a:ea typeface="宋体" panose="02010600030101010101" pitchFamily="2" charset="-122"/>
              </a:rPr>
              <a:t>a priority placement (2P) algorithm</a:t>
            </a:r>
            <a:endParaRPr lang="zh-CN" altLang="en-US" sz="2000" dirty="0">
              <a:solidFill>
                <a:schemeClr val="tx1"/>
              </a:solidFill>
              <a:latin typeface="宋体" panose="02010600030101010101" pitchFamily="2" charset="-122"/>
              <a:ea typeface="宋体" panose="02010600030101010101" pitchFamily="2" charset="-122"/>
            </a:endParaRPr>
          </a:p>
        </p:txBody>
      </p:sp>
      <p:pic>
        <p:nvPicPr>
          <p:cNvPr id="30" name="图片 29">
            <a:extLst>
              <a:ext uri="{FF2B5EF4-FFF2-40B4-BE49-F238E27FC236}">
                <a16:creationId xmlns:a16="http://schemas.microsoft.com/office/drawing/2014/main" id="{FB2BC219-EB14-478D-839A-48E07FAE239A}"/>
              </a:ext>
            </a:extLst>
          </p:cNvPr>
          <p:cNvPicPr>
            <a:picLocks noChangeAspect="1"/>
          </p:cNvPicPr>
          <p:nvPr/>
        </p:nvPicPr>
        <p:blipFill>
          <a:blip r:embed="rId5"/>
          <a:stretch>
            <a:fillRect/>
          </a:stretch>
        </p:blipFill>
        <p:spPr>
          <a:xfrm>
            <a:off x="5580668" y="2111489"/>
            <a:ext cx="6611332" cy="3409030"/>
          </a:xfrm>
          <a:prstGeom prst="rect">
            <a:avLst/>
          </a:prstGeom>
        </p:spPr>
      </p:pic>
    </p:spTree>
    <p:custDataLst>
      <p:tags r:id="rId1"/>
    </p:custDataLst>
    <p:extLst>
      <p:ext uri="{BB962C8B-B14F-4D97-AF65-F5344CB8AC3E}">
        <p14:creationId xmlns:p14="http://schemas.microsoft.com/office/powerpoint/2010/main" val="4149694390"/>
      </p:ext>
    </p:extLst>
  </p:cSld>
  <p:clrMapOvr>
    <a:masterClrMapping/>
  </p:clrMapOvr>
  <mc:AlternateContent xmlns:mc="http://schemas.openxmlformats.org/markup-compatibility/2006" xmlns:p14="http://schemas.microsoft.com/office/powerpoint/2010/main">
    <mc:Choice Requires="p14">
      <p:transition spd="slow" p14:dur="2000" advTm="46166"/>
    </mc:Choice>
    <mc:Fallback xmlns="">
      <p:transition spd="slow" advTm="46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7</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ADA6305-8B6F-496A-93FA-07A3DFF9D57F}"/>
              </a:ext>
            </a:extLst>
          </p:cNvPr>
          <p:cNvSpPr txBox="1"/>
          <p:nvPr/>
        </p:nvSpPr>
        <p:spPr>
          <a:xfrm>
            <a:off x="2890101" y="2659559"/>
            <a:ext cx="6411798" cy="769441"/>
          </a:xfrm>
          <a:prstGeom prst="rect">
            <a:avLst/>
          </a:prstGeom>
          <a:noFill/>
        </p:spPr>
        <p:txBody>
          <a:bodyPr wrap="square" rtlCol="0">
            <a:spAutoFit/>
          </a:bodyPr>
          <a:lstStyle/>
          <a:p>
            <a:r>
              <a:rPr lang="en-US" altLang="zh-CN" sz="4400" dirty="0">
                <a:latin typeface="宋体" panose="02010600030101010101" pitchFamily="2" charset="-122"/>
                <a:ea typeface="宋体" panose="02010600030101010101" pitchFamily="2" charset="-122"/>
              </a:rPr>
              <a:t>Ⅱ. Problem Statement</a:t>
            </a:r>
          </a:p>
        </p:txBody>
      </p:sp>
      <p:pic>
        <p:nvPicPr>
          <p:cNvPr id="2" name="图片 1">
            <a:extLst>
              <a:ext uri="{FF2B5EF4-FFF2-40B4-BE49-F238E27FC236}">
                <a16:creationId xmlns:a16="http://schemas.microsoft.com/office/drawing/2014/main" id="{C5945774-F7B8-4E5E-BC43-00BB43FF9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243"/>
            <a:ext cx="3553483" cy="2962238"/>
          </a:xfrm>
          <a:prstGeom prst="rect">
            <a:avLst/>
          </a:prstGeom>
        </p:spPr>
      </p:pic>
    </p:spTree>
    <p:extLst>
      <p:ext uri="{BB962C8B-B14F-4D97-AF65-F5344CB8AC3E}">
        <p14:creationId xmlns:p14="http://schemas.microsoft.com/office/powerpoint/2010/main" val="1341646775"/>
      </p:ext>
    </p:extLst>
  </p:cSld>
  <p:clrMapOvr>
    <a:masterClrMapping/>
  </p:clrMapOvr>
  <mc:AlternateContent xmlns:mc="http://schemas.openxmlformats.org/markup-compatibility/2006" xmlns:p14="http://schemas.microsoft.com/office/powerpoint/2010/main">
    <mc:Choice Requires="p14">
      <p:transition spd="slow" p14:dur="2000" advTm="6672"/>
    </mc:Choice>
    <mc:Fallback xmlns="">
      <p:transition spd="slow" advTm="66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2" name="图片 1">
            <a:extLst>
              <a:ext uri="{FF2B5EF4-FFF2-40B4-BE49-F238E27FC236}">
                <a16:creationId xmlns:a16="http://schemas.microsoft.com/office/drawing/2014/main" id="{E6207122-B74F-4D9A-890E-6260458E8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8</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4929560" y="37926"/>
            <a:ext cx="1687988" cy="589380"/>
          </a:xfrm>
          <a:prstGeom prst="rect">
            <a:avLst/>
          </a:prstGeom>
          <a:solidFill>
            <a:schemeClr val="accent1">
              <a:lumMod val="75000"/>
            </a:schemeClr>
          </a:solid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Problem 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Placement Strategy</a:t>
            </a: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7D5A478-8B6E-47C1-9205-A21A33E93B57}"/>
                  </a:ext>
                </a:extLst>
              </p:cNvPr>
              <p:cNvSpPr txBox="1"/>
              <p:nvPr/>
            </p:nvSpPr>
            <p:spPr>
              <a:xfrm>
                <a:off x="942680" y="1571986"/>
                <a:ext cx="6551629" cy="1055097"/>
              </a:xfrm>
              <a:prstGeom prst="rect">
                <a:avLst/>
              </a:prstGeom>
              <a:noFill/>
            </p:spPr>
            <p:txBody>
              <a:bodyPr wrap="square" rtlCol="0">
                <a:spAutoFit/>
              </a:bodyPr>
              <a:lstStyle/>
              <a:p>
                <a:r>
                  <a:rPr lang="en-US" altLang="zh-CN" sz="2000" dirty="0">
                    <a:solidFill>
                      <a:srgbClr val="C00000"/>
                    </a:solidFill>
                    <a:latin typeface="宋体" panose="02010600030101010101" pitchFamily="2" charset="-122"/>
                    <a:ea typeface="宋体" panose="02010600030101010101" pitchFamily="2" charset="-122"/>
                  </a:rPr>
                  <a:t>Load distribution</a:t>
                </a:r>
                <a:r>
                  <a:rPr lang="zh-CN" altLang="en-US" sz="2000" dirty="0">
                    <a:solidFill>
                      <a:srgbClr val="C00000"/>
                    </a:solidFill>
                    <a:latin typeface="宋体" panose="02010600030101010101" pitchFamily="2" charset="-122"/>
                    <a:ea typeface="宋体" panose="02010600030101010101" pitchFamily="2" charset="-122"/>
                  </a:rPr>
                  <a:t>：</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m:rPr>
                            <m:sty m:val="p"/>
                          </m:rPr>
                          <a:rPr lang="el-GR" altLang="zh-CN" sz="2000" i="1" smtClean="0">
                            <a:latin typeface="Cambria Math" panose="02040503050406030204" pitchFamily="18" charset="0"/>
                            <a:ea typeface="Cambria Math" panose="02040503050406030204" pitchFamily="18" charset="0"/>
                          </a:rPr>
                          <m:t>Φ</m:t>
                        </m:r>
                      </m:e>
                      <m:sub>
                        <m:r>
                          <a:rPr lang="en-US" altLang="zh-CN" sz="2000" b="0" i="1" smtClean="0">
                            <a:latin typeface="Cambria Math" panose="02040503050406030204" pitchFamily="18" charset="0"/>
                            <a:ea typeface="宋体" panose="02010600030101010101" pitchFamily="2" charset="-122"/>
                          </a:rPr>
                          <m:t>𝑙</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𝑛</m:t>
                        </m:r>
                      </m:sub>
                    </m:sSub>
                  </m:oMath>
                </a14:m>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en-US" altLang="zh-CN" sz="2000" dirty="0">
                    <a:solidFill>
                      <a:srgbClr val="C00000"/>
                    </a:solidFill>
                    <a:latin typeface="宋体" panose="02010600030101010101" pitchFamily="2" charset="-122"/>
                    <a:ea typeface="宋体" panose="02010600030101010101" pitchFamily="2" charset="-122"/>
                  </a:rPr>
                  <a:t>Schedule delay</a:t>
                </a:r>
                <a:r>
                  <a:rPr lang="zh-CN" altLang="en-US" sz="2000" dirty="0">
                    <a:solidFill>
                      <a:srgbClr val="C00000"/>
                    </a:solidFill>
                    <a:latin typeface="宋体" panose="02010600030101010101" pitchFamily="2" charset="-122"/>
                    <a:ea typeface="宋体" panose="02010600030101010101" pitchFamily="2" charset="-122"/>
                  </a:rPr>
                  <a:t>：</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𝑇</m:t>
                        </m:r>
                      </m:e>
                      <m:sub>
                        <m:r>
                          <a:rPr lang="en-US" altLang="zh-CN" sz="2000" i="1">
                            <a:latin typeface="Cambria Math" panose="02040503050406030204" pitchFamily="18" charset="0"/>
                          </a:rPr>
                          <m:t>𝑚</m:t>
                        </m:r>
                        <m:r>
                          <a:rPr lang="en-US" altLang="zh-CN" sz="2000" i="1">
                            <a:latin typeface="Cambria Math" panose="02040503050406030204" pitchFamily="18" charset="0"/>
                          </a:rPr>
                          <m:t>,</m:t>
                        </m:r>
                        <m:r>
                          <a:rPr lang="en-US" altLang="zh-CN" sz="2000" i="1">
                            <a:latin typeface="Cambria Math" panose="02040503050406030204" pitchFamily="18" charset="0"/>
                          </a:rPr>
                          <m:t>𝑛</m:t>
                        </m:r>
                      </m:sub>
                      <m:sup>
                        <m:r>
                          <a:rPr lang="en-US" altLang="zh-CN" sz="2000" i="1">
                            <a:latin typeface="Cambria Math" panose="02040503050406030204" pitchFamily="18" charset="0"/>
                          </a:rPr>
                          <m:t>𝑙</m:t>
                        </m:r>
                      </m:sup>
                    </m:sSubSup>
                  </m:oMath>
                </a14:m>
                <a:endParaRPr lang="en-US" altLang="zh-CN" sz="2000" dirty="0">
                  <a:latin typeface="宋体" panose="02010600030101010101" pitchFamily="2" charset="-122"/>
                  <a:ea typeface="宋体" panose="02010600030101010101" pitchFamily="2" charset="-122"/>
                </a:endParaRPr>
              </a:p>
            </p:txBody>
          </p:sp>
        </mc:Choice>
        <mc:Fallback xmlns="">
          <p:sp>
            <p:nvSpPr>
              <p:cNvPr id="3" name="文本框 2">
                <a:extLst>
                  <a:ext uri="{FF2B5EF4-FFF2-40B4-BE49-F238E27FC236}">
                    <a16:creationId xmlns="" xmlns:a16="http://schemas.microsoft.com/office/drawing/2014/main" xmlns:a14="http://schemas.microsoft.com/office/drawing/2010/main" id="{E7D5A478-8B6E-47C1-9205-A21A33E93B57}"/>
                  </a:ext>
                </a:extLst>
              </p:cNvPr>
              <p:cNvSpPr txBox="1">
                <a:spLocks noRot="1" noChangeAspect="1" noMove="1" noResize="1" noEditPoints="1" noAdjustHandles="1" noChangeArrowheads="1" noChangeShapeType="1" noTextEdit="1"/>
              </p:cNvSpPr>
              <p:nvPr/>
            </p:nvSpPr>
            <p:spPr>
              <a:xfrm>
                <a:off x="942680" y="1571986"/>
                <a:ext cx="6551629" cy="1055097"/>
              </a:xfrm>
              <a:prstGeom prst="rect">
                <a:avLst/>
              </a:prstGeom>
              <a:blipFill rotWithShape="0">
                <a:blip r:embed="rId6"/>
                <a:stretch>
                  <a:fillRect l="-1024" t="-5202" b="-63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316FC03-C328-4FBC-8709-3C4CF4333E26}"/>
                  </a:ext>
                </a:extLst>
              </p:cNvPr>
              <p:cNvSpPr txBox="1"/>
              <p:nvPr/>
            </p:nvSpPr>
            <p:spPr>
              <a:xfrm>
                <a:off x="942680" y="2911772"/>
                <a:ext cx="8333295" cy="935321"/>
              </a:xfrm>
              <a:prstGeom prst="rect">
                <a:avLst/>
              </a:prstGeom>
              <a:noFill/>
            </p:spPr>
            <p:txBody>
              <a:bodyPr wrap="square" rtlCol="0">
                <a:spAutoFit/>
              </a:bodyPr>
              <a:lstStyle/>
              <a:p>
                <a:r>
                  <a:rPr lang="en-US" altLang="zh-CN" sz="2000" dirty="0">
                    <a:solidFill>
                      <a:srgbClr val="C00000"/>
                    </a:solidFill>
                    <a:latin typeface="宋体" panose="02010600030101010101" pitchFamily="2" charset="-122"/>
                    <a:ea typeface="宋体" panose="02010600030101010101" pitchFamily="2" charset="-122"/>
                  </a:rPr>
                  <a:t>Placement strategy X</a:t>
                </a:r>
                <a:r>
                  <a:rPr lang="zh-CN" altLang="en-US" sz="2000" dirty="0">
                    <a:solidFill>
                      <a:srgbClr val="C00000"/>
                    </a:solidFill>
                    <a:latin typeface="宋体" panose="02010600030101010101" pitchFamily="2" charset="-122"/>
                    <a:ea typeface="宋体" panose="02010600030101010101" pitchFamily="2" charset="-122"/>
                  </a:rPr>
                  <a:t>：</a:t>
                </a:r>
                <a:endParaRPr lang="en-US" altLang="zh-CN" sz="2000" dirty="0">
                  <a:solidFill>
                    <a:srgbClr val="C00000"/>
                  </a:solidFill>
                  <a:latin typeface="宋体" panose="02010600030101010101" pitchFamily="2" charset="-122"/>
                  <a:ea typeface="宋体" panose="02010600030101010101" pitchFamily="2" charset="-122"/>
                </a:endParaRPr>
              </a:p>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m:rPr>
                              <m:sty m:val="p"/>
                            </m:rPr>
                            <a:rPr lang="en-US" altLang="zh-CN" sz="2000" i="1">
                              <a:latin typeface="Cambria Math" panose="02040503050406030204" pitchFamily="18" charset="0"/>
                              <a:ea typeface="宋体" panose="02010600030101010101" pitchFamily="2" charset="-122"/>
                            </a:rPr>
                            <m:t>x</m:t>
                          </m:r>
                        </m:e>
                        <m:sub>
                          <m:r>
                            <a:rPr lang="en-US" altLang="zh-CN" sz="2000" i="1">
                              <a:latin typeface="Cambria Math" panose="02040503050406030204" pitchFamily="18" charset="0"/>
                              <a:ea typeface="宋体" panose="02010600030101010101" pitchFamily="2" charset="-122"/>
                            </a:rPr>
                            <m:t>𝑙</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𝑛</m:t>
                          </m:r>
                        </m:sub>
                      </m:sSub>
                      <m:r>
                        <a:rPr lang="en-US" altLang="zh-CN" sz="2000" i="1">
                          <a:latin typeface="Cambria Math" panose="02040503050406030204" pitchFamily="18" charset="0"/>
                          <a:ea typeface="宋体" panose="02010600030101010101" pitchFamily="2" charset="-122"/>
                        </a:rPr>
                        <m:t>={</m:t>
                      </m:r>
                      <m:m>
                        <m:mPr>
                          <m:mcs>
                            <m:mc>
                              <m:mcPr>
                                <m:count m:val="1"/>
                                <m:mcJc m:val="center"/>
                              </m:mcPr>
                            </m:mc>
                          </m:mcs>
                          <m:ctrlPr>
                            <a:rPr lang="en-US" altLang="zh-CN" sz="2000" i="1">
                              <a:latin typeface="Cambria Math" panose="02040503050406030204" pitchFamily="18" charset="0"/>
                              <a:ea typeface="宋体" panose="02010600030101010101" pitchFamily="2" charset="-122"/>
                            </a:rPr>
                          </m:ctrlPr>
                        </m:mPr>
                        <m:mr>
                          <m:e>
                            <m:r>
                              <m:rPr>
                                <m:brk m:alnAt="7"/>
                              </m:rPr>
                              <a:rPr lang="en-US" altLang="zh-CN" sz="2000" i="1">
                                <a:latin typeface="Cambria Math" panose="02040503050406030204" pitchFamily="18" charset="0"/>
                                <a:ea typeface="宋体" panose="02010600030101010101" pitchFamily="2" charset="-122"/>
                              </a:rPr>
                              <m:t>1</m:t>
                            </m:r>
                            <m:r>
                              <m:rPr>
                                <m:brk m:alnAt="7"/>
                              </m:rPr>
                              <a:rPr lang="zh-CN" altLang="en-US" sz="2000" i="1">
                                <a:latin typeface="Cambria Math" panose="02040503050406030204" pitchFamily="18" charset="0"/>
                                <a:ea typeface="宋体" panose="02010600030101010101" pitchFamily="2" charset="-122"/>
                              </a:rPr>
                              <m:t>，</m:t>
                            </m:r>
                            <m:r>
                              <m:rPr>
                                <m:brk m:alnAt="7"/>
                              </m:rPr>
                              <a:rPr lang="en-US" altLang="zh-CN" sz="2000" i="1">
                                <a:latin typeface="Cambria Math" panose="02040503050406030204" pitchFamily="18" charset="0"/>
                                <a:ea typeface="宋体" panose="02010600030101010101" pitchFamily="2" charset="-122"/>
                              </a:rPr>
                              <m:t>𝑠</m:t>
                            </m:r>
                            <m:r>
                              <a:rPr lang="en-US" altLang="zh-CN" sz="2000" i="1">
                                <a:latin typeface="Cambria Math" panose="02040503050406030204" pitchFamily="18" charset="0"/>
                                <a:ea typeface="宋体" panose="02010600030101010101" pitchFamily="2" charset="-122"/>
                              </a:rPr>
                              <m:t>𝑒𝑟𝑣𝑖𝑐𝑒</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𝑙</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𝑝𝑙𝑎𝑐𝑒𝑑</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𝑜𝑛</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𝑡h𝑒</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𝑛𝑜𝑑𝑒</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𝑛</m:t>
                            </m:r>
                          </m:e>
                        </m:mr>
                        <m:mr>
                          <m:e>
                            <m:r>
                              <a:rPr lang="en-US" altLang="zh-CN" sz="2000" i="1">
                                <a:latin typeface="Cambria Math" panose="02040503050406030204" pitchFamily="18" charset="0"/>
                                <a:ea typeface="宋体" panose="02010600030101010101" pitchFamily="2" charset="-122"/>
                              </a:rPr>
                              <m:t>0</m:t>
                            </m:r>
                            <m:r>
                              <a:rPr lang="zh-CN" altLang="en-US" sz="2000" i="1">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                                        </m:t>
                            </m:r>
                            <m:r>
                              <a:rPr lang="en-US" altLang="zh-CN" sz="2000" b="0" i="1" smtClean="0">
                                <a:latin typeface="Cambria Math" panose="02040503050406030204" pitchFamily="18" charset="0"/>
                                <a:ea typeface="宋体" panose="02010600030101010101" pitchFamily="2" charset="-122"/>
                              </a:rPr>
                              <m:t>𝑜𝑡h𝑒𝑟𝑤𝑖𝑠𝑒</m:t>
                            </m:r>
                          </m:e>
                        </m:mr>
                      </m:m>
                    </m:oMath>
                  </m:oMathPara>
                </a14:m>
                <a:endParaRPr lang="en-US" altLang="zh-CN" sz="2000" i="1" dirty="0">
                  <a:latin typeface="宋体" panose="02010600030101010101" pitchFamily="2" charset="-122"/>
                  <a:ea typeface="宋体" panose="02010600030101010101" pitchFamily="2" charset="-122"/>
                </a:endParaRPr>
              </a:p>
            </p:txBody>
          </p:sp>
        </mc:Choice>
        <mc:Fallback xmlns="">
          <p:sp>
            <p:nvSpPr>
              <p:cNvPr id="6" name="文本框 5">
                <a:extLst>
                  <a:ext uri="{FF2B5EF4-FFF2-40B4-BE49-F238E27FC236}">
                    <a16:creationId xmlns:a16="http://schemas.microsoft.com/office/drawing/2014/main" id="{7316FC03-C328-4FBC-8709-3C4CF4333E26}"/>
                  </a:ext>
                </a:extLst>
              </p:cNvPr>
              <p:cNvSpPr txBox="1">
                <a:spLocks noRot="1" noChangeAspect="1" noMove="1" noResize="1" noEditPoints="1" noAdjustHandles="1" noChangeArrowheads="1" noChangeShapeType="1" noTextEdit="1"/>
              </p:cNvSpPr>
              <p:nvPr/>
            </p:nvSpPr>
            <p:spPr>
              <a:xfrm>
                <a:off x="942680" y="2911772"/>
                <a:ext cx="8333295" cy="935321"/>
              </a:xfrm>
              <a:prstGeom prst="rect">
                <a:avLst/>
              </a:prstGeom>
              <a:blipFill>
                <a:blip r:embed="rId7"/>
                <a:stretch>
                  <a:fillRect l="-805" t="-39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E1268F7-AED5-4C97-9C52-D4C44E3EEC3F}"/>
                  </a:ext>
                </a:extLst>
              </p:cNvPr>
              <p:cNvSpPr txBox="1"/>
              <p:nvPr/>
            </p:nvSpPr>
            <p:spPr>
              <a:xfrm>
                <a:off x="912628" y="4331122"/>
                <a:ext cx="10454728" cy="1390958"/>
              </a:xfrm>
              <a:prstGeom prst="rect">
                <a:avLst/>
              </a:prstGeom>
              <a:noFill/>
            </p:spPr>
            <p:txBody>
              <a:bodyPr wrap="square" rtlCol="0">
                <a:spAutoFit/>
              </a:bodyPr>
              <a:lstStyle/>
              <a:p>
                <a:r>
                  <a:rPr lang="en-US" altLang="zh-CN" sz="2000" dirty="0">
                    <a:solidFill>
                      <a:srgbClr val="C00000"/>
                    </a:solidFill>
                    <a:latin typeface="宋体" panose="02010600030101010101" pitchFamily="2" charset="-122"/>
                    <a:ea typeface="宋体" panose="02010600030101010101" pitchFamily="2" charset="-122"/>
                  </a:rPr>
                  <a:t>Response time Y</a:t>
                </a:r>
                <a:r>
                  <a:rPr lang="zh-CN" altLang="en-US" sz="2000" dirty="0">
                    <a:solidFill>
                      <a:srgbClr val="C00000"/>
                    </a:solidFill>
                    <a:latin typeface="宋体" panose="02010600030101010101" pitchFamily="2" charset="-122"/>
                    <a:ea typeface="宋体" panose="02010600030101010101" pitchFamily="2" charset="-122"/>
                  </a:rPr>
                  <a:t>：</a:t>
                </a:r>
                <a:endParaRPr lang="en-US" altLang="zh-CN" sz="2000" i="1" dirty="0">
                  <a:solidFill>
                    <a:srgbClr val="C00000"/>
                  </a:solidFill>
                  <a:latin typeface="宋体" panose="02010600030101010101" pitchFamily="2" charset="-122"/>
                  <a:ea typeface="宋体" panose="02010600030101010101" pitchFamily="2" charset="-122"/>
                </a:endParaRPr>
              </a:p>
              <a:p>
                <a:pPr/>
                <a14:m>
                  <m:oMathPara xmlns:m="http://schemas.openxmlformats.org/officeDocument/2006/math">
                    <m:oMathParaPr>
                      <m:jc m:val="centerGroup"/>
                    </m:oMathParaPr>
                    <m:oMath xmlns:m="http://schemas.openxmlformats.org/officeDocument/2006/math">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𝑦</m:t>
                          </m:r>
                        </m:e>
                        <m:sub>
                          <m:r>
                            <a:rPr lang="en-US" altLang="zh-CN" sz="2000" i="1">
                              <a:latin typeface="Cambria Math" panose="02040503050406030204" pitchFamily="18" charset="0"/>
                            </a:rPr>
                            <m:t>𝑛</m:t>
                          </m:r>
                        </m:sub>
                        <m:sup>
                          <m:r>
                            <a:rPr lang="en-US" altLang="zh-CN" sz="2000" i="1">
                              <a:latin typeface="Cambria Math" panose="02040503050406030204" pitchFamily="18" charset="0"/>
                            </a:rPr>
                            <m:t>𝑙</m:t>
                          </m:r>
                        </m:sup>
                      </m:sSubSup>
                      <m:r>
                        <a:rPr lang="en-US" altLang="zh-CN" sz="2000" i="1">
                          <a:latin typeface="Cambria Math" panose="02040503050406030204" pitchFamily="18" charset="0"/>
                        </a:rPr>
                        <m:t>=</m:t>
                      </m:r>
                      <m:r>
                        <m:rPr>
                          <m:sty m:val="p"/>
                        </m:rPr>
                        <a:rPr lang="en-US" altLang="zh-CN" sz="2000">
                          <a:latin typeface="Cambria Math" panose="02040503050406030204" pitchFamily="18" charset="0"/>
                        </a:rPr>
                        <m:t>Θ</m:t>
                      </m:r>
                      <m:d>
                        <m:dPr>
                          <m:ctrlPr>
                            <a:rPr lang="zh-CN" altLang="zh-CN" sz="2000" i="1">
                              <a:latin typeface="Cambria Math" panose="02040503050406030204" pitchFamily="18" charset="0"/>
                            </a:rPr>
                          </m:ctrlPr>
                        </m:dPr>
                        <m:e>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𝑚</m:t>
                              </m:r>
                              <m:r>
                                <a:rPr lang="en-US" altLang="zh-CN" sz="2000" i="1">
                                  <a:latin typeface="Cambria Math" panose="02040503050406030204" pitchFamily="18" charset="0"/>
                                </a:rPr>
                                <m:t>=0</m:t>
                              </m:r>
                            </m:sub>
                            <m:sup>
                              <m:d>
                                <m:dPr>
                                  <m:begChr m:val="|"/>
                                  <m:endChr m:val="|"/>
                                  <m:ctrlPr>
                                    <a:rPr lang="zh-CN" altLang="zh-CN" sz="2000" i="1">
                                      <a:latin typeface="Cambria Math" panose="02040503050406030204" pitchFamily="18" charset="0"/>
                                    </a:rPr>
                                  </m:ctrlPr>
                                </m:dPr>
                                <m:e>
                                  <m:r>
                                    <a:rPr lang="en-US" altLang="zh-CN" sz="2000" i="1">
                                      <a:latin typeface="Cambria Math" panose="02040503050406030204" pitchFamily="18" charset="0"/>
                                    </a:rPr>
                                    <m:t>𝑁</m:t>
                                  </m:r>
                                </m:e>
                              </m:d>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𝑙</m:t>
                                  </m:r>
                                  <m:r>
                                    <a:rPr lang="en-US" altLang="zh-CN" sz="2000" i="1">
                                      <a:latin typeface="Cambria Math" panose="02040503050406030204" pitchFamily="18" charset="0"/>
                                    </a:rPr>
                                    <m:t>,</m:t>
                                  </m:r>
                                  <m:r>
                                    <a:rPr lang="en-US" altLang="zh-CN" sz="2000" i="1">
                                      <a:latin typeface="Cambria Math" panose="02040503050406030204" pitchFamily="18" charset="0"/>
                                    </a:rPr>
                                    <m:t>𝑚</m:t>
                                  </m:r>
                                </m:sub>
                              </m:sSub>
                            </m:e>
                          </m:nary>
                          <m:r>
                            <a:rPr lang="en-US" altLang="zh-CN" sz="2000">
                              <a:latin typeface="Cambria Math" panose="02040503050406030204" pitchFamily="18" charset="0"/>
                            </a:rPr>
                            <m:t>=0</m:t>
                          </m:r>
                        </m:e>
                      </m:d>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m:rPr>
                              <m:sty m:val="p"/>
                            </m:rPr>
                            <a:rPr lang="el-GR" altLang="zh-CN" sz="2000" i="1" smtClean="0">
                              <a:latin typeface="Cambria Math" panose="02040503050406030204" pitchFamily="18" charset="0"/>
                              <a:ea typeface="Cambria Math" panose="02040503050406030204" pitchFamily="18" charset="0"/>
                            </a:rPr>
                            <m:t>Γ</m:t>
                          </m:r>
                        </m:e>
                        <m:sub>
                          <m:r>
                            <a:rPr lang="en-US" altLang="zh-CN" sz="2000" i="1">
                              <a:latin typeface="Cambria Math" panose="02040503050406030204" pitchFamily="18" charset="0"/>
                            </a:rPr>
                            <m:t>𝑛</m:t>
                          </m:r>
                        </m:sub>
                      </m:sSub>
                      <m:r>
                        <a:rPr lang="en-US" altLang="zh-CN" sz="2000" i="1">
                          <a:latin typeface="Cambria Math" panose="02040503050406030204" pitchFamily="18" charset="0"/>
                        </a:rPr>
                        <m:t>+</m:t>
                      </m:r>
                      <m:r>
                        <m:rPr>
                          <m:sty m:val="p"/>
                        </m:rPr>
                        <a:rPr lang="en-US" altLang="zh-CN" sz="2000">
                          <a:latin typeface="Cambria Math" panose="02040503050406030204" pitchFamily="18" charset="0"/>
                        </a:rPr>
                        <m:t>Θ</m:t>
                      </m:r>
                      <m:d>
                        <m:dPr>
                          <m:ctrlPr>
                            <a:rPr lang="zh-CN" altLang="zh-CN" sz="2000" i="1">
                              <a:latin typeface="Cambria Math" panose="02040503050406030204" pitchFamily="18" charset="0"/>
                            </a:rPr>
                          </m:ctrlPr>
                        </m:dPr>
                        <m:e>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𝑚</m:t>
                              </m:r>
                              <m:r>
                                <a:rPr lang="en-US" altLang="zh-CN" sz="2000" i="1">
                                  <a:latin typeface="Cambria Math" panose="02040503050406030204" pitchFamily="18" charset="0"/>
                                </a:rPr>
                                <m:t>=0</m:t>
                              </m:r>
                            </m:sub>
                            <m:sup>
                              <m:d>
                                <m:dPr>
                                  <m:begChr m:val="|"/>
                                  <m:endChr m:val="|"/>
                                  <m:ctrlPr>
                                    <a:rPr lang="zh-CN" altLang="zh-CN" sz="2000" i="1">
                                      <a:latin typeface="Cambria Math" panose="02040503050406030204" pitchFamily="18" charset="0"/>
                                    </a:rPr>
                                  </m:ctrlPr>
                                </m:dPr>
                                <m:e>
                                  <m:r>
                                    <a:rPr lang="en-US" altLang="zh-CN" sz="2000" i="1">
                                      <a:latin typeface="Cambria Math" panose="02040503050406030204" pitchFamily="18" charset="0"/>
                                    </a:rPr>
                                    <m:t>𝑁</m:t>
                                  </m:r>
                                </m:e>
                              </m:d>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𝑙</m:t>
                                  </m:r>
                                  <m:r>
                                    <a:rPr lang="en-US" altLang="zh-CN" sz="2000" i="1">
                                      <a:latin typeface="Cambria Math" panose="02040503050406030204" pitchFamily="18" charset="0"/>
                                    </a:rPr>
                                    <m:t>,</m:t>
                                  </m:r>
                                  <m:r>
                                    <a:rPr lang="en-US" altLang="zh-CN" sz="2000" i="1">
                                      <a:latin typeface="Cambria Math" panose="02040503050406030204" pitchFamily="18" charset="0"/>
                                    </a:rPr>
                                    <m:t>𝑚</m:t>
                                  </m:r>
                                </m:sub>
                              </m:sSub>
                            </m:e>
                          </m:nary>
                          <m:r>
                            <a:rPr lang="en-US" altLang="zh-CN" sz="2000" i="1">
                              <a:latin typeface="Cambria Math" panose="02040503050406030204" pitchFamily="18" charset="0"/>
                            </a:rPr>
                            <m:t>≠0</m:t>
                          </m:r>
                        </m:e>
                      </m:d>
                      <m:r>
                        <a:rPr lang="en-US" altLang="zh-CN" sz="2000" i="1">
                          <a:latin typeface="Cambria Math" panose="02040503050406030204" pitchFamily="18" charset="0"/>
                        </a:rPr>
                        <m:t>∙</m:t>
                      </m:r>
                      <m:r>
                        <a:rPr lang="en-US" altLang="zh-CN" sz="2000" i="1">
                          <a:latin typeface="Cambria Math" panose="02040503050406030204" pitchFamily="18" charset="0"/>
                        </a:rPr>
                        <m:t>𝑚𝑖𝑛</m:t>
                      </m:r>
                      <m:d>
                        <m:dPr>
                          <m:begChr m:val="{"/>
                          <m:endChr m:val="}"/>
                          <m:ctrlPr>
                            <a:rPr lang="zh-CN"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𝑇</m:t>
                              </m:r>
                            </m:e>
                            <m:sub>
                              <m:r>
                                <a:rPr lang="en-US" altLang="zh-CN" sz="2000" i="1">
                                  <a:latin typeface="Cambria Math" panose="02040503050406030204" pitchFamily="18" charset="0"/>
                                </a:rPr>
                                <m:t>𝑚</m:t>
                              </m:r>
                              <m:r>
                                <a:rPr lang="en-US" altLang="zh-CN" sz="2000" i="1">
                                  <a:latin typeface="Cambria Math" panose="02040503050406030204" pitchFamily="18" charset="0"/>
                                </a:rPr>
                                <m:t>,</m:t>
                              </m:r>
                              <m:r>
                                <a:rPr lang="en-US" altLang="zh-CN" sz="2000" i="1">
                                  <a:latin typeface="Cambria Math" panose="02040503050406030204" pitchFamily="18" charset="0"/>
                                </a:rPr>
                                <m:t>𝑛</m:t>
                              </m:r>
                            </m:sub>
                            <m:sup>
                              <m:r>
                                <a:rPr lang="en-US" altLang="zh-CN" sz="2000" i="1">
                                  <a:latin typeface="Cambria Math" panose="02040503050406030204" pitchFamily="18" charset="0"/>
                                </a:rPr>
                                <m:t>𝑙</m:t>
                              </m:r>
                            </m:sup>
                          </m:sSubSup>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𝑙</m:t>
                              </m:r>
                              <m:r>
                                <a:rPr lang="en-US" altLang="zh-CN" sz="2000" i="1">
                                  <a:latin typeface="Cambria Math" panose="02040503050406030204" pitchFamily="18" charset="0"/>
                                </a:rPr>
                                <m:t>,</m:t>
                              </m:r>
                              <m:r>
                                <a:rPr lang="en-US" altLang="zh-CN" sz="2000" i="1">
                                  <a:latin typeface="Cambria Math" panose="02040503050406030204" pitchFamily="18" charset="0"/>
                                </a:rPr>
                                <m:t>𝑚</m:t>
                              </m:r>
                            </m:sub>
                          </m:sSub>
                          <m:r>
                            <a:rPr lang="en-US" altLang="zh-CN" sz="2000" i="1">
                              <a:latin typeface="Cambria Math" panose="02040503050406030204" pitchFamily="18" charset="0"/>
                            </a:rPr>
                            <m:t>=1</m:t>
                          </m:r>
                        </m:e>
                      </m:d>
                    </m:oMath>
                  </m:oMathPara>
                </a14:m>
                <a:endParaRPr lang="en-US" altLang="zh-CN" sz="2400" dirty="0"/>
              </a:p>
            </p:txBody>
          </p:sp>
        </mc:Choice>
        <mc:Fallback xmlns="">
          <p:sp>
            <p:nvSpPr>
              <p:cNvPr id="7" name="文本框 6">
                <a:extLst>
                  <a:ext uri="{FF2B5EF4-FFF2-40B4-BE49-F238E27FC236}">
                    <a16:creationId xmlns:a16="http://schemas.microsoft.com/office/drawing/2014/main" id="{EE1268F7-AED5-4C97-9C52-D4C44E3EEC3F}"/>
                  </a:ext>
                </a:extLst>
              </p:cNvPr>
              <p:cNvSpPr txBox="1">
                <a:spLocks noRot="1" noChangeAspect="1" noMove="1" noResize="1" noEditPoints="1" noAdjustHandles="1" noChangeArrowheads="1" noChangeShapeType="1" noTextEdit="1"/>
              </p:cNvSpPr>
              <p:nvPr/>
            </p:nvSpPr>
            <p:spPr>
              <a:xfrm>
                <a:off x="912628" y="4331122"/>
                <a:ext cx="10454728" cy="1390958"/>
              </a:xfrm>
              <a:prstGeom prst="rect">
                <a:avLst/>
              </a:prstGeom>
              <a:blipFill>
                <a:blip r:embed="rId8"/>
                <a:stretch>
                  <a:fillRect l="-641" t="-2183"/>
                </a:stretch>
              </a:blipFill>
            </p:spPr>
            <p:txBody>
              <a:bodyPr/>
              <a:lstStyle/>
              <a:p>
                <a:r>
                  <a:rPr lang="zh-CN" altLang="en-US">
                    <a:noFill/>
                  </a:rPr>
                  <a:t> </a:t>
                </a:r>
              </a:p>
            </p:txBody>
          </p:sp>
        </mc:Fallback>
      </mc:AlternateContent>
      <p:grpSp>
        <p:nvGrpSpPr>
          <p:cNvPr id="21" name="组合 20">
            <a:extLst>
              <a:ext uri="{FF2B5EF4-FFF2-40B4-BE49-F238E27FC236}">
                <a16:creationId xmlns:a16="http://schemas.microsoft.com/office/drawing/2014/main" id="{855DFE9D-7AB8-499D-AD75-16CCDCB78A1B}"/>
              </a:ext>
            </a:extLst>
          </p:cNvPr>
          <p:cNvGrpSpPr/>
          <p:nvPr/>
        </p:nvGrpSpPr>
        <p:grpSpPr>
          <a:xfrm>
            <a:off x="358554" y="827116"/>
            <a:ext cx="2715530" cy="466269"/>
            <a:chOff x="358554" y="827116"/>
            <a:chExt cx="2715530" cy="466269"/>
          </a:xfrm>
        </p:grpSpPr>
        <p:sp>
          <p:nvSpPr>
            <p:cNvPr id="22" name="TextBox 6">
              <a:extLst>
                <a:ext uri="{FF2B5EF4-FFF2-40B4-BE49-F238E27FC236}">
                  <a16:creationId xmlns:a16="http://schemas.microsoft.com/office/drawing/2014/main" id="{AB951434-E72F-4589-8761-08BA1C498CC4}"/>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2.1 </a:t>
              </a:r>
              <a:r>
                <a:rPr lang="en-US" altLang="zh-CN" sz="2400" b="1" i="0" dirty="0">
                  <a:solidFill>
                    <a:srgbClr val="000000"/>
                  </a:solidFill>
                  <a:effectLst/>
                  <a:latin typeface="微软雅黑" panose="020B0503020204020204" pitchFamily="34" charset="-122"/>
                  <a:ea typeface="微软雅黑" panose="020B0503020204020204" pitchFamily="34" charset="-122"/>
                </a:rPr>
                <a:t>Formulation</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4283A81A-1E83-42B6-9BBF-42EA6E5F9C59}"/>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0509190"/>
      </p:ext>
    </p:extLst>
  </p:cSld>
  <p:clrMapOvr>
    <a:masterClrMapping/>
  </p:clrMapOvr>
  <mc:AlternateContent xmlns:mc="http://schemas.openxmlformats.org/markup-compatibility/2006" xmlns:p14="http://schemas.microsoft.com/office/powerpoint/2010/main">
    <mc:Choice Requires="p14">
      <p:transition spd="slow" p14:dur="2000" advTm="71610"/>
    </mc:Choice>
    <mc:Fallback xmlns="">
      <p:transition spd="slow" advTm="716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9EF63825-FA69-4CC7-BAF7-73DF20E4B63F}"/>
              </a:ext>
            </a:extLst>
          </p:cNvPr>
          <p:cNvSpPr/>
          <p:nvPr/>
        </p:nvSpPr>
        <p:spPr>
          <a:xfrm>
            <a:off x="0" y="20090"/>
            <a:ext cx="12192000" cy="59618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8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图片 2">
            <a:extLst>
              <a:ext uri="{FF2B5EF4-FFF2-40B4-BE49-F238E27FC236}">
                <a16:creationId xmlns:a16="http://schemas.microsoft.com/office/drawing/2014/main" id="{AD90E0FF-B8BF-4FBD-8F83-9540DB808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 y="-846142"/>
            <a:ext cx="3069553" cy="2558828"/>
          </a:xfrm>
          <a:prstGeom prst="rect">
            <a:avLst/>
          </a:prstGeom>
        </p:spPr>
      </p:pic>
      <p:sp>
        <p:nvSpPr>
          <p:cNvPr id="4" name="灯片编号占位符 3">
            <a:extLst>
              <a:ext uri="{FF2B5EF4-FFF2-40B4-BE49-F238E27FC236}">
                <a16:creationId xmlns:a16="http://schemas.microsoft.com/office/drawing/2014/main" id="{B768C3E7-967D-487D-A97B-7A7D2BB4332E}"/>
              </a:ext>
            </a:extLst>
          </p:cNvPr>
          <p:cNvSpPr>
            <a:spLocks noGrp="1"/>
          </p:cNvSpPr>
          <p:nvPr>
            <p:ph type="sldNum" sz="quarter" idx="12"/>
          </p:nvPr>
        </p:nvSpPr>
        <p:spPr/>
        <p:txBody>
          <a:bodyPr/>
          <a:lstStyle/>
          <a:p>
            <a:fld id="{FA8264E6-6E2A-4EAC-8576-A4DD2728ABC6}" type="slidenum">
              <a:rPr lang="zh-CN" altLang="en-US" smtClean="0"/>
              <a:t>9</a:t>
            </a:fld>
            <a:endParaRPr lang="zh-CN" altLang="en-US"/>
          </a:p>
        </p:txBody>
      </p:sp>
      <p:sp>
        <p:nvSpPr>
          <p:cNvPr id="5" name="页脚占位符 4">
            <a:extLst>
              <a:ext uri="{FF2B5EF4-FFF2-40B4-BE49-F238E27FC236}">
                <a16:creationId xmlns:a16="http://schemas.microsoft.com/office/drawing/2014/main" id="{84BD2B3E-0D5F-4DA6-8F82-DE7C953A6EA6}"/>
              </a:ext>
            </a:extLst>
          </p:cNvPr>
          <p:cNvSpPr>
            <a:spLocks noGrp="1"/>
          </p:cNvSpPr>
          <p:nvPr>
            <p:ph type="ftr" sz="quarter" idx="11"/>
          </p:nvPr>
        </p:nvSpPr>
        <p:spPr>
          <a:xfrm>
            <a:off x="1524000" y="6356350"/>
            <a:ext cx="9231984" cy="365125"/>
          </a:xfrm>
        </p:spPr>
        <p:txBody>
          <a:bodyPr/>
          <a:lstStyle/>
          <a:p>
            <a:r>
              <a:rPr lang="en-US" altLang="zh-CN" sz="1600" dirty="0">
                <a:latin typeface="黑体" panose="02010609060101010101" pitchFamily="49" charset="-122"/>
                <a:ea typeface="黑体" panose="02010609060101010101" pitchFamily="49" charset="-122"/>
              </a:rPr>
              <a:t>20th International Conference on Algorithms and Architectures for Parallel Processing</a:t>
            </a:r>
            <a:endParaRPr lang="zh-CN" altLang="en-US" sz="1600" dirty="0">
              <a:latin typeface="黑体" panose="02010609060101010101" pitchFamily="49" charset="-122"/>
              <a:ea typeface="黑体" panose="02010609060101010101" pitchFamily="49" charset="-122"/>
            </a:endParaRPr>
          </a:p>
        </p:txBody>
      </p:sp>
      <p:cxnSp>
        <p:nvCxnSpPr>
          <p:cNvPr id="11" name="直接连接符 10">
            <a:extLst>
              <a:ext uri="{FF2B5EF4-FFF2-40B4-BE49-F238E27FC236}">
                <a16:creationId xmlns:a16="http://schemas.microsoft.com/office/drawing/2014/main" id="{2E42FEE8-FD30-41D7-AEDD-24E084983A08}"/>
              </a:ext>
            </a:extLst>
          </p:cNvPr>
          <p:cNvCxnSpPr/>
          <p:nvPr/>
        </p:nvCxnSpPr>
        <p:spPr>
          <a:xfrm>
            <a:off x="83014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BD1E114D-3C9C-4DE3-A865-96AF763CDC25}"/>
              </a:ext>
            </a:extLst>
          </p:cNvPr>
          <p:cNvSpPr/>
          <p:nvPr/>
        </p:nvSpPr>
        <p:spPr>
          <a:xfrm>
            <a:off x="3231850" y="20090"/>
            <a:ext cx="1666001" cy="59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BEB9624A-F301-49EF-B8A9-977A99A0D291}"/>
              </a:ext>
            </a:extLst>
          </p:cNvPr>
          <p:cNvCxnSpPr/>
          <p:nvPr/>
        </p:nvCxnSpPr>
        <p:spPr>
          <a:xfrm>
            <a:off x="100032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7C4F1388-9116-49AF-98EC-DB5F43C49CE9}"/>
              </a:ext>
            </a:extLst>
          </p:cNvPr>
          <p:cNvSpPr txBox="1"/>
          <p:nvPr/>
        </p:nvSpPr>
        <p:spPr>
          <a:xfrm>
            <a:off x="3392850" y="163580"/>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prstClr val="white">
                    <a:lumMod val="50000"/>
                  </a:prstClr>
                </a:solidFill>
                <a:latin typeface="微软雅黑" panose="020B0503020204020204" pitchFamily="34" charset="-122"/>
                <a:ea typeface="微软雅黑" panose="020B0503020204020204" pitchFamily="34" charset="-122"/>
              </a:rPr>
              <a:t>Introduction</a:t>
            </a:r>
          </a:p>
        </p:txBody>
      </p:sp>
      <p:sp>
        <p:nvSpPr>
          <p:cNvPr id="15" name="TextBox 7">
            <a:extLst>
              <a:ext uri="{FF2B5EF4-FFF2-40B4-BE49-F238E27FC236}">
                <a16:creationId xmlns:a16="http://schemas.microsoft.com/office/drawing/2014/main" id="{741CB3C2-BE64-4189-99DE-629C363941C1}"/>
              </a:ext>
            </a:extLst>
          </p:cNvPr>
          <p:cNvSpPr txBox="1"/>
          <p:nvPr/>
        </p:nvSpPr>
        <p:spPr>
          <a:xfrm>
            <a:off x="4929560" y="37926"/>
            <a:ext cx="1687988" cy="589380"/>
          </a:xfrm>
          <a:prstGeom prst="rect">
            <a:avLst/>
          </a:prstGeom>
          <a:solidFill>
            <a:schemeClr val="accent1">
              <a:lumMod val="75000"/>
            </a:schemeClr>
          </a:solid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Problem Statement</a:t>
            </a:r>
          </a:p>
        </p:txBody>
      </p:sp>
      <p:sp>
        <p:nvSpPr>
          <p:cNvPr id="16" name="TextBox 9">
            <a:extLst>
              <a:ext uri="{FF2B5EF4-FFF2-40B4-BE49-F238E27FC236}">
                <a16:creationId xmlns:a16="http://schemas.microsoft.com/office/drawing/2014/main" id="{AB2335B3-6437-4A64-BD05-2056B0164B1B}"/>
              </a:ext>
            </a:extLst>
          </p:cNvPr>
          <p:cNvSpPr txBox="1"/>
          <p:nvPr/>
        </p:nvSpPr>
        <p:spPr>
          <a:xfrm>
            <a:off x="6778549" y="44382"/>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Placement Strategy</a:t>
            </a:r>
          </a:p>
        </p:txBody>
      </p:sp>
      <p:sp>
        <p:nvSpPr>
          <p:cNvPr id="17" name="TextBox 10">
            <a:extLst>
              <a:ext uri="{FF2B5EF4-FFF2-40B4-BE49-F238E27FC236}">
                <a16:creationId xmlns:a16="http://schemas.microsoft.com/office/drawing/2014/main" id="{323D20A5-E522-4749-9D10-768ECC4013F9}"/>
              </a:ext>
            </a:extLst>
          </p:cNvPr>
          <p:cNvSpPr txBox="1"/>
          <p:nvPr/>
        </p:nvSpPr>
        <p:spPr>
          <a:xfrm>
            <a:off x="8473402" y="26890"/>
            <a:ext cx="1344000" cy="589380"/>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Performance Evaluation</a:t>
            </a:r>
          </a:p>
        </p:txBody>
      </p:sp>
      <p:sp>
        <p:nvSpPr>
          <p:cNvPr id="18" name="TextBox 11">
            <a:extLst>
              <a:ext uri="{FF2B5EF4-FFF2-40B4-BE49-F238E27FC236}">
                <a16:creationId xmlns:a16="http://schemas.microsoft.com/office/drawing/2014/main" id="{BB7AE242-1A14-4366-BA14-4E28BEC579A5}"/>
              </a:ext>
            </a:extLst>
          </p:cNvPr>
          <p:cNvSpPr txBox="1"/>
          <p:nvPr/>
        </p:nvSpPr>
        <p:spPr>
          <a:xfrm>
            <a:off x="10195960" y="163578"/>
            <a:ext cx="1344000" cy="34315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Conclusion</a:t>
            </a:r>
          </a:p>
        </p:txBody>
      </p:sp>
      <p:cxnSp>
        <p:nvCxnSpPr>
          <p:cNvPr id="19" name="直接连接符 18">
            <a:extLst>
              <a:ext uri="{FF2B5EF4-FFF2-40B4-BE49-F238E27FC236}">
                <a16:creationId xmlns:a16="http://schemas.microsoft.com/office/drawing/2014/main" id="{304424DE-BE5E-45F1-ADE5-5CFF004FBB61}"/>
              </a:ext>
            </a:extLst>
          </p:cNvPr>
          <p:cNvCxnSpPr/>
          <p:nvPr/>
        </p:nvCxnSpPr>
        <p:spPr>
          <a:xfrm>
            <a:off x="6599649" y="30518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F5FF61E-E9AE-4E5C-96D6-BE7EA6205D67}"/>
                  </a:ext>
                </a:extLst>
              </p:cNvPr>
              <p:cNvSpPr txBox="1"/>
              <p:nvPr/>
            </p:nvSpPr>
            <p:spPr>
              <a:xfrm>
                <a:off x="929975" y="1625419"/>
                <a:ext cx="10332049" cy="38960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𝑚𝑖𝑛</m:t>
                      </m:r>
                      <m:nary>
                        <m:naryPr>
                          <m:chr m:val="∑"/>
                          <m:limLoc m:val="undOvr"/>
                          <m:ctrlPr>
                            <a:rPr lang="zh-CN" altLang="zh-CN" sz="2400" i="1">
                              <a:latin typeface="Cambria Math" panose="02040503050406030204" pitchFamily="18" charset="0"/>
                            </a:rPr>
                          </m:ctrlPr>
                        </m:naryPr>
                        <m:sub>
                          <m:r>
                            <a:rPr lang="en-US" altLang="zh-CN" sz="2400" i="1">
                              <a:latin typeface="Cambria Math" panose="02040503050406030204" pitchFamily="18" charset="0"/>
                            </a:rPr>
                            <m:t>𝑙</m:t>
                          </m:r>
                          <m:r>
                            <a:rPr lang="en-US" altLang="zh-CN" sz="2400" i="1">
                              <a:latin typeface="Cambria Math" panose="02040503050406030204" pitchFamily="18" charset="0"/>
                            </a:rPr>
                            <m:t>=0</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𝑆</m:t>
                              </m:r>
                            </m:e>
                          </m:d>
                        </m:sup>
                        <m:e>
                          <m:nary>
                            <m:naryPr>
                              <m:chr m:val="∑"/>
                              <m:limLoc m:val="undOvr"/>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r>
                                <a:rPr lang="en-US" altLang="zh-CN" sz="2400" i="1">
                                  <a:latin typeface="Cambria Math" panose="02040503050406030204" pitchFamily="18" charset="0"/>
                                </a:rPr>
                                <m:t>=0</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𝑁</m:t>
                                  </m:r>
                                </m:e>
                              </m:d>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𝑙</m:t>
                                  </m:r>
                                  <m:r>
                                    <a:rPr lang="en-US" altLang="zh-CN" sz="2400" i="1">
                                      <a:latin typeface="Cambria Math" panose="02040503050406030204" pitchFamily="18" charset="0"/>
                                    </a:rPr>
                                    <m:t>,</m:t>
                                  </m:r>
                                  <m:r>
                                    <a:rPr lang="en-US" altLang="zh-CN" sz="2400" i="1">
                                      <a:latin typeface="Cambria Math" panose="02040503050406030204" pitchFamily="18" charset="0"/>
                                    </a:rPr>
                                    <m:t>𝑛</m:t>
                                  </m:r>
                                </m:sub>
                              </m:sSub>
                            </m:e>
                          </m:nary>
                        </m:e>
                      </m:nary>
                    </m:oMath>
                  </m:oMathPara>
                </a14:m>
                <a:endParaRPr lang="zh-CN" altLang="zh-CN" sz="2400" dirty="0"/>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𝑠</m:t>
                      </m:r>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  </m:t>
                      </m:r>
                      <m:nary>
                        <m:naryPr>
                          <m:chr m:val="∑"/>
                          <m:limLoc m:val="undOvr"/>
                          <m:ctrlPr>
                            <a:rPr lang="zh-CN" altLang="zh-CN" sz="2400" i="1">
                              <a:latin typeface="Cambria Math" panose="02040503050406030204" pitchFamily="18" charset="0"/>
                            </a:rPr>
                          </m:ctrlPr>
                        </m:naryPr>
                        <m:sub>
                          <m:r>
                            <a:rPr lang="en-US" altLang="zh-CN" sz="2400" i="1">
                              <a:latin typeface="Cambria Math" panose="02040503050406030204" pitchFamily="18" charset="0"/>
                            </a:rPr>
                            <m:t>𝑙</m:t>
                          </m:r>
                          <m:r>
                            <a:rPr lang="en-US" altLang="zh-CN" sz="2400" i="1">
                              <a:latin typeface="Cambria Math" panose="02040503050406030204" pitchFamily="18" charset="0"/>
                            </a:rPr>
                            <m:t>=0</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𝑆</m:t>
                              </m:r>
                            </m:e>
                          </m:d>
                        </m:sup>
                        <m:e>
                          <m:sSub>
                            <m:sSubPr>
                              <m:ctrlPr>
                                <a:rPr lang="zh-CN" altLang="zh-CN" sz="2400" i="1">
                                  <a:latin typeface="Cambria Math" panose="02040503050406030204" pitchFamily="18" charset="0"/>
                                </a:rPr>
                              </m:ctrlPr>
                            </m:sSub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𝑙</m:t>
                                  </m:r>
                                  <m:r>
                                    <a:rPr lang="en-US" altLang="zh-CN" sz="2400" i="1">
                                      <a:latin typeface="Cambria Math" panose="02040503050406030204" pitchFamily="18" charset="0"/>
                                    </a:rPr>
                                    <m:t>,</m:t>
                                  </m:r>
                                  <m:r>
                                    <a:rPr lang="en-US" altLang="zh-CN" sz="2400" i="1">
                                      <a:latin typeface="Cambria Math" panose="02040503050406030204" pitchFamily="18" charset="0"/>
                                    </a:rPr>
                                    <m:t>𝑚</m:t>
                                  </m:r>
                                </m:sub>
                              </m:sSub>
                              <m:r>
                                <a:rPr lang="en-US" altLang="zh-CN" sz="2400" i="1">
                                  <a:latin typeface="Cambria Math" panose="02040503050406030204" pitchFamily="18" charset="0"/>
                                </a:rPr>
                                <m:t>∙</m:t>
                              </m:r>
                              <m:r>
                                <a:rPr lang="en-US" altLang="zh-CN" sz="2400" i="1">
                                  <a:latin typeface="Cambria Math" panose="02040503050406030204" pitchFamily="18" charset="0"/>
                                </a:rPr>
                                <m:t>𝑟</m:t>
                              </m:r>
                            </m:e>
                            <m:sub>
                              <m:r>
                                <a:rPr lang="en-US" altLang="zh-CN" sz="2400" i="1">
                                  <a:latin typeface="Cambria Math" panose="02040503050406030204" pitchFamily="18" charset="0"/>
                                </a:rPr>
                                <m:t>𝑙</m:t>
                              </m:r>
                            </m:sub>
                          </m:sSub>
                        </m:e>
                      </m:nary>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𝑅</m:t>
                          </m:r>
                        </m:e>
                        <m:sub>
                          <m:r>
                            <a:rPr lang="en-US" altLang="zh-CN" sz="2400" i="1">
                              <a:latin typeface="Cambria Math" panose="02040503050406030204" pitchFamily="18" charset="0"/>
                            </a:rPr>
                            <m:t>𝑚</m:t>
                          </m:r>
                        </m:sub>
                      </m:sSub>
                      <m:r>
                        <a:rPr lang="en-US" altLang="zh-CN" sz="2400" i="1">
                          <a:latin typeface="Cambria Math" panose="02040503050406030204" pitchFamily="18" charset="0"/>
                        </a:rPr>
                        <m:t>        ∀</m:t>
                      </m:r>
                      <m:r>
                        <a:rPr lang="en-US" altLang="zh-CN" sz="2400" i="1">
                          <a:latin typeface="Cambria Math" panose="02040503050406030204" pitchFamily="18" charset="0"/>
                        </a:rPr>
                        <m:t>𝑚</m:t>
                      </m:r>
                      <m:r>
                        <a:rPr lang="en-US" altLang="zh-CN" sz="2400" i="1">
                          <a:latin typeface="Cambria Math" panose="02040503050406030204" pitchFamily="18" charset="0"/>
                        </a:rPr>
                        <m:t>∈</m:t>
                      </m:r>
                      <m:r>
                        <a:rPr lang="en-US" altLang="zh-CN" sz="2400" i="1">
                          <a:latin typeface="Cambria Math" panose="02040503050406030204" pitchFamily="18" charset="0"/>
                        </a:rPr>
                        <m:t>𝑁</m:t>
                      </m:r>
                    </m:oMath>
                  </m:oMathPara>
                </a14:m>
                <a:endParaRPr lang="zh-CN" altLang="zh-CN" sz="2400" dirty="0"/>
              </a:p>
              <a:p>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𝑙</m:t>
                          </m:r>
                          <m:r>
                            <a:rPr lang="en-US" altLang="zh-CN" sz="2400" i="1">
                              <a:latin typeface="Cambria Math" panose="02040503050406030204" pitchFamily="18" charset="0"/>
                            </a:rPr>
                            <m:t>,</m:t>
                          </m:r>
                          <m:r>
                            <a:rPr lang="en-US" altLang="zh-CN" sz="2400" i="1">
                              <a:latin typeface="Cambria Math" panose="02040503050406030204" pitchFamily="18" charset="0"/>
                            </a:rPr>
                            <m:t>𝑚</m:t>
                          </m:r>
                        </m:sub>
                      </m:sSub>
                      <m:r>
                        <a:rPr lang="en-US" altLang="zh-CN" sz="2400" i="1">
                          <a:latin typeface="Cambria Math" panose="02040503050406030204" pitchFamily="18" charset="0"/>
                        </a:rPr>
                        <m:t>∈</m:t>
                      </m:r>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0,1</m:t>
                          </m:r>
                        </m:e>
                      </m:d>
                      <m:r>
                        <a:rPr lang="en-US" altLang="zh-CN" sz="2400" i="1">
                          <a:latin typeface="Cambria Math" panose="02040503050406030204" pitchFamily="18" charset="0"/>
                        </a:rPr>
                        <m:t>         ∀</m:t>
                      </m:r>
                      <m:r>
                        <a:rPr lang="en-US" altLang="zh-CN" sz="2400" i="1">
                          <a:latin typeface="Cambria Math" panose="02040503050406030204" pitchFamily="18" charset="0"/>
                        </a:rPr>
                        <m:t>𝑙</m:t>
                      </m:r>
                      <m:r>
                        <a:rPr lang="en-US" altLang="zh-CN" sz="2400" i="1">
                          <a:latin typeface="Cambria Math" panose="02040503050406030204" pitchFamily="18" charset="0"/>
                        </a:rPr>
                        <m:t>∈</m:t>
                      </m:r>
                      <m:r>
                        <a:rPr lang="en-US" altLang="zh-CN" sz="2400" i="1">
                          <a:latin typeface="Cambria Math" panose="02040503050406030204" pitchFamily="18" charset="0"/>
                        </a:rPr>
                        <m:t>𝑆</m:t>
                      </m:r>
                      <m:r>
                        <a:rPr lang="en-US" altLang="zh-CN" sz="2400" i="1">
                          <a:latin typeface="Cambria Math" panose="02040503050406030204" pitchFamily="18" charset="0"/>
                        </a:rPr>
                        <m:t>,∀</m:t>
                      </m:r>
                      <m:r>
                        <a:rPr lang="en-US" altLang="zh-CN" sz="2400" i="1">
                          <a:latin typeface="Cambria Math" panose="02040503050406030204" pitchFamily="18" charset="0"/>
                        </a:rPr>
                        <m:t>𝑚</m:t>
                      </m:r>
                      <m:r>
                        <a:rPr lang="en-US" altLang="zh-CN" sz="2400" i="1">
                          <a:latin typeface="Cambria Math" panose="02040503050406030204" pitchFamily="18" charset="0"/>
                        </a:rPr>
                        <m:t>∈</m:t>
                      </m:r>
                      <m:r>
                        <a:rPr lang="en-US" altLang="zh-CN" sz="2400" i="1">
                          <a:latin typeface="Cambria Math" panose="02040503050406030204" pitchFamily="18" charset="0"/>
                        </a:rPr>
                        <m:t>𝑁</m:t>
                      </m:r>
                    </m:oMath>
                  </m:oMathPara>
                </a14:m>
                <a:endParaRPr lang="zh-CN" altLang="zh-CN" sz="2400" dirty="0"/>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Theorem:  </a:t>
                </a:r>
              </a:p>
              <a:p>
                <a:r>
                  <a:rPr lang="en-US" altLang="zh-CN" sz="2000" dirty="0">
                    <a:latin typeface="宋体" panose="02010600030101010101" pitchFamily="2" charset="-122"/>
                    <a:ea typeface="宋体" panose="02010600030101010101" pitchFamily="2" charset="-122"/>
                  </a:rPr>
                  <a:t>	The service placement in a heterogeneous MEC system is </a:t>
                </a:r>
                <a:r>
                  <a:rPr lang="en-US" altLang="zh-CN" sz="2000" b="1" dirty="0">
                    <a:solidFill>
                      <a:srgbClr val="FF0000"/>
                    </a:solidFill>
                    <a:latin typeface="宋体" panose="02010600030101010101" pitchFamily="2" charset="-122"/>
                    <a:ea typeface="宋体" panose="02010600030101010101" pitchFamily="2" charset="-122"/>
                  </a:rPr>
                  <a:t>NP-hard problem</a:t>
                </a:r>
                <a:r>
                  <a:rPr lang="en-US" altLang="zh-CN" sz="2000" dirty="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mc:Choice>
        <mc:Fallback xmlns="">
          <p:sp>
            <p:nvSpPr>
              <p:cNvPr id="2" name="文本框 1">
                <a:extLst>
                  <a:ext uri="{FF2B5EF4-FFF2-40B4-BE49-F238E27FC236}">
                    <a16:creationId xmlns="" xmlns:a16="http://schemas.microsoft.com/office/drawing/2014/main" xmlns:a14="http://schemas.microsoft.com/office/drawing/2010/main" id="{DF5FF61E-E9AE-4E5C-96D6-BE7EA6205D67}"/>
                  </a:ext>
                </a:extLst>
              </p:cNvPr>
              <p:cNvSpPr txBox="1">
                <a:spLocks noRot="1" noChangeAspect="1" noMove="1" noResize="1" noEditPoints="1" noAdjustHandles="1" noChangeArrowheads="1" noChangeShapeType="1" noTextEdit="1"/>
              </p:cNvSpPr>
              <p:nvPr/>
            </p:nvSpPr>
            <p:spPr>
              <a:xfrm>
                <a:off x="929975" y="1625419"/>
                <a:ext cx="10332049" cy="3896003"/>
              </a:xfrm>
              <a:prstGeom prst="rect">
                <a:avLst/>
              </a:prstGeom>
              <a:blipFill rotWithShape="0">
                <a:blip r:embed="rId6"/>
                <a:stretch>
                  <a:fillRect l="-945" b="-1878"/>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6F747ECB-87F7-4870-AA89-5BD0EA59EC65}"/>
              </a:ext>
            </a:extLst>
          </p:cNvPr>
          <p:cNvGrpSpPr/>
          <p:nvPr/>
        </p:nvGrpSpPr>
        <p:grpSpPr>
          <a:xfrm>
            <a:off x="358554" y="827116"/>
            <a:ext cx="2715530" cy="466269"/>
            <a:chOff x="358554" y="827116"/>
            <a:chExt cx="2715530" cy="466269"/>
          </a:xfrm>
        </p:grpSpPr>
        <p:sp>
          <p:nvSpPr>
            <p:cNvPr id="23" name="TextBox 6">
              <a:extLst>
                <a:ext uri="{FF2B5EF4-FFF2-40B4-BE49-F238E27FC236}">
                  <a16:creationId xmlns:a16="http://schemas.microsoft.com/office/drawing/2014/main" id="{58A1AE39-01FD-4A42-B04D-A250005BB5B8}"/>
                </a:ext>
              </a:extLst>
            </p:cNvPr>
            <p:cNvSpPr txBox="1"/>
            <p:nvPr/>
          </p:nvSpPr>
          <p:spPr>
            <a:xfrm>
              <a:off x="358554" y="827116"/>
              <a:ext cx="2715530" cy="466269"/>
            </a:xfrm>
            <a:prstGeom prst="rect">
              <a:avLst/>
            </a:prstGeom>
            <a:noFill/>
          </p:spPr>
          <p:txBody>
            <a:bodyPr wrap="square" lIns="0" tIns="48000" rIns="0" bIns="4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2.2 </a:t>
              </a:r>
              <a:r>
                <a:rPr lang="en-US" altLang="zh-CN" sz="2400" b="1" i="0" dirty="0">
                  <a:solidFill>
                    <a:srgbClr val="000000"/>
                  </a:solidFill>
                  <a:effectLst/>
                  <a:latin typeface="微软雅黑" panose="020B0503020204020204" pitchFamily="34" charset="-122"/>
                  <a:ea typeface="微软雅黑" panose="020B0503020204020204" pitchFamily="34" charset="-122"/>
                </a:rPr>
                <a:t>Aim</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a:extLst>
                <a:ext uri="{FF2B5EF4-FFF2-40B4-BE49-F238E27FC236}">
                  <a16:creationId xmlns:a16="http://schemas.microsoft.com/office/drawing/2014/main" id="{3883F765-9F05-4A69-8F48-A67C9F61EF3B}"/>
                </a:ext>
              </a:extLst>
            </p:cNvPr>
            <p:cNvCxnSpPr/>
            <p:nvPr/>
          </p:nvCxnSpPr>
          <p:spPr>
            <a:xfrm>
              <a:off x="516319" y="1293385"/>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464502"/>
      </p:ext>
    </p:extLst>
  </p:cSld>
  <p:clrMapOvr>
    <a:masterClrMapping/>
  </p:clrMapOvr>
  <mc:AlternateContent xmlns:mc="http://schemas.openxmlformats.org/markup-compatibility/2006" xmlns:p14="http://schemas.microsoft.com/office/powerpoint/2010/main">
    <mc:Choice Requires="p14">
      <p:transition spd="slow" p14:dur="2000" advTm="37374"/>
    </mc:Choice>
    <mc:Fallback xmlns="">
      <p:transition spd="slow" advTm="3737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1.8"/>
</p:tagLst>
</file>

<file path=ppt/tags/tag2.xml><?xml version="1.0" encoding="utf-8"?>
<p:tagLst xmlns:a="http://schemas.openxmlformats.org/drawingml/2006/main" xmlns:r="http://schemas.openxmlformats.org/officeDocument/2006/relationships" xmlns:p="http://schemas.openxmlformats.org/presentationml/2006/main">
  <p:tag name="TIMING" val="|28.9"/>
</p:tagLst>
</file>

<file path=ppt/tags/tag3.xml><?xml version="1.0" encoding="utf-8"?>
<p:tagLst xmlns:a="http://schemas.openxmlformats.org/drawingml/2006/main" xmlns:r="http://schemas.openxmlformats.org/officeDocument/2006/relationships" xmlns:p="http://schemas.openxmlformats.org/presentationml/2006/main">
  <p:tag name="TIMING" val="|10.9|30"/>
</p:tagLst>
</file>

<file path=ppt/tags/tag4.xml><?xml version="1.0" encoding="utf-8"?>
<p:tagLst xmlns:a="http://schemas.openxmlformats.org/drawingml/2006/main" xmlns:r="http://schemas.openxmlformats.org/officeDocument/2006/relationships" xmlns:p="http://schemas.openxmlformats.org/presentationml/2006/main">
  <p:tag name="TIMING" val="|8.7|6.8|8.3|7.4|6.9"/>
</p:tagLst>
</file>

<file path=ppt/tags/tag5.xml><?xml version="1.0" encoding="utf-8"?>
<p:tagLst xmlns:a="http://schemas.openxmlformats.org/drawingml/2006/main" xmlns:r="http://schemas.openxmlformats.org/officeDocument/2006/relationships" xmlns:p="http://schemas.openxmlformats.org/presentationml/2006/main">
  <p:tag name="TIMING" val="|7.1|32.5|37.6|24.1"/>
</p:tagLst>
</file>

<file path=ppt/tags/tag6.xml><?xml version="1.0" encoding="utf-8"?>
<p:tagLst xmlns:a="http://schemas.openxmlformats.org/drawingml/2006/main" xmlns:r="http://schemas.openxmlformats.org/officeDocument/2006/relationships" xmlns:p="http://schemas.openxmlformats.org/presentationml/2006/main">
  <p:tag name="TIMING" val="|24.9|8.3|20.2|16.3|1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1166</Words>
  <Application>Microsoft Office PowerPoint</Application>
  <PresentationFormat>宽屏</PresentationFormat>
  <Paragraphs>273</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AvertaStd-semibold</vt:lpstr>
      <vt:lpstr>等线</vt:lpstr>
      <vt:lpstr>等线 Light</vt:lpstr>
      <vt:lpstr>仿宋</vt:lpstr>
      <vt:lpstr>黑体</vt:lpstr>
      <vt:lpstr>宋体</vt:lpstr>
      <vt:lpstr>微软雅黑</vt:lpstr>
      <vt:lpstr>Arial</vt:lpstr>
      <vt:lpstr>Cambria Math</vt:lpstr>
      <vt:lpstr>Office 主题​​</vt:lpstr>
      <vt:lpstr>自定义设计方案</vt:lpstr>
      <vt:lpstr>Priority Based Service Placement Strategy in Heterogeneous Mobile Edge Computing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蔓 藤</dc:creator>
  <cp:lastModifiedBy>蔓 藤</cp:lastModifiedBy>
  <cp:revision>171</cp:revision>
  <dcterms:created xsi:type="dcterms:W3CDTF">2020-08-30T12:12:34Z</dcterms:created>
  <dcterms:modified xsi:type="dcterms:W3CDTF">2020-10-02T15:14:40Z</dcterms:modified>
</cp:coreProperties>
</file>