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8" r:id="rId2"/>
  </p:sldMasterIdLst>
  <p:notesMasterIdLst>
    <p:notesMasterId r:id="rId33"/>
  </p:notesMasterIdLst>
  <p:handoutMasterIdLst>
    <p:handoutMasterId r:id="rId34"/>
  </p:handoutMasterIdLst>
  <p:sldIdLst>
    <p:sldId id="852" r:id="rId3"/>
    <p:sldId id="439" r:id="rId4"/>
    <p:sldId id="469" r:id="rId5"/>
    <p:sldId id="855" r:id="rId6"/>
    <p:sldId id="856" r:id="rId7"/>
    <p:sldId id="857" r:id="rId8"/>
    <p:sldId id="858" r:id="rId9"/>
    <p:sldId id="484" r:id="rId10"/>
    <p:sldId id="859" r:id="rId11"/>
    <p:sldId id="466" r:id="rId12"/>
    <p:sldId id="467" r:id="rId13"/>
    <p:sldId id="468" r:id="rId14"/>
    <p:sldId id="485" r:id="rId15"/>
    <p:sldId id="486" r:id="rId16"/>
    <p:sldId id="487" r:id="rId17"/>
    <p:sldId id="488" r:id="rId18"/>
    <p:sldId id="489" r:id="rId19"/>
    <p:sldId id="490" r:id="rId20"/>
    <p:sldId id="470" r:id="rId21"/>
    <p:sldId id="854" r:id="rId22"/>
    <p:sldId id="380" r:id="rId23"/>
    <p:sldId id="324" r:id="rId24"/>
    <p:sldId id="379" r:id="rId25"/>
    <p:sldId id="314" r:id="rId26"/>
    <p:sldId id="479" r:id="rId27"/>
    <p:sldId id="480" r:id="rId28"/>
    <p:sldId id="481" r:id="rId29"/>
    <p:sldId id="482" r:id="rId30"/>
    <p:sldId id="483" r:id="rId31"/>
    <p:sldId id="860" r:id="rId3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66"/>
    <a:srgbClr val="008000"/>
    <a:srgbClr val="D60093"/>
    <a:srgbClr val="CC0066"/>
    <a:srgbClr val="FF0000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BD012D-D066-E44C-B31B-6EAE8C5054D8}" v="18" dt="2024-10-14T20:18:06.117"/>
  </p1510:revLst>
</p1510:revInfo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1"/>
    <p:restoredTop sz="94637"/>
  </p:normalViewPr>
  <p:slideViewPr>
    <p:cSldViewPr snapToGrid="0">
      <p:cViewPr varScale="1">
        <p:scale>
          <a:sx n="105" d="100"/>
          <a:sy n="105" d="100"/>
        </p:scale>
        <p:origin x="179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024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microsoft.com/office/2016/11/relationships/changesInfo" Target="changesInfos/changesInfo1.xml"/><Relationship Id="rId21" Type="http://schemas.openxmlformats.org/officeDocument/2006/relationships/slide" Target="slides/slide19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40" Type="http://schemas.microsoft.com/office/2015/10/relationships/revisionInfo" Target="revisionInfo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ubin He" userId="a33a216f-f5a5-48b2-8576-548ff3eb278c" providerId="ADAL" clId="{B4BD012D-D066-E44C-B31B-6EAE8C5054D8}"/>
    <pc:docChg chg="custSel addSld delSld modSld">
      <pc:chgData name="Xubin He" userId="a33a216f-f5a5-48b2-8576-548ff3eb278c" providerId="ADAL" clId="{B4BD012D-D066-E44C-B31B-6EAE8C5054D8}" dt="2024-10-14T20:45:40.452" v="156" actId="20577"/>
      <pc:docMkLst>
        <pc:docMk/>
      </pc:docMkLst>
      <pc:sldChg chg="modSp mod">
        <pc:chgData name="Xubin He" userId="a33a216f-f5a5-48b2-8576-548ff3eb278c" providerId="ADAL" clId="{B4BD012D-D066-E44C-B31B-6EAE8C5054D8}" dt="2024-10-14T20:45:40.452" v="156" actId="20577"/>
        <pc:sldMkLst>
          <pc:docMk/>
          <pc:sldMk cId="0" sldId="314"/>
        </pc:sldMkLst>
        <pc:spChg chg="mod">
          <ac:chgData name="Xubin He" userId="a33a216f-f5a5-48b2-8576-548ff3eb278c" providerId="ADAL" clId="{B4BD012D-D066-E44C-B31B-6EAE8C5054D8}" dt="2024-10-14T20:45:40.452" v="156" actId="20577"/>
          <ac:spMkLst>
            <pc:docMk/>
            <pc:sldMk cId="0" sldId="314"/>
            <ac:spMk id="103427" creationId="{F4D87965-1DCF-4905-AD28-9933C79520A4}"/>
          </ac:spMkLst>
        </pc:spChg>
      </pc:sldChg>
      <pc:sldChg chg="del">
        <pc:chgData name="Xubin He" userId="a33a216f-f5a5-48b2-8576-548ff3eb278c" providerId="ADAL" clId="{B4BD012D-D066-E44C-B31B-6EAE8C5054D8}" dt="2024-10-14T20:16:10.811" v="54" actId="2696"/>
        <pc:sldMkLst>
          <pc:docMk/>
          <pc:sldMk cId="0" sldId="324"/>
        </pc:sldMkLst>
      </pc:sldChg>
      <pc:sldChg chg="add">
        <pc:chgData name="Xubin He" userId="a33a216f-f5a5-48b2-8576-548ff3eb278c" providerId="ADAL" clId="{B4BD012D-D066-E44C-B31B-6EAE8C5054D8}" dt="2024-10-14T20:16:25.259" v="55"/>
        <pc:sldMkLst>
          <pc:docMk/>
          <pc:sldMk cId="3024935949" sldId="324"/>
        </pc:sldMkLst>
      </pc:sldChg>
      <pc:sldChg chg="del">
        <pc:chgData name="Xubin He" userId="a33a216f-f5a5-48b2-8576-548ff3eb278c" providerId="ADAL" clId="{B4BD012D-D066-E44C-B31B-6EAE8C5054D8}" dt="2024-10-14T20:16:10.811" v="54" actId="2696"/>
        <pc:sldMkLst>
          <pc:docMk/>
          <pc:sldMk cId="1468381324" sldId="379"/>
        </pc:sldMkLst>
      </pc:sldChg>
      <pc:sldChg chg="add">
        <pc:chgData name="Xubin He" userId="a33a216f-f5a5-48b2-8576-548ff3eb278c" providerId="ADAL" clId="{B4BD012D-D066-E44C-B31B-6EAE8C5054D8}" dt="2024-10-14T20:16:25.259" v="55"/>
        <pc:sldMkLst>
          <pc:docMk/>
          <pc:sldMk cId="2060285239" sldId="379"/>
        </pc:sldMkLst>
      </pc:sldChg>
      <pc:sldChg chg="add">
        <pc:chgData name="Xubin He" userId="a33a216f-f5a5-48b2-8576-548ff3eb278c" providerId="ADAL" clId="{B4BD012D-D066-E44C-B31B-6EAE8C5054D8}" dt="2024-10-14T20:16:25.259" v="55"/>
        <pc:sldMkLst>
          <pc:docMk/>
          <pc:sldMk cId="1153855762" sldId="380"/>
        </pc:sldMkLst>
      </pc:sldChg>
      <pc:sldChg chg="del">
        <pc:chgData name="Xubin He" userId="a33a216f-f5a5-48b2-8576-548ff3eb278c" providerId="ADAL" clId="{B4BD012D-D066-E44C-B31B-6EAE8C5054D8}" dt="2024-10-14T20:16:10.811" v="54" actId="2696"/>
        <pc:sldMkLst>
          <pc:docMk/>
          <pc:sldMk cId="2868928855" sldId="380"/>
        </pc:sldMkLst>
      </pc:sldChg>
      <pc:sldChg chg="del">
        <pc:chgData name="Xubin He" userId="a33a216f-f5a5-48b2-8576-548ff3eb278c" providerId="ADAL" clId="{B4BD012D-D066-E44C-B31B-6EAE8C5054D8}" dt="2024-10-14T20:15:50.708" v="53" actId="2696"/>
        <pc:sldMkLst>
          <pc:docMk/>
          <pc:sldMk cId="3561195936" sldId="430"/>
        </pc:sldMkLst>
      </pc:sldChg>
      <pc:sldChg chg="del">
        <pc:chgData name="Xubin He" userId="a33a216f-f5a5-48b2-8576-548ff3eb278c" providerId="ADAL" clId="{B4BD012D-D066-E44C-B31B-6EAE8C5054D8}" dt="2024-10-14T20:15:49.818" v="52" actId="2696"/>
        <pc:sldMkLst>
          <pc:docMk/>
          <pc:sldMk cId="612734754" sldId="432"/>
        </pc:sldMkLst>
      </pc:sldChg>
      <pc:sldChg chg="modSp">
        <pc:chgData name="Xubin He" userId="a33a216f-f5a5-48b2-8576-548ff3eb278c" providerId="ADAL" clId="{B4BD012D-D066-E44C-B31B-6EAE8C5054D8}" dt="2024-10-14T17:57:32.825" v="18" actId="20577"/>
        <pc:sldMkLst>
          <pc:docMk/>
          <pc:sldMk cId="2397539576" sldId="467"/>
        </pc:sldMkLst>
        <pc:spChg chg="mod">
          <ac:chgData name="Xubin He" userId="a33a216f-f5a5-48b2-8576-548ff3eb278c" providerId="ADAL" clId="{B4BD012D-D066-E44C-B31B-6EAE8C5054D8}" dt="2024-10-14T17:57:32.825" v="18" actId="20577"/>
          <ac:spMkLst>
            <pc:docMk/>
            <pc:sldMk cId="2397539576" sldId="467"/>
            <ac:spMk id="3" creationId="{00000000-0000-0000-0000-000000000000}"/>
          </ac:spMkLst>
        </pc:spChg>
      </pc:sldChg>
      <pc:sldChg chg="modSp mod">
        <pc:chgData name="Xubin He" userId="a33a216f-f5a5-48b2-8576-548ff3eb278c" providerId="ADAL" clId="{B4BD012D-D066-E44C-B31B-6EAE8C5054D8}" dt="2024-10-14T17:55:49.617" v="6" actId="1076"/>
        <pc:sldMkLst>
          <pc:docMk/>
          <pc:sldMk cId="1490411384" sldId="468"/>
        </pc:sldMkLst>
        <pc:picChg chg="mod">
          <ac:chgData name="Xubin He" userId="a33a216f-f5a5-48b2-8576-548ff3eb278c" providerId="ADAL" clId="{B4BD012D-D066-E44C-B31B-6EAE8C5054D8}" dt="2024-10-14T17:55:49.617" v="6" actId="1076"/>
          <ac:picMkLst>
            <pc:docMk/>
            <pc:sldMk cId="1490411384" sldId="468"/>
            <ac:picMk id="4" creationId="{00000000-0000-0000-0000-000000000000}"/>
          </ac:picMkLst>
        </pc:picChg>
      </pc:sldChg>
      <pc:sldChg chg="addSp delSp modSp mod modAnim">
        <pc:chgData name="Xubin He" userId="a33a216f-f5a5-48b2-8576-548ff3eb278c" providerId="ADAL" clId="{B4BD012D-D066-E44C-B31B-6EAE8C5054D8}" dt="2024-10-14T19:40:03.162" v="51" actId="14100"/>
        <pc:sldMkLst>
          <pc:docMk/>
          <pc:sldMk cId="33634228" sldId="484"/>
        </pc:sldMkLst>
        <pc:spChg chg="mod">
          <ac:chgData name="Xubin He" userId="a33a216f-f5a5-48b2-8576-548ff3eb278c" providerId="ADAL" clId="{B4BD012D-D066-E44C-B31B-6EAE8C5054D8}" dt="2024-10-14T19:30:20.875" v="41"/>
          <ac:spMkLst>
            <pc:docMk/>
            <pc:sldMk cId="33634228" sldId="484"/>
            <ac:spMk id="2" creationId="{00000000-0000-0000-0000-000000000000}"/>
          </ac:spMkLst>
        </pc:spChg>
        <pc:spChg chg="del mod">
          <ac:chgData name="Xubin He" userId="a33a216f-f5a5-48b2-8576-548ff3eb278c" providerId="ADAL" clId="{B4BD012D-D066-E44C-B31B-6EAE8C5054D8}" dt="2024-10-14T19:39:57.623" v="48" actId="931"/>
          <ac:spMkLst>
            <pc:docMk/>
            <pc:sldMk cId="33634228" sldId="484"/>
            <ac:spMk id="3" creationId="{00000000-0000-0000-0000-000000000000}"/>
          </ac:spMkLst>
        </pc:spChg>
        <pc:spChg chg="del">
          <ac:chgData name="Xubin He" userId="a33a216f-f5a5-48b2-8576-548ff3eb278c" providerId="ADAL" clId="{B4BD012D-D066-E44C-B31B-6EAE8C5054D8}" dt="2024-10-14T19:30:38.484" v="46" actId="478"/>
          <ac:spMkLst>
            <pc:docMk/>
            <pc:sldMk cId="33634228" sldId="484"/>
            <ac:spMk id="4" creationId="{00000000-0000-0000-0000-000000000000}"/>
          </ac:spMkLst>
        </pc:spChg>
        <pc:spChg chg="del mod">
          <ac:chgData name="Xubin He" userId="a33a216f-f5a5-48b2-8576-548ff3eb278c" providerId="ADAL" clId="{B4BD012D-D066-E44C-B31B-6EAE8C5054D8}" dt="2024-10-14T19:30:32.060" v="44" actId="478"/>
          <ac:spMkLst>
            <pc:docMk/>
            <pc:sldMk cId="33634228" sldId="484"/>
            <ac:spMk id="7" creationId="{C883E689-78CD-4117-8F97-44F0B344D9D3}"/>
          </ac:spMkLst>
        </pc:spChg>
        <pc:grpChg chg="del">
          <ac:chgData name="Xubin He" userId="a33a216f-f5a5-48b2-8576-548ff3eb278c" providerId="ADAL" clId="{B4BD012D-D066-E44C-B31B-6EAE8C5054D8}" dt="2024-10-14T19:30:34.559" v="45" actId="478"/>
          <ac:grpSpMkLst>
            <pc:docMk/>
            <pc:sldMk cId="33634228" sldId="484"/>
            <ac:grpSpMk id="18" creationId="{9BFC700C-082F-41AD-9923-B8D8812A574B}"/>
          </ac:grpSpMkLst>
        </pc:grpChg>
        <pc:picChg chg="add mod">
          <ac:chgData name="Xubin He" userId="a33a216f-f5a5-48b2-8576-548ff3eb278c" providerId="ADAL" clId="{B4BD012D-D066-E44C-B31B-6EAE8C5054D8}" dt="2024-10-14T19:40:03.162" v="51" actId="14100"/>
          <ac:picMkLst>
            <pc:docMk/>
            <pc:sldMk cId="33634228" sldId="484"/>
            <ac:picMk id="8" creationId="{1C082C36-772E-EF30-6A40-70D56911D548}"/>
          </ac:picMkLst>
        </pc:picChg>
        <pc:picChg chg="del">
          <ac:chgData name="Xubin He" userId="a33a216f-f5a5-48b2-8576-548ff3eb278c" providerId="ADAL" clId="{B4BD012D-D066-E44C-B31B-6EAE8C5054D8}" dt="2024-10-14T19:30:26.189" v="42" actId="478"/>
          <ac:picMkLst>
            <pc:docMk/>
            <pc:sldMk cId="33634228" sldId="484"/>
            <ac:picMk id="9" creationId="{203990F8-336C-4F37-B53E-B792926779F7}"/>
          </ac:picMkLst>
        </pc:picChg>
      </pc:sldChg>
      <pc:sldChg chg="modSp mod">
        <pc:chgData name="Xubin He" userId="a33a216f-f5a5-48b2-8576-548ff3eb278c" providerId="ADAL" clId="{B4BD012D-D066-E44C-B31B-6EAE8C5054D8}" dt="2024-10-14T20:35:13.680" v="77" actId="20577"/>
        <pc:sldMkLst>
          <pc:docMk/>
          <pc:sldMk cId="856233569" sldId="489"/>
        </pc:sldMkLst>
        <pc:spChg chg="mod">
          <ac:chgData name="Xubin He" userId="a33a216f-f5a5-48b2-8576-548ff3eb278c" providerId="ADAL" clId="{B4BD012D-D066-E44C-B31B-6EAE8C5054D8}" dt="2024-10-14T20:35:13.680" v="77" actId="20577"/>
          <ac:spMkLst>
            <pc:docMk/>
            <pc:sldMk cId="856233569" sldId="489"/>
            <ac:spMk id="29761" creationId="{00000000-0000-0000-0000-000000000000}"/>
          </ac:spMkLst>
        </pc:spChg>
      </pc:sldChg>
      <pc:sldChg chg="modSp mod">
        <pc:chgData name="Xubin He" userId="a33a216f-f5a5-48b2-8576-548ff3eb278c" providerId="ADAL" clId="{B4BD012D-D066-E44C-B31B-6EAE8C5054D8}" dt="2024-10-14T20:39:25.552" v="91" actId="20577"/>
        <pc:sldMkLst>
          <pc:docMk/>
          <pc:sldMk cId="2900144101" sldId="854"/>
        </pc:sldMkLst>
        <pc:spChg chg="mod">
          <ac:chgData name="Xubin He" userId="a33a216f-f5a5-48b2-8576-548ff3eb278c" providerId="ADAL" clId="{B4BD012D-D066-E44C-B31B-6EAE8C5054D8}" dt="2024-10-14T20:39:25.552" v="91" actId="20577"/>
          <ac:spMkLst>
            <pc:docMk/>
            <pc:sldMk cId="2900144101" sldId="854"/>
            <ac:spMk id="3" creationId="{37C4C13A-F654-790D-0D26-E4C6E41EB9D4}"/>
          </ac:spMkLst>
        </pc:spChg>
      </pc:sldChg>
      <pc:sldChg chg="modSp mod">
        <pc:chgData name="Xubin He" userId="a33a216f-f5a5-48b2-8576-548ff3eb278c" providerId="ADAL" clId="{B4BD012D-D066-E44C-B31B-6EAE8C5054D8}" dt="2024-10-14T14:55:10.858" v="5" actId="20577"/>
        <pc:sldMkLst>
          <pc:docMk/>
          <pc:sldMk cId="3941998189" sldId="858"/>
        </pc:sldMkLst>
        <pc:spChg chg="mod">
          <ac:chgData name="Xubin He" userId="a33a216f-f5a5-48b2-8576-548ff3eb278c" providerId="ADAL" clId="{B4BD012D-D066-E44C-B31B-6EAE8C5054D8}" dt="2024-10-14T14:55:10.858" v="5" actId="20577"/>
          <ac:spMkLst>
            <pc:docMk/>
            <pc:sldMk cId="3941998189" sldId="858"/>
            <ac:spMk id="21507" creationId="{00000000-0000-0000-0000-000000000000}"/>
          </ac:spMkLst>
        </pc:spChg>
      </pc:sldChg>
      <pc:sldChg chg="modSp add mod">
        <pc:chgData name="Xubin He" userId="a33a216f-f5a5-48b2-8576-548ff3eb278c" providerId="ADAL" clId="{B4BD012D-D066-E44C-B31B-6EAE8C5054D8}" dt="2024-10-14T19:30:07.891" v="40" actId="20577"/>
        <pc:sldMkLst>
          <pc:docMk/>
          <pc:sldMk cId="3059333590" sldId="859"/>
        </pc:sldMkLst>
        <pc:spChg chg="mod">
          <ac:chgData name="Xubin He" userId="a33a216f-f5a5-48b2-8576-548ff3eb278c" providerId="ADAL" clId="{B4BD012D-D066-E44C-B31B-6EAE8C5054D8}" dt="2024-10-14T19:30:07.891" v="40" actId="20577"/>
          <ac:spMkLst>
            <pc:docMk/>
            <pc:sldMk cId="3059333590" sldId="859"/>
            <ac:spMk id="2" creationId="{00000000-0000-0000-0000-000000000000}"/>
          </ac:spMkLst>
        </pc:spChg>
      </pc:sldChg>
      <pc:sldChg chg="modSp new mod">
        <pc:chgData name="Xubin He" userId="a33a216f-f5a5-48b2-8576-548ff3eb278c" providerId="ADAL" clId="{B4BD012D-D066-E44C-B31B-6EAE8C5054D8}" dt="2024-10-14T20:17:41.906" v="75" actId="20577"/>
        <pc:sldMkLst>
          <pc:docMk/>
          <pc:sldMk cId="622873167" sldId="860"/>
        </pc:sldMkLst>
        <pc:spChg chg="mod">
          <ac:chgData name="Xubin He" userId="a33a216f-f5a5-48b2-8576-548ff3eb278c" providerId="ADAL" clId="{B4BD012D-D066-E44C-B31B-6EAE8C5054D8}" dt="2024-10-14T20:17:36.334" v="67" actId="20577"/>
          <ac:spMkLst>
            <pc:docMk/>
            <pc:sldMk cId="622873167" sldId="860"/>
            <ac:spMk id="2" creationId="{12DEFB77-B861-812A-1A59-E462FBF76350}"/>
          </ac:spMkLst>
        </pc:spChg>
        <pc:spChg chg="mod">
          <ac:chgData name="Xubin He" userId="a33a216f-f5a5-48b2-8576-548ff3eb278c" providerId="ADAL" clId="{B4BD012D-D066-E44C-B31B-6EAE8C5054D8}" dt="2024-10-14T20:17:41.906" v="75" actId="20577"/>
          <ac:spMkLst>
            <pc:docMk/>
            <pc:sldMk cId="622873167" sldId="860"/>
            <ac:spMk id="3" creationId="{77E75A7B-162E-6E4A-F67F-8B671FAF6282}"/>
          </ac:spMkLst>
        </pc:spChg>
      </pc:sldChg>
    </pc:docChg>
  </pc:docChgLst>
  <pc:docChgLst>
    <pc:chgData name="Xubin He" userId="a33a216f-f5a5-48b2-8576-548ff3eb278c" providerId="ADAL" clId="{939C8A29-24E9-0E47-9EB9-0E8C5504649C}"/>
    <pc:docChg chg="addSld delSld modSld">
      <pc:chgData name="Xubin He" userId="a33a216f-f5a5-48b2-8576-548ff3eb278c" providerId="ADAL" clId="{939C8A29-24E9-0E47-9EB9-0E8C5504649C}" dt="2024-10-10T15:20:58.316" v="63" actId="2696"/>
      <pc:docMkLst>
        <pc:docMk/>
      </pc:docMkLst>
      <pc:sldChg chg="modSp add del">
        <pc:chgData name="Xubin He" userId="a33a216f-f5a5-48b2-8576-548ff3eb278c" providerId="ADAL" clId="{939C8A29-24E9-0E47-9EB9-0E8C5504649C}" dt="2024-10-10T15:08:49.935" v="3" actId="2696"/>
        <pc:sldMkLst>
          <pc:docMk/>
          <pc:sldMk cId="4067357410" sldId="339"/>
        </pc:sldMkLst>
        <pc:spChg chg="mod">
          <ac:chgData name="Xubin He" userId="a33a216f-f5a5-48b2-8576-548ff3eb278c" providerId="ADAL" clId="{939C8A29-24E9-0E47-9EB9-0E8C5504649C}" dt="2024-10-10T15:08:16.543" v="0"/>
          <ac:spMkLst>
            <pc:docMk/>
            <pc:sldMk cId="4067357410" sldId="339"/>
            <ac:spMk id="3" creationId="{00000000-0000-0000-0000-000000000000}"/>
          </ac:spMkLst>
        </pc:spChg>
        <pc:spChg chg="mod">
          <ac:chgData name="Xubin He" userId="a33a216f-f5a5-48b2-8576-548ff3eb278c" providerId="ADAL" clId="{939C8A29-24E9-0E47-9EB9-0E8C5504649C}" dt="2024-10-10T15:08:16.543" v="0"/>
          <ac:spMkLst>
            <pc:docMk/>
            <pc:sldMk cId="4067357410" sldId="339"/>
            <ac:spMk id="4" creationId="{00000000-0000-0000-0000-000000000000}"/>
          </ac:spMkLst>
        </pc:spChg>
      </pc:sldChg>
      <pc:sldChg chg="modSp add del modTransition">
        <pc:chgData name="Xubin He" userId="a33a216f-f5a5-48b2-8576-548ff3eb278c" providerId="ADAL" clId="{939C8A29-24E9-0E47-9EB9-0E8C5504649C}" dt="2024-10-10T15:08:21.836" v="2"/>
        <pc:sldMkLst>
          <pc:docMk/>
          <pc:sldMk cId="3133607678" sldId="340"/>
        </pc:sldMkLst>
        <pc:spChg chg="mod">
          <ac:chgData name="Xubin He" userId="a33a216f-f5a5-48b2-8576-548ff3eb278c" providerId="ADAL" clId="{939C8A29-24E9-0E47-9EB9-0E8C5504649C}" dt="2024-10-10T15:08:16.543" v="0"/>
          <ac:spMkLst>
            <pc:docMk/>
            <pc:sldMk cId="3133607678" sldId="340"/>
            <ac:spMk id="5" creationId="{00000000-0000-0000-0000-000000000000}"/>
          </ac:spMkLst>
        </pc:spChg>
        <pc:spChg chg="mod">
          <ac:chgData name="Xubin He" userId="a33a216f-f5a5-48b2-8576-548ff3eb278c" providerId="ADAL" clId="{939C8A29-24E9-0E47-9EB9-0E8C5504649C}" dt="2024-10-10T15:08:16.543" v="0"/>
          <ac:spMkLst>
            <pc:docMk/>
            <pc:sldMk cId="3133607678" sldId="340"/>
            <ac:spMk id="6" creationId="{00000000-0000-0000-0000-000000000000}"/>
          </ac:spMkLst>
        </pc:spChg>
      </pc:sldChg>
      <pc:sldChg chg="modSp add del mod">
        <pc:chgData name="Xubin He" userId="a33a216f-f5a5-48b2-8576-548ff3eb278c" providerId="ADAL" clId="{939C8A29-24E9-0E47-9EB9-0E8C5504649C}" dt="2024-10-10T15:09:44.864" v="18" actId="20577"/>
        <pc:sldMkLst>
          <pc:docMk/>
          <pc:sldMk cId="4160230376" sldId="343"/>
        </pc:sldMkLst>
        <pc:spChg chg="mod">
          <ac:chgData name="Xubin He" userId="a33a216f-f5a5-48b2-8576-548ff3eb278c" providerId="ADAL" clId="{939C8A29-24E9-0E47-9EB9-0E8C5504649C}" dt="2024-10-10T15:09:44.864" v="18" actId="20577"/>
          <ac:spMkLst>
            <pc:docMk/>
            <pc:sldMk cId="4160230376" sldId="343"/>
            <ac:spMk id="8" creationId="{00000000-0000-0000-0000-000000000000}"/>
          </ac:spMkLst>
        </pc:spChg>
        <pc:spChg chg="mod">
          <ac:chgData name="Xubin He" userId="a33a216f-f5a5-48b2-8576-548ff3eb278c" providerId="ADAL" clId="{939C8A29-24E9-0E47-9EB9-0E8C5504649C}" dt="2024-10-10T15:08:16.543" v="0"/>
          <ac:spMkLst>
            <pc:docMk/>
            <pc:sldMk cId="4160230376" sldId="343"/>
            <ac:spMk id="10" creationId="{00000000-0000-0000-0000-000000000000}"/>
          </ac:spMkLst>
        </pc:spChg>
        <pc:spChg chg="mod">
          <ac:chgData name="Xubin He" userId="a33a216f-f5a5-48b2-8576-548ff3eb278c" providerId="ADAL" clId="{939C8A29-24E9-0E47-9EB9-0E8C5504649C}" dt="2024-10-10T15:08:16.543" v="0"/>
          <ac:spMkLst>
            <pc:docMk/>
            <pc:sldMk cId="4160230376" sldId="343"/>
            <ac:spMk id="11" creationId="{00000000-0000-0000-0000-000000000000}"/>
          </ac:spMkLst>
        </pc:spChg>
      </pc:sldChg>
      <pc:sldChg chg="modSp add del modTransition">
        <pc:chgData name="Xubin He" userId="a33a216f-f5a5-48b2-8576-548ff3eb278c" providerId="ADAL" clId="{939C8A29-24E9-0E47-9EB9-0E8C5504649C}" dt="2024-10-10T15:08:21.836" v="2"/>
        <pc:sldMkLst>
          <pc:docMk/>
          <pc:sldMk cId="3107702785" sldId="345"/>
        </pc:sldMkLst>
        <pc:spChg chg="mod">
          <ac:chgData name="Xubin He" userId="a33a216f-f5a5-48b2-8576-548ff3eb278c" providerId="ADAL" clId="{939C8A29-24E9-0E47-9EB9-0E8C5504649C}" dt="2024-10-10T15:08:16.543" v="0"/>
          <ac:spMkLst>
            <pc:docMk/>
            <pc:sldMk cId="3107702785" sldId="345"/>
            <ac:spMk id="5" creationId="{00000000-0000-0000-0000-000000000000}"/>
          </ac:spMkLst>
        </pc:spChg>
        <pc:spChg chg="mod">
          <ac:chgData name="Xubin He" userId="a33a216f-f5a5-48b2-8576-548ff3eb278c" providerId="ADAL" clId="{939C8A29-24E9-0E47-9EB9-0E8C5504649C}" dt="2024-10-10T15:08:16.543" v="0"/>
          <ac:spMkLst>
            <pc:docMk/>
            <pc:sldMk cId="3107702785" sldId="345"/>
            <ac:spMk id="6" creationId="{00000000-0000-0000-0000-000000000000}"/>
          </ac:spMkLst>
        </pc:spChg>
      </pc:sldChg>
      <pc:sldChg chg="modSp add del modTransition">
        <pc:chgData name="Xubin He" userId="a33a216f-f5a5-48b2-8576-548ff3eb278c" providerId="ADAL" clId="{939C8A29-24E9-0E47-9EB9-0E8C5504649C}" dt="2024-10-10T15:08:21.836" v="2"/>
        <pc:sldMkLst>
          <pc:docMk/>
          <pc:sldMk cId="1105817930" sldId="347"/>
        </pc:sldMkLst>
        <pc:spChg chg="mod">
          <ac:chgData name="Xubin He" userId="a33a216f-f5a5-48b2-8576-548ff3eb278c" providerId="ADAL" clId="{939C8A29-24E9-0E47-9EB9-0E8C5504649C}" dt="2024-10-10T15:08:16.543" v="0"/>
          <ac:spMkLst>
            <pc:docMk/>
            <pc:sldMk cId="1105817930" sldId="347"/>
            <ac:spMk id="5" creationId="{00000000-0000-0000-0000-000000000000}"/>
          </ac:spMkLst>
        </pc:spChg>
        <pc:spChg chg="mod">
          <ac:chgData name="Xubin He" userId="a33a216f-f5a5-48b2-8576-548ff3eb278c" providerId="ADAL" clId="{939C8A29-24E9-0E47-9EB9-0E8C5504649C}" dt="2024-10-10T15:08:16.543" v="0"/>
          <ac:spMkLst>
            <pc:docMk/>
            <pc:sldMk cId="1105817930" sldId="347"/>
            <ac:spMk id="6" creationId="{00000000-0000-0000-0000-000000000000}"/>
          </ac:spMkLst>
        </pc:spChg>
      </pc:sldChg>
      <pc:sldChg chg="modSp add del">
        <pc:chgData name="Xubin He" userId="a33a216f-f5a5-48b2-8576-548ff3eb278c" providerId="ADAL" clId="{939C8A29-24E9-0E47-9EB9-0E8C5504649C}" dt="2024-10-10T15:08:21.836" v="2"/>
        <pc:sldMkLst>
          <pc:docMk/>
          <pc:sldMk cId="1523002481" sldId="348"/>
        </pc:sldMkLst>
        <pc:spChg chg="mod">
          <ac:chgData name="Xubin He" userId="a33a216f-f5a5-48b2-8576-548ff3eb278c" providerId="ADAL" clId="{939C8A29-24E9-0E47-9EB9-0E8C5504649C}" dt="2024-10-10T15:08:16.543" v="0"/>
          <ac:spMkLst>
            <pc:docMk/>
            <pc:sldMk cId="1523002481" sldId="348"/>
            <ac:spMk id="3" creationId="{00000000-0000-0000-0000-000000000000}"/>
          </ac:spMkLst>
        </pc:spChg>
        <pc:spChg chg="mod">
          <ac:chgData name="Xubin He" userId="a33a216f-f5a5-48b2-8576-548ff3eb278c" providerId="ADAL" clId="{939C8A29-24E9-0E47-9EB9-0E8C5504649C}" dt="2024-10-10T15:08:16.543" v="0"/>
          <ac:spMkLst>
            <pc:docMk/>
            <pc:sldMk cId="1523002481" sldId="348"/>
            <ac:spMk id="4" creationId="{00000000-0000-0000-0000-000000000000}"/>
          </ac:spMkLst>
        </pc:spChg>
      </pc:sldChg>
      <pc:sldChg chg="modSp add del">
        <pc:chgData name="Xubin He" userId="a33a216f-f5a5-48b2-8576-548ff3eb278c" providerId="ADAL" clId="{939C8A29-24E9-0E47-9EB9-0E8C5504649C}" dt="2024-10-10T15:11:14.331" v="20" actId="2696"/>
        <pc:sldMkLst>
          <pc:docMk/>
          <pc:sldMk cId="892113496" sldId="349"/>
        </pc:sldMkLst>
        <pc:spChg chg="mod">
          <ac:chgData name="Xubin He" userId="a33a216f-f5a5-48b2-8576-548ff3eb278c" providerId="ADAL" clId="{939C8A29-24E9-0E47-9EB9-0E8C5504649C}" dt="2024-10-10T15:08:16.543" v="0"/>
          <ac:spMkLst>
            <pc:docMk/>
            <pc:sldMk cId="892113496" sldId="349"/>
            <ac:spMk id="11" creationId="{00000000-0000-0000-0000-000000000000}"/>
          </ac:spMkLst>
        </pc:spChg>
        <pc:spChg chg="mod">
          <ac:chgData name="Xubin He" userId="a33a216f-f5a5-48b2-8576-548ff3eb278c" providerId="ADAL" clId="{939C8A29-24E9-0E47-9EB9-0E8C5504649C}" dt="2024-10-10T15:08:16.543" v="0"/>
          <ac:spMkLst>
            <pc:docMk/>
            <pc:sldMk cId="892113496" sldId="349"/>
            <ac:spMk id="12" creationId="{00000000-0000-0000-0000-000000000000}"/>
          </ac:spMkLst>
        </pc:spChg>
      </pc:sldChg>
      <pc:sldChg chg="modSp add del mod">
        <pc:chgData name="Xubin He" userId="a33a216f-f5a5-48b2-8576-548ff3eb278c" providerId="ADAL" clId="{939C8A29-24E9-0E47-9EB9-0E8C5504649C}" dt="2024-10-10T15:11:55.737" v="38" actId="404"/>
        <pc:sldMkLst>
          <pc:docMk/>
          <pc:sldMk cId="1457155775" sldId="350"/>
        </pc:sldMkLst>
        <pc:spChg chg="mod">
          <ac:chgData name="Xubin He" userId="a33a216f-f5a5-48b2-8576-548ff3eb278c" providerId="ADAL" clId="{939C8A29-24E9-0E47-9EB9-0E8C5504649C}" dt="2024-10-10T15:08:16.543" v="0"/>
          <ac:spMkLst>
            <pc:docMk/>
            <pc:sldMk cId="1457155775" sldId="350"/>
            <ac:spMk id="19" creationId="{00000000-0000-0000-0000-000000000000}"/>
          </ac:spMkLst>
        </pc:spChg>
        <pc:spChg chg="mod">
          <ac:chgData name="Xubin He" userId="a33a216f-f5a5-48b2-8576-548ff3eb278c" providerId="ADAL" clId="{939C8A29-24E9-0E47-9EB9-0E8C5504649C}" dt="2024-10-10T15:08:16.543" v="0"/>
          <ac:spMkLst>
            <pc:docMk/>
            <pc:sldMk cId="1457155775" sldId="350"/>
            <ac:spMk id="20" creationId="{00000000-0000-0000-0000-000000000000}"/>
          </ac:spMkLst>
        </pc:spChg>
        <pc:spChg chg="mod">
          <ac:chgData name="Xubin He" userId="a33a216f-f5a5-48b2-8576-548ff3eb278c" providerId="ADAL" clId="{939C8A29-24E9-0E47-9EB9-0E8C5504649C}" dt="2024-10-10T15:11:55.737" v="38" actId="404"/>
          <ac:spMkLst>
            <pc:docMk/>
            <pc:sldMk cId="1457155775" sldId="350"/>
            <ac:spMk id="71" creationId="{00000000-0000-0000-0000-000000000000}"/>
          </ac:spMkLst>
        </pc:spChg>
      </pc:sldChg>
      <pc:sldChg chg="add del">
        <pc:chgData name="Xubin He" userId="a33a216f-f5a5-48b2-8576-548ff3eb278c" providerId="ADAL" clId="{939C8A29-24E9-0E47-9EB9-0E8C5504649C}" dt="2024-10-10T15:20:58.316" v="63" actId="2696"/>
        <pc:sldMkLst>
          <pc:docMk/>
          <pc:sldMk cId="354682333" sldId="433"/>
        </pc:sldMkLst>
      </pc:sldChg>
      <pc:sldChg chg="add del">
        <pc:chgData name="Xubin He" userId="a33a216f-f5a5-48b2-8576-548ff3eb278c" providerId="ADAL" clId="{939C8A29-24E9-0E47-9EB9-0E8C5504649C}" dt="2024-10-10T15:20:55.410" v="60" actId="2696"/>
        <pc:sldMkLst>
          <pc:docMk/>
          <pc:sldMk cId="3677938028" sldId="435"/>
        </pc:sldMkLst>
      </pc:sldChg>
      <pc:sldChg chg="add del">
        <pc:chgData name="Xubin He" userId="a33a216f-f5a5-48b2-8576-548ff3eb278c" providerId="ADAL" clId="{939C8A29-24E9-0E47-9EB9-0E8C5504649C}" dt="2024-10-10T15:20:56.169" v="61" actId="2696"/>
        <pc:sldMkLst>
          <pc:docMk/>
          <pc:sldMk cId="2897748454" sldId="436"/>
        </pc:sldMkLst>
      </pc:sldChg>
      <pc:sldChg chg="add del">
        <pc:chgData name="Xubin He" userId="a33a216f-f5a5-48b2-8576-548ff3eb278c" providerId="ADAL" clId="{939C8A29-24E9-0E47-9EB9-0E8C5504649C}" dt="2024-10-10T15:20:57.459" v="62" actId="2696"/>
        <pc:sldMkLst>
          <pc:docMk/>
          <pc:sldMk cId="3983492418" sldId="437"/>
        </pc:sldMkLst>
      </pc:sldChg>
      <pc:sldChg chg="modSp add del mod modTransition">
        <pc:chgData name="Xubin He" userId="a33a216f-f5a5-48b2-8576-548ff3eb278c" providerId="ADAL" clId="{939C8A29-24E9-0E47-9EB9-0E8C5504649C}" dt="2024-10-10T15:13:45.451" v="56" actId="20577"/>
        <pc:sldMkLst>
          <pc:docMk/>
          <pc:sldMk cId="3533997622" sldId="458"/>
        </pc:sldMkLst>
        <pc:spChg chg="mod">
          <ac:chgData name="Xubin He" userId="a33a216f-f5a5-48b2-8576-548ff3eb278c" providerId="ADAL" clId="{939C8A29-24E9-0E47-9EB9-0E8C5504649C}" dt="2024-10-10T15:13:45.451" v="56" actId="20577"/>
          <ac:spMkLst>
            <pc:docMk/>
            <pc:sldMk cId="3533997622" sldId="458"/>
            <ac:spMk id="3" creationId="{00000000-0000-0000-0000-000000000000}"/>
          </ac:spMkLst>
        </pc:spChg>
        <pc:spChg chg="mod">
          <ac:chgData name="Xubin He" userId="a33a216f-f5a5-48b2-8576-548ff3eb278c" providerId="ADAL" clId="{939C8A29-24E9-0E47-9EB9-0E8C5504649C}" dt="2024-10-10T15:08:16.543" v="0"/>
          <ac:spMkLst>
            <pc:docMk/>
            <pc:sldMk cId="3533997622" sldId="458"/>
            <ac:spMk id="8" creationId="{00000000-0000-0000-0000-000000000000}"/>
          </ac:spMkLst>
        </pc:spChg>
        <pc:spChg chg="mod">
          <ac:chgData name="Xubin He" userId="a33a216f-f5a5-48b2-8576-548ff3eb278c" providerId="ADAL" clId="{939C8A29-24E9-0E47-9EB9-0E8C5504649C}" dt="2024-10-10T15:08:16.543" v="0"/>
          <ac:spMkLst>
            <pc:docMk/>
            <pc:sldMk cId="3533997622" sldId="458"/>
            <ac:spMk id="9" creationId="{00000000-0000-0000-0000-000000000000}"/>
          </ac:spMkLst>
        </pc:spChg>
      </pc:sldChg>
      <pc:sldChg chg="modSp add del modTransition">
        <pc:chgData name="Xubin He" userId="a33a216f-f5a5-48b2-8576-548ff3eb278c" providerId="ADAL" clId="{939C8A29-24E9-0E47-9EB9-0E8C5504649C}" dt="2024-10-10T15:08:21.836" v="2"/>
        <pc:sldMkLst>
          <pc:docMk/>
          <pc:sldMk cId="1244587979" sldId="463"/>
        </pc:sldMkLst>
        <pc:spChg chg="mod">
          <ac:chgData name="Xubin He" userId="a33a216f-f5a5-48b2-8576-548ff3eb278c" providerId="ADAL" clId="{939C8A29-24E9-0E47-9EB9-0E8C5504649C}" dt="2024-10-10T15:08:16.543" v="0"/>
          <ac:spMkLst>
            <pc:docMk/>
            <pc:sldMk cId="1244587979" sldId="463"/>
            <ac:spMk id="5" creationId="{00000000-0000-0000-0000-000000000000}"/>
          </ac:spMkLst>
        </pc:spChg>
        <pc:spChg chg="mod">
          <ac:chgData name="Xubin He" userId="a33a216f-f5a5-48b2-8576-548ff3eb278c" providerId="ADAL" clId="{939C8A29-24E9-0E47-9EB9-0E8C5504649C}" dt="2024-10-10T15:08:16.543" v="0"/>
          <ac:spMkLst>
            <pc:docMk/>
            <pc:sldMk cId="1244587979" sldId="463"/>
            <ac:spMk id="6" creationId="{00000000-0000-0000-0000-000000000000}"/>
          </ac:spMkLst>
        </pc:spChg>
      </pc:sldChg>
      <pc:sldChg chg="add del">
        <pc:chgData name="Xubin He" userId="a33a216f-f5a5-48b2-8576-548ff3eb278c" providerId="ADAL" clId="{939C8A29-24E9-0E47-9EB9-0E8C5504649C}" dt="2024-10-10T15:15:03.579" v="58"/>
        <pc:sldMkLst>
          <pc:docMk/>
          <pc:sldMk cId="1235038001" sldId="855"/>
        </pc:sldMkLst>
      </pc:sldChg>
      <pc:sldChg chg="add">
        <pc:chgData name="Xubin He" userId="a33a216f-f5a5-48b2-8576-548ff3eb278c" providerId="ADAL" clId="{939C8A29-24E9-0E47-9EB9-0E8C5504649C}" dt="2024-10-10T15:15:03.704" v="59"/>
        <pc:sldMkLst>
          <pc:docMk/>
          <pc:sldMk cId="3287120414" sldId="855"/>
        </pc:sldMkLst>
      </pc:sldChg>
      <pc:sldChg chg="add del">
        <pc:chgData name="Xubin He" userId="a33a216f-f5a5-48b2-8576-548ff3eb278c" providerId="ADAL" clId="{939C8A29-24E9-0E47-9EB9-0E8C5504649C}" dt="2024-10-10T15:15:03.579" v="58"/>
        <pc:sldMkLst>
          <pc:docMk/>
          <pc:sldMk cId="383058415" sldId="856"/>
        </pc:sldMkLst>
      </pc:sldChg>
      <pc:sldChg chg="add">
        <pc:chgData name="Xubin He" userId="a33a216f-f5a5-48b2-8576-548ff3eb278c" providerId="ADAL" clId="{939C8A29-24E9-0E47-9EB9-0E8C5504649C}" dt="2024-10-10T15:15:03.704" v="59"/>
        <pc:sldMkLst>
          <pc:docMk/>
          <pc:sldMk cId="3327481344" sldId="856"/>
        </pc:sldMkLst>
      </pc:sldChg>
      <pc:sldChg chg="add">
        <pc:chgData name="Xubin He" userId="a33a216f-f5a5-48b2-8576-548ff3eb278c" providerId="ADAL" clId="{939C8A29-24E9-0E47-9EB9-0E8C5504649C}" dt="2024-10-10T15:15:03.704" v="59"/>
        <pc:sldMkLst>
          <pc:docMk/>
          <pc:sldMk cId="1371469543" sldId="857"/>
        </pc:sldMkLst>
      </pc:sldChg>
      <pc:sldChg chg="add del">
        <pc:chgData name="Xubin He" userId="a33a216f-f5a5-48b2-8576-548ff3eb278c" providerId="ADAL" clId="{939C8A29-24E9-0E47-9EB9-0E8C5504649C}" dt="2024-10-10T15:15:03.579" v="58"/>
        <pc:sldMkLst>
          <pc:docMk/>
          <pc:sldMk cId="2574171658" sldId="857"/>
        </pc:sldMkLst>
      </pc:sldChg>
      <pc:sldChg chg="add del">
        <pc:chgData name="Xubin He" userId="a33a216f-f5a5-48b2-8576-548ff3eb278c" providerId="ADAL" clId="{939C8A29-24E9-0E47-9EB9-0E8C5504649C}" dt="2024-10-10T15:15:03.579" v="58"/>
        <pc:sldMkLst>
          <pc:docMk/>
          <pc:sldMk cId="3675835170" sldId="858"/>
        </pc:sldMkLst>
      </pc:sldChg>
      <pc:sldChg chg="add">
        <pc:chgData name="Xubin He" userId="a33a216f-f5a5-48b2-8576-548ff3eb278c" providerId="ADAL" clId="{939C8A29-24E9-0E47-9EB9-0E8C5504649C}" dt="2024-10-10T15:15:03.704" v="59"/>
        <pc:sldMkLst>
          <pc:docMk/>
          <pc:sldMk cId="3941998189" sldId="85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D3E28C4F-4FE9-4D22-93D8-487A4D01D983}" type="datetimeFigureOut">
              <a:rPr lang="en-US" smtClean="0"/>
              <a:pPr/>
              <a:t>2/19/2025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BD5F390F-F66B-4732-9C46-6C80D0575F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4960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r">
              <a:defRPr sz="1300"/>
            </a:lvl1pPr>
          </a:lstStyle>
          <a:p>
            <a:fld id="{EE18CB36-612C-4E4A-AC83-E89476AEC2BF}" type="datetimeFigureOut">
              <a:rPr lang="en-US" smtClean="0"/>
              <a:pPr/>
              <a:t>2/19/2025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1" tIns="48326" rIns="96651" bIns="4832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vert="horz" lIns="96651" tIns="48326" rIns="96651" bIns="4832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r">
              <a:defRPr sz="1300"/>
            </a:lvl1pPr>
          </a:lstStyle>
          <a:p>
            <a:fld id="{EE707532-839C-41A2-9E71-D5288AEAE6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649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6">
            <a:extLst>
              <a:ext uri="{FF2B5EF4-FFF2-40B4-BE49-F238E27FC236}">
                <a16:creationId xmlns:a16="http://schemas.microsoft.com/office/drawing/2014/main" id="{73AB70AC-105F-AB59-DDC4-69561FA52CC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ECE6130: Computer Architecture,  T.T.U</a:t>
            </a:r>
          </a:p>
        </p:txBody>
      </p:sp>
      <p:sp>
        <p:nvSpPr>
          <p:cNvPr id="29698" name="Rectangle 7">
            <a:extLst>
              <a:ext uri="{FF2B5EF4-FFF2-40B4-BE49-F238E27FC236}">
                <a16:creationId xmlns:a16="http://schemas.microsoft.com/office/drawing/2014/main" id="{70E6FF61-6730-BFA6-4FB0-45E7603221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8A97E82-4ED7-4347-B0BC-C64DE55354FE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9699" name="Rectangle 2050">
            <a:extLst>
              <a:ext uri="{FF2B5EF4-FFF2-40B4-BE49-F238E27FC236}">
                <a16:creationId xmlns:a16="http://schemas.microsoft.com/office/drawing/2014/main" id="{1B0F4434-7D49-E5A3-9B25-D562621EC2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2051">
            <a:extLst>
              <a:ext uri="{FF2B5EF4-FFF2-40B4-BE49-F238E27FC236}">
                <a16:creationId xmlns:a16="http://schemas.microsoft.com/office/drawing/2014/main" id="{85D9824D-E844-3B40-294D-30637A952B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200EAF7-2ECE-4AEB-945B-191F0E9AC466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74117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84BDD1C-DBA3-433F-87A6-EBAD584D06DF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1374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70220FA-941E-4457-86C1-BFB3854AFBC1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0738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01CB3CC-E608-433E-B574-B4E7E921EC5F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96746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EBF59DB-CF9D-4323-BBED-08F21987AE3D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16357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39753D5-7A1C-4668-A3EF-7930A6E68898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03217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>
            <a:extLst>
              <a:ext uri="{FF2B5EF4-FFF2-40B4-BE49-F238E27FC236}">
                <a16:creationId xmlns:a16="http://schemas.microsoft.com/office/drawing/2014/main" id="{D0CC2123-96D7-4036-90B3-13D569144F1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0962" name="Notes Placeholder 2">
            <a:extLst>
              <a:ext uri="{FF2B5EF4-FFF2-40B4-BE49-F238E27FC236}">
                <a16:creationId xmlns:a16="http://schemas.microsoft.com/office/drawing/2014/main" id="{42EE9AC9-4A81-42DF-B9CF-DFC40C5B8C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40963" name="Slide Number Placeholder 3">
            <a:extLst>
              <a:ext uri="{FF2B5EF4-FFF2-40B4-BE49-F238E27FC236}">
                <a16:creationId xmlns:a16="http://schemas.microsoft.com/office/drawing/2014/main" id="{4184BDAC-722C-4DFF-9555-5495FCF3BA6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8CFD168-7E2F-498C-A2A4-1AFF285D74B6}" type="slidenum">
              <a:rPr lang="en-US" altLang="en-US" sz="1300"/>
              <a:pPr eaLnBrk="1" hangingPunct="1"/>
              <a:t>22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4043993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0B15C-66BF-4548-B9F7-ABFD8B692764}" type="datetime1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J. Leskovec, A. Rajaraman, J. Ullman: Mining of Massive Datasets, http://www.mmds.org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E39B9-8394-4A3F-AE29-D25E40635A66}" type="datetime1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J. Leskovec, A. Rajaraman, J. Ullman: Mining of Massive Datasets, http://www.mmds.org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9BE1B-109A-4A1E-A524-238B7EF05396}" type="datetime1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r>
              <a:rPr lang="en-US"/>
              <a:t>J. Leskovec, A. Rajaraman, J. Ullman: Mining of Massive Datasets, http://www.mmds.org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8226720" cy="1143480"/>
          </a:xfrm>
        </p:spPr>
        <p:txBody>
          <a:bodyPr tIns="41473" bIns="41473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920" y="1604329"/>
            <a:ext cx="4043520" cy="4524955"/>
          </a:xfrm>
        </p:spPr>
        <p:txBody>
          <a:bodyPr rIns="82945" bIns="41473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39680" y="1604329"/>
            <a:ext cx="4044960" cy="4524955"/>
          </a:xfrm>
        </p:spPr>
        <p:txBody>
          <a:bodyPr rIns="82945" bIns="41473"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457920" y="6247376"/>
            <a:ext cx="2126880" cy="472370"/>
          </a:xfrm>
        </p:spPr>
        <p:txBody>
          <a:bodyPr tIns="41473"/>
          <a:lstStyle>
            <a:lvl1pPr>
              <a:defRPr/>
            </a:lvl1pPr>
          </a:lstStyle>
          <a:p>
            <a:fld id="{8B8FAD7C-9E74-490A-9976-CEAC407DBF81}" type="datetime1">
              <a:rPr lang="en-US" smtClean="0"/>
              <a:t>2/19/2025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3126240" y="6247376"/>
            <a:ext cx="2897280" cy="472370"/>
          </a:xfrm>
        </p:spPr>
        <p:txBody>
          <a:bodyPr tIns="41473"/>
          <a:lstStyle>
            <a:lvl1pPr>
              <a:defRPr/>
            </a:lvl1pPr>
          </a:lstStyle>
          <a:p>
            <a:r>
              <a:rPr lang="en-US"/>
              <a:t>J. Leskovec, A. Rajaraman, J. Ullman: Mining of Massive Datasets, http://www.mmds.org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>
          <a:xfrm>
            <a:off x="6554880" y="6247376"/>
            <a:ext cx="2128320" cy="472370"/>
          </a:xfrm>
        </p:spPr>
        <p:txBody>
          <a:bodyPr lIns="82945" tIns="41473" rIns="82945"/>
          <a:lstStyle>
            <a:lvl1pPr>
              <a:defRPr/>
            </a:lvl1pPr>
          </a:lstStyle>
          <a:p>
            <a:fld id="{10066599-523B-4641-9CCC-17D83CD935E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667AA6D-B4FD-46B1-B3E9-B042C52C85A2}" type="datetime1">
              <a:rPr lang="en-US" smtClean="0"/>
              <a:t>2/19/2025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J. Leskovec, A. Rajaraman, J. Ullman: Mining of Massive Datasets, http://www.mmds.org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9826768-8FCE-4417-A22B-1D26CD2A84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9750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18583988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69334521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53726815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143000"/>
            <a:ext cx="42291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143000"/>
            <a:ext cx="42291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04120279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67278668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7634463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875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A1004-7A34-4C69-A29F-7848CCE72792}" type="datetime1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J. Leskovec, A. Rajaraman, J. Ullman: Mining of Massive Datasets, http://www.mmds.org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7184399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5118428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87446545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66361074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304800"/>
            <a:ext cx="2152650" cy="6019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304800"/>
            <a:ext cx="6305550" cy="6019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52679445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106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1143000"/>
            <a:ext cx="42291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143000"/>
            <a:ext cx="42291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11620309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106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1143000"/>
            <a:ext cx="42291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0100" y="1143000"/>
            <a:ext cx="4229100" cy="2514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10100" y="3810000"/>
            <a:ext cx="4229100" cy="2514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7317932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914400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743200"/>
            <a:ext cx="8022336" cy="685800"/>
          </a:xfrm>
        </p:spPr>
        <p:txBody>
          <a:bodyPr lIns="146304" tIns="0" rIns="45720" bIns="0" anchor="t">
            <a:normAutofit/>
          </a:bodyPr>
          <a:lstStyle>
            <a:lvl1pPr marL="0" indent="0">
              <a:buNone/>
              <a:defRPr sz="4000" b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1924C-0E5F-41F9-9EF2-A30D8DD943B5}" type="datetime1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J. Leskovec, A. Rajaraman, J. Ullman: Mining of Massive Datasets, http://www.mmds.org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5504688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5504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F3B2-6969-4711-938A-F55A29B51480}" type="datetime1">
              <a:rPr lang="en-US" smtClean="0"/>
              <a:t>2/19/2025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J. Leskovec, A. Rajaraman, J. Ullman: Mining of Massive Datasets, http://www.mmds.org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23338"/>
            <a:ext cx="4040188" cy="43774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95400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23338"/>
            <a:ext cx="4041775" cy="43774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8DACF-DAC8-4C22-99F4-5AC8B8C6B7F9}" type="datetime1">
              <a:rPr lang="en-US" smtClean="0"/>
              <a:t>2/19/2025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J. Leskovec, A. Rajaraman, J. Ullman: Mining of Massive Datasets, http://www.mmds.org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4880-51F2-491D-B30A-1FC47B871D77}" type="datetime1">
              <a:rPr lang="en-US" smtClean="0"/>
              <a:t>2/19/2025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J. Leskovec, A. Rajaraman, J. Ullman: Mining of Massive Datasets, http://www.mmds.org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C6C30-2214-40E2-AEE5-9AE66D1057D0}" type="datetime1">
              <a:rPr lang="en-US" smtClean="0"/>
              <a:t>2/19/2025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J. Leskovec, A. Rajaraman, J. Ullman: Mining of Massive Datasets, http://www.mmds.org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C5491-B905-4984-8643-1B7C9312C1C7}" type="datetime1">
              <a:rPr lang="en-US" smtClean="0"/>
              <a:t>2/19/2025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J. Leskovec, A. Rajaraman, J. Ullman: Mining of Massive Datasets, http://www.mmds.org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0D1BAC21-6A2B-4248-BF0F-2BED273A4141}" type="datetime1">
              <a:rPr lang="en-US" smtClean="0"/>
              <a:t>2/19/2025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r>
              <a:rPr lang="en-US"/>
              <a:t>J. Leskovec, A. Rajaraman, J. Ullman: Mining of Massive Datasets, http://www.mmds.org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02108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1"/>
            <a:ext cx="9143999" cy="1021079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5257801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83680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900">
                <a:solidFill>
                  <a:schemeClr val="tx1">
                    <a:tint val="9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  <a:extLst/>
          </a:lstStyle>
          <a:p>
            <a:fld id="{C998EF77-6613-48F2-974F-C60E70302254}" type="datetime1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583680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900">
                <a:solidFill>
                  <a:schemeClr val="tx1">
                    <a:tint val="9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  <a:extLst/>
          </a:lstStyle>
          <a:p>
            <a:r>
              <a:rPr lang="en-US"/>
              <a:t>J. Leskovec, A. Rajaraman, J. Ullman: Mining of Massive Datasets, http://www.mmds.org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583680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900">
                <a:solidFill>
                  <a:schemeClr val="tx1">
                    <a:tint val="9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  <a:extLst/>
          </a:lstStyle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5" r:id="rId12"/>
    <p:sldLayoutId id="2147483677" r:id="rId13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100000"/>
        <a:buFont typeface="Wingdings" pitchFamily="2" charset="2"/>
        <a:buChar char="§"/>
        <a:defRPr kumimoji="0" sz="28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SzPct val="100000"/>
        <a:buFont typeface="Wingdings" pitchFamily="2" charset="2"/>
        <a:buChar char="§"/>
        <a:defRPr kumimoji="0" sz="24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 pitchFamily="2" charset="2"/>
        <a:buChar char="§"/>
        <a:defRPr kumimoji="0"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SzPct val="100000"/>
        <a:buFont typeface="Wingdings" pitchFamily="2" charset="2"/>
        <a:buChar char="§"/>
        <a:defRPr kumimoji="0" lang="en-US" sz="2000" kern="1200" smtClean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C0E3800-14AB-30FD-4B91-1581763A1B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304800"/>
            <a:ext cx="8610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Slide Title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4B6C654-7492-FD42-8B12-3BE02D3B39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143000"/>
            <a:ext cx="8610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Body Text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9AB96E3-D098-95E5-5089-97F4E9A58F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45488" y="6378575"/>
            <a:ext cx="412750" cy="27463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 b="1">
                <a:solidFill>
                  <a:schemeClr val="bg2"/>
                </a:solidFill>
                <a:latin typeface="Arial" panose="020B0604020202020204" pitchFamily="34" charset="0"/>
              </a:rPr>
              <a:t> </a:t>
            </a:r>
            <a:fld id="{C7830EF4-9F26-C849-A29D-94A8C9E392D2}" type="slidenum">
              <a:rPr lang="en-US" altLang="en-US" sz="1200" b="1" smtClean="0">
                <a:solidFill>
                  <a:schemeClr val="bg2"/>
                </a:solidFill>
                <a:latin typeface="Arial" panose="020B0604020202020204" pitchFamily="34" charset="0"/>
              </a:rPr>
              <a:pPr>
                <a:defRPr/>
              </a:pPr>
              <a:t>‹#›</a:t>
            </a:fld>
            <a:endParaRPr lang="en-US" altLang="en-US" sz="1200" b="1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5820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</p:sldLayoutIdLst>
  <p:transition/>
  <p:hf sldNum="0"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 b="1">
          <a:solidFill>
            <a:srgbClr val="DC2F00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 b="1">
          <a:solidFill>
            <a:srgbClr val="DC2F00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 b="1">
          <a:solidFill>
            <a:srgbClr val="DC2F00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 b="1">
          <a:solidFill>
            <a:srgbClr val="DC2F00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 b="1">
          <a:solidFill>
            <a:srgbClr val="DC2F00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 b="1">
          <a:solidFill>
            <a:srgbClr val="DC2F00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 b="1">
          <a:solidFill>
            <a:srgbClr val="DC2F00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 b="1">
          <a:solidFill>
            <a:srgbClr val="DC2F00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 b="1">
          <a:solidFill>
            <a:srgbClr val="DC2F00"/>
          </a:solidFill>
          <a:latin typeface="Times New Roman" pitchFamily="18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800" b="1">
          <a:solidFill>
            <a:srgbClr val="0000B4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400">
          <a:solidFill>
            <a:srgbClr val="000078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200">
          <a:solidFill>
            <a:srgbClr val="000045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2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2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200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200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200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mds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CA2VuHTHcM" TargetMode="External"/><Relationship Id="rId2" Type="http://schemas.openxmlformats.org/officeDocument/2006/relationships/hyperlink" Target="http://www.mathcs.emory.edu/~cheung/Courses/554/Syllabus/9-parallel/matrix-mult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oursera.org/lecture/machine-learning/map-reduce-and-data-parallelism-10sqI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>
            <a:extLst>
              <a:ext uri="{FF2B5EF4-FFF2-40B4-BE49-F238E27FC236}">
                <a16:creationId xmlns:a16="http://schemas.microsoft.com/office/drawing/2014/main" id="{8A42C8FD-34E0-8F95-05BD-F7CE9D9D41E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71550"/>
            <a:ext cx="9144000" cy="1636713"/>
          </a:xfrm>
          <a:noFill/>
        </p:spPr>
        <p:txBody>
          <a:bodyPr lIns="90488" rIns="90488"/>
          <a:lstStyle/>
          <a:p>
            <a:r>
              <a:rPr lang="en-US" altLang="en-US" sz="3400" dirty="0">
                <a:ea typeface="ＭＳ Ｐゴシック" panose="020B0600070205080204" pitchFamily="34" charset="-128"/>
              </a:rPr>
              <a:t>CIS 4517/5517: </a:t>
            </a:r>
            <a:br>
              <a:rPr lang="en-US" altLang="en-US" sz="3400" dirty="0">
                <a:ea typeface="ＭＳ Ｐゴシック" panose="020B0600070205080204" pitchFamily="34" charset="-128"/>
              </a:rPr>
            </a:br>
            <a:r>
              <a:rPr lang="en-US" altLang="en-US" sz="3400" dirty="0">
                <a:ea typeface="ＭＳ Ｐゴシック" panose="020B0600070205080204" pitchFamily="34" charset="-128"/>
              </a:rPr>
              <a:t>Data Intensive and Cloud Computing</a:t>
            </a:r>
            <a:br>
              <a:rPr lang="en-US" altLang="en-US" sz="3400" dirty="0">
                <a:ea typeface="ＭＳ Ｐゴシック" panose="020B0600070205080204" pitchFamily="34" charset="-128"/>
              </a:rPr>
            </a:br>
            <a:br>
              <a:rPr lang="en-US" altLang="en-US" sz="3400" dirty="0">
                <a:ea typeface="ＭＳ Ｐゴシック" panose="020B0600070205080204" pitchFamily="34" charset="-128"/>
              </a:rPr>
            </a:br>
            <a:r>
              <a:rPr lang="en-US" altLang="en-US" sz="24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MapReduce examples</a:t>
            </a:r>
            <a:endParaRPr lang="en-US" altLang="en-US" sz="3400" dirty="0">
              <a:solidFill>
                <a:schemeClr val="tx1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8674" name="Rectangle 3">
            <a:extLst>
              <a:ext uri="{FF2B5EF4-FFF2-40B4-BE49-F238E27FC236}">
                <a16:creationId xmlns:a16="http://schemas.microsoft.com/office/drawing/2014/main" id="{9E80FF64-B62D-89BD-C6C5-C15B995A1E2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223169" y="2934907"/>
            <a:ext cx="6697662" cy="3511613"/>
          </a:xfrm>
          <a:noFill/>
        </p:spPr>
        <p:txBody>
          <a:bodyPr lIns="90488" rIns="90488"/>
          <a:lstStyle/>
          <a:p>
            <a:r>
              <a:rPr lang="en-US" dirty="0"/>
              <a:t>Credit:</a:t>
            </a:r>
          </a:p>
          <a:p>
            <a:pPr lvl="1"/>
            <a:r>
              <a:rPr lang="en-US" dirty="0"/>
              <a:t>Most slides are adapted from: </a:t>
            </a:r>
            <a:r>
              <a:rPr lang="en-US" sz="2400" dirty="0">
                <a:hlinkClick r:id="rId3"/>
              </a:rPr>
              <a:t>http://www.mmds.org</a:t>
            </a:r>
            <a:r>
              <a:rPr lang="en-US" sz="2400" dirty="0"/>
              <a:t>  </a:t>
            </a:r>
          </a:p>
          <a:p>
            <a:pPr lvl="1"/>
            <a:r>
              <a:rPr lang="en-US" sz="2400" dirty="0"/>
              <a:t>Mining of Massive Datasets, by</a:t>
            </a:r>
            <a:r>
              <a:rPr lang="en-US" sz="2800" dirty="0"/>
              <a:t> </a:t>
            </a:r>
            <a:r>
              <a:rPr lang="en-US" sz="2400" dirty="0"/>
              <a:t>Jure </a:t>
            </a:r>
            <a:r>
              <a:rPr lang="en-US" sz="2400" dirty="0" err="1"/>
              <a:t>Leskovec</a:t>
            </a:r>
            <a:r>
              <a:rPr lang="en-US" sz="2400" dirty="0"/>
              <a:t>, Anand Rajaraman, Jeff Ullman</a:t>
            </a:r>
          </a:p>
          <a:p>
            <a:pPr lvl="1"/>
            <a:endParaRPr lang="en-US" dirty="0"/>
          </a:p>
          <a:p>
            <a:r>
              <a:rPr lang="en-US" dirty="0"/>
              <a:t>Read Chapter 2 of “</a:t>
            </a:r>
            <a:r>
              <a:rPr lang="en-US" b="1" dirty="0"/>
              <a:t>Mining of Massive Datasets”</a:t>
            </a:r>
            <a:r>
              <a:rPr lang="en-US" dirty="0"/>
              <a:t> at </a:t>
            </a:r>
            <a:r>
              <a:rPr lang="en-US" sz="2800" dirty="0"/>
              <a:t>http://www.mmds.org</a:t>
            </a:r>
            <a:endParaRPr lang="en-US" dirty="0"/>
          </a:p>
          <a:p>
            <a:pPr marL="285750" indent="-285750"/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Matrix-Vector multiplication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r>
                  <a:rPr lang="en-US"/>
                  <a:t>Compute the product of matrix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/>
                      </a:rPr>
                      <m:t>𝑀</m:t>
                    </m:r>
                    <m:r>
                      <a:rPr lang="en-US" i="1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/>
                  <a:t>with vector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/>
                      </a:rPr>
                      <m:t>𝑣</m:t>
                    </m:r>
                  </m:oMath>
                </a14:m>
                <a:endParaRPr lang="en-US">
                  <a:solidFill>
                    <a:srgbClr val="C0000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𝑀𝑣</m:t>
                              </m:r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𝑖𝑗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/>
              </a:p>
              <a:p>
                <a:r>
                  <a:rPr lang="en-US"/>
                  <a:t>This is an operation that appears very often in many different tasks</a:t>
                </a:r>
              </a:p>
              <a:p>
                <a:pPr lvl="1"/>
                <a:r>
                  <a:rPr lang="en-US"/>
                  <a:t>E.g., the computation of the </a:t>
                </a:r>
                <a:r>
                  <a:rPr lang="en-US">
                    <a:solidFill>
                      <a:srgbClr val="0070C0"/>
                    </a:solidFill>
                  </a:rPr>
                  <a:t>PageRank</a:t>
                </a:r>
                <a:r>
                  <a:rPr lang="en-US"/>
                  <a:t> vectors.</a:t>
                </a:r>
              </a:p>
              <a:p>
                <a:pPr lvl="1"/>
                <a:r>
                  <a:rPr lang="en-US"/>
                  <a:t>The size of the Web matrix is in the order of billions! But it is a very </a:t>
                </a:r>
                <a:r>
                  <a:rPr lang="en-US">
                    <a:solidFill>
                      <a:schemeClr val="accent6">
                        <a:lumMod val="75000"/>
                      </a:schemeClr>
                    </a:solidFill>
                  </a:rPr>
                  <a:t>sparse</a:t>
                </a:r>
                <a:r>
                  <a:rPr lang="en-US"/>
                  <a:t> matrix</a:t>
                </a:r>
              </a:p>
              <a:p>
                <a:endParaRPr lang="en-US"/>
              </a:p>
              <a:p>
                <a:r>
                  <a:rPr lang="en-US">
                    <a:solidFill>
                      <a:srgbClr val="0070C0"/>
                    </a:solidFill>
                  </a:rPr>
                  <a:t>Storage</a:t>
                </a:r>
                <a:r>
                  <a:rPr lang="en-US"/>
                  <a:t>:</a:t>
                </a:r>
              </a:p>
              <a:p>
                <a:pPr marL="0" indent="0">
                  <a:buNone/>
                </a:pPr>
                <a:r>
                  <a:rPr lang="en-US"/>
                  <a:t>The matrix and vectors are stored in a </a:t>
                </a:r>
                <a:r>
                  <a:rPr lang="en-US">
                    <a:solidFill>
                      <a:schemeClr val="accent6">
                        <a:lumMod val="75000"/>
                      </a:schemeClr>
                    </a:solidFill>
                  </a:rPr>
                  <a:t>sparse form</a:t>
                </a:r>
                <a:r>
                  <a:rPr lang="en-US"/>
                  <a:t>:</a:t>
                </a:r>
              </a:p>
              <a:p>
                <a:pPr lvl="1"/>
                <a:r>
                  <a:rPr lang="en-US"/>
                  <a:t>Triplets of the form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/>
                  <a:t> for the non-zero entries of the matrix</a:t>
                </a:r>
              </a:p>
              <a:p>
                <a:pPr lvl="1"/>
                <a:r>
                  <a:rPr lang="en-US"/>
                  <a:t>Pairs of the form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/>
                  <a:t> for the elements of the vector.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852" t="-1624" b="-23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66121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Matrix-vector multiplication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r>
                  <a:rPr lang="en-US" dirty="0">
                    <a:solidFill>
                      <a:srgbClr val="0070C0"/>
                    </a:solidFill>
                  </a:rPr>
                  <a:t>Case 1: The vector fits in memory</a:t>
                </a:r>
              </a:p>
              <a:p>
                <a:pPr lvl="1"/>
                <a:r>
                  <a:rPr lang="en-US" dirty="0"/>
                  <a:t>In this case the vector that we want multiply is loaded in memory at each </a:t>
                </a:r>
                <a:r>
                  <a:rPr lang="en-US" dirty="0">
                    <a:solidFill>
                      <a:srgbClr val="C00000"/>
                    </a:solidFill>
                  </a:rPr>
                  <a:t>mapper</a:t>
                </a:r>
                <a:r>
                  <a:rPr lang="en-US" dirty="0"/>
                  <a:t>.</a:t>
                </a:r>
              </a:p>
              <a:p>
                <a:endParaRPr lang="en-US" dirty="0"/>
              </a:p>
              <a:p>
                <a:r>
                  <a:rPr lang="en-US" dirty="0"/>
                  <a:t>Recall that we want to compute: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𝑖𝑗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for entry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/>
                  <a:t> of the output vector.</a:t>
                </a:r>
              </a:p>
              <a:p>
                <a:endParaRPr lang="en-US" dirty="0"/>
              </a:p>
              <a:p>
                <a:r>
                  <a:rPr lang="en-US" dirty="0"/>
                  <a:t>How should we define the map-reduce process?</a:t>
                </a:r>
              </a:p>
              <a:p>
                <a:pPr lvl="1"/>
                <a:r>
                  <a:rPr lang="en-US" dirty="0"/>
                  <a:t>The </a:t>
                </a:r>
                <a:r>
                  <a:rPr lang="en-US" b="1" dirty="0">
                    <a:solidFill>
                      <a:srgbClr val="C00000"/>
                    </a:solidFill>
                  </a:rPr>
                  <a:t>mapper</a:t>
                </a:r>
                <a:r>
                  <a:rPr lang="en-US" dirty="0"/>
                  <a:t> reads a chunk of the matrix M, and for each entry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𝑖𝑗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/>
                  <a:t> it outputs the key-value pair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The </a:t>
                </a:r>
                <a:r>
                  <a:rPr lang="en-US" b="1" dirty="0">
                    <a:solidFill>
                      <a:srgbClr val="7030A0"/>
                    </a:solidFill>
                  </a:rPr>
                  <a:t>reducer</a:t>
                </a:r>
                <a:r>
                  <a:rPr lang="en-US" dirty="0"/>
                  <a:t> takes the sum of all values that are associated with row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691" r="-463" b="-12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97539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Matrix-vector multiplication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Case 2: The vector does not fit in memory</a:t>
            </a:r>
          </a:p>
          <a:p>
            <a:r>
              <a:rPr lang="en-US" dirty="0"/>
              <a:t>In this case we split the matrix and the vector into stripes: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We perform the computation for  each stripe of the matrix, where the vector can fit into memory</a:t>
            </a:r>
          </a:p>
          <a:p>
            <a:pPr lvl="1"/>
            <a:r>
              <a:rPr lang="en-US" dirty="0"/>
              <a:t>For PageRank it is better to split the matrix into blocks.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6772" y="2345376"/>
            <a:ext cx="5960731" cy="3017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04113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067800" cy="98755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600"/>
              <a:t>Example: Sparse Matrices with Map/Reduce</a:t>
            </a:r>
          </a:p>
        </p:txBody>
      </p:sp>
      <p:sp>
        <p:nvSpPr>
          <p:cNvPr id="504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918" y="3810530"/>
            <a:ext cx="8306223" cy="2632556"/>
          </a:xfrm>
        </p:spPr>
        <p:txBody>
          <a:bodyPr>
            <a:normAutofit fontScale="92500" lnSpcReduction="20000"/>
          </a:bodyPr>
          <a:lstStyle/>
          <a:p>
            <a:pPr lvl="1">
              <a:defRPr/>
            </a:pPr>
            <a:r>
              <a:rPr lang="en-US"/>
              <a:t>Task: Compute product C = A·B</a:t>
            </a:r>
          </a:p>
          <a:p>
            <a:pPr lvl="1">
              <a:defRPr/>
            </a:pPr>
            <a:r>
              <a:rPr lang="en-US"/>
              <a:t>Assume most matrix entries are 0</a:t>
            </a:r>
          </a:p>
          <a:p>
            <a:pPr>
              <a:defRPr/>
            </a:pPr>
            <a:r>
              <a:rPr lang="en-US">
                <a:sym typeface="Symbol" pitchFamily="18" charset="2"/>
              </a:rPr>
              <a:t>Motivation</a:t>
            </a:r>
          </a:p>
          <a:p>
            <a:pPr lvl="1">
              <a:defRPr/>
            </a:pPr>
            <a:r>
              <a:rPr lang="en-US">
                <a:sym typeface="Symbol" pitchFamily="18" charset="2"/>
              </a:rPr>
              <a:t>Core problem in scientific computing</a:t>
            </a:r>
          </a:p>
          <a:p>
            <a:pPr lvl="1">
              <a:defRPr/>
            </a:pPr>
            <a:r>
              <a:rPr lang="en-US">
                <a:sym typeface="Symbol" pitchFamily="18" charset="2"/>
              </a:rPr>
              <a:t>Challenging for parallel execution</a:t>
            </a:r>
          </a:p>
          <a:p>
            <a:pPr lvl="1">
              <a:defRPr/>
            </a:pPr>
            <a:r>
              <a:rPr lang="en-US">
                <a:sym typeface="Symbol" pitchFamily="18" charset="2"/>
              </a:rPr>
              <a:t>Demonstrate expressiveness of Map/Reduce</a:t>
            </a:r>
          </a:p>
        </p:txBody>
      </p:sp>
      <p:grpSp>
        <p:nvGrpSpPr>
          <p:cNvPr id="25604" name="Group 4"/>
          <p:cNvGrpSpPr>
            <a:grpSpLocks/>
          </p:cNvGrpSpPr>
          <p:nvPr/>
        </p:nvGrpSpPr>
        <p:grpSpPr bwMode="auto">
          <a:xfrm>
            <a:off x="1367149" y="1673963"/>
            <a:ext cx="1384636" cy="1713705"/>
            <a:chOff x="2828" y="1798"/>
            <a:chExt cx="871" cy="1078"/>
          </a:xfrm>
        </p:grpSpPr>
        <p:grpSp>
          <p:nvGrpSpPr>
            <p:cNvPr id="25629" name="Group 5"/>
            <p:cNvGrpSpPr>
              <a:grpSpLocks/>
            </p:cNvGrpSpPr>
            <p:nvPr/>
          </p:nvGrpSpPr>
          <p:grpSpPr bwMode="auto">
            <a:xfrm>
              <a:off x="2828" y="2012"/>
              <a:ext cx="871" cy="864"/>
              <a:chOff x="2828" y="2012"/>
              <a:chExt cx="871" cy="864"/>
            </a:xfrm>
          </p:grpSpPr>
          <p:grpSp>
            <p:nvGrpSpPr>
              <p:cNvPr id="25631" name="Group 6"/>
              <p:cNvGrpSpPr>
                <a:grpSpLocks/>
              </p:cNvGrpSpPr>
              <p:nvPr/>
            </p:nvGrpSpPr>
            <p:grpSpPr bwMode="auto">
              <a:xfrm>
                <a:off x="2828" y="2012"/>
                <a:ext cx="864" cy="864"/>
                <a:chOff x="2828" y="2012"/>
                <a:chExt cx="864" cy="864"/>
              </a:xfrm>
            </p:grpSpPr>
            <p:sp>
              <p:nvSpPr>
                <p:cNvPr id="25634" name="Rectangle 7"/>
                <p:cNvSpPr>
                  <a:spLocks noChangeArrowheads="1"/>
                </p:cNvSpPr>
                <p:nvPr/>
              </p:nvSpPr>
              <p:spPr bwMode="auto">
                <a:xfrm>
                  <a:off x="2828" y="2012"/>
                  <a:ext cx="288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wrap="none" lIns="45784" rIns="45784" anchor="ctr"/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402">
                      <a:latin typeface="Courier New" panose="02070309020205020404" pitchFamily="49" charset="0"/>
                    </a:rPr>
                    <a:t>10</a:t>
                  </a:r>
                </a:p>
              </p:txBody>
            </p:sp>
            <p:sp>
              <p:nvSpPr>
                <p:cNvPr id="25635" name="Rectangle 8"/>
                <p:cNvSpPr>
                  <a:spLocks noChangeArrowheads="1"/>
                </p:cNvSpPr>
                <p:nvPr/>
              </p:nvSpPr>
              <p:spPr bwMode="auto">
                <a:xfrm>
                  <a:off x="3116" y="2012"/>
                  <a:ext cx="288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wrap="none" lIns="45784" rIns="45784" anchor="ctr"/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endParaRPr lang="en-US" altLang="en-US" sz="1402">
                    <a:latin typeface="Courier New" panose="02070309020205020404" pitchFamily="49" charset="0"/>
                  </a:endParaRPr>
                </a:p>
              </p:txBody>
            </p:sp>
            <p:sp>
              <p:nvSpPr>
                <p:cNvPr id="25636" name="Rectangle 9"/>
                <p:cNvSpPr>
                  <a:spLocks noChangeArrowheads="1"/>
                </p:cNvSpPr>
                <p:nvPr/>
              </p:nvSpPr>
              <p:spPr bwMode="auto">
                <a:xfrm>
                  <a:off x="3404" y="2012"/>
                  <a:ext cx="288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wrap="none" lIns="45784" rIns="45784" anchor="ctr"/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402">
                      <a:latin typeface="Courier New" panose="02070309020205020404" pitchFamily="49" charset="0"/>
                    </a:rPr>
                    <a:t>20</a:t>
                  </a:r>
                </a:p>
              </p:txBody>
            </p:sp>
            <p:sp>
              <p:nvSpPr>
                <p:cNvPr id="25637" name="Rectangle 10"/>
                <p:cNvSpPr>
                  <a:spLocks noChangeArrowheads="1"/>
                </p:cNvSpPr>
                <p:nvPr/>
              </p:nvSpPr>
              <p:spPr bwMode="auto">
                <a:xfrm>
                  <a:off x="2828" y="2300"/>
                  <a:ext cx="288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wrap="none" lIns="45784" rIns="45784" anchor="ctr"/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endParaRPr lang="en-US" altLang="en-US" sz="1402">
                    <a:latin typeface="Courier New" panose="02070309020205020404" pitchFamily="49" charset="0"/>
                  </a:endParaRPr>
                </a:p>
              </p:txBody>
            </p:sp>
            <p:sp>
              <p:nvSpPr>
                <p:cNvPr id="25638" name="Rectangle 11"/>
                <p:cNvSpPr>
                  <a:spLocks noChangeArrowheads="1"/>
                </p:cNvSpPr>
                <p:nvPr/>
              </p:nvSpPr>
              <p:spPr bwMode="auto">
                <a:xfrm>
                  <a:off x="3116" y="2300"/>
                  <a:ext cx="288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wrap="none" lIns="45784" rIns="45784" anchor="ctr"/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402">
                      <a:latin typeface="Courier New" panose="02070309020205020404" pitchFamily="49" charset="0"/>
                    </a:rPr>
                    <a:t>30</a:t>
                  </a:r>
                </a:p>
              </p:txBody>
            </p:sp>
            <p:sp>
              <p:nvSpPr>
                <p:cNvPr id="25639" name="Rectangle 12"/>
                <p:cNvSpPr>
                  <a:spLocks noChangeArrowheads="1"/>
                </p:cNvSpPr>
                <p:nvPr/>
              </p:nvSpPr>
              <p:spPr bwMode="auto">
                <a:xfrm>
                  <a:off x="3404" y="2300"/>
                  <a:ext cx="288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wrap="none" lIns="45784" rIns="45784" anchor="ctr"/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402">
                      <a:latin typeface="Courier New" panose="02070309020205020404" pitchFamily="49" charset="0"/>
                    </a:rPr>
                    <a:t>40</a:t>
                  </a:r>
                </a:p>
              </p:txBody>
            </p:sp>
            <p:sp>
              <p:nvSpPr>
                <p:cNvPr id="25640" name="Rectangle 13"/>
                <p:cNvSpPr>
                  <a:spLocks noChangeArrowheads="1"/>
                </p:cNvSpPr>
                <p:nvPr/>
              </p:nvSpPr>
              <p:spPr bwMode="auto">
                <a:xfrm>
                  <a:off x="2828" y="2588"/>
                  <a:ext cx="288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wrap="none" lIns="45784" rIns="45784" anchor="ctr"/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402">
                      <a:latin typeface="Courier New" panose="02070309020205020404" pitchFamily="49" charset="0"/>
                    </a:rPr>
                    <a:t>50</a:t>
                  </a:r>
                </a:p>
              </p:txBody>
            </p:sp>
            <p:sp>
              <p:nvSpPr>
                <p:cNvPr id="25641" name="Rectangle 14"/>
                <p:cNvSpPr>
                  <a:spLocks noChangeArrowheads="1"/>
                </p:cNvSpPr>
                <p:nvPr/>
              </p:nvSpPr>
              <p:spPr bwMode="auto">
                <a:xfrm>
                  <a:off x="3116" y="2588"/>
                  <a:ext cx="288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wrap="none" lIns="45784" rIns="45784" anchor="ctr"/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402">
                      <a:latin typeface="Courier New" panose="02070309020205020404" pitchFamily="49" charset="0"/>
                    </a:rPr>
                    <a:t>60</a:t>
                  </a:r>
                </a:p>
              </p:txBody>
            </p:sp>
            <p:sp>
              <p:nvSpPr>
                <p:cNvPr id="25642" name="Rectangle 15"/>
                <p:cNvSpPr>
                  <a:spLocks noChangeArrowheads="1"/>
                </p:cNvSpPr>
                <p:nvPr/>
              </p:nvSpPr>
              <p:spPr bwMode="auto">
                <a:xfrm>
                  <a:off x="3404" y="2588"/>
                  <a:ext cx="288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wrap="none" lIns="45784" rIns="45784" anchor="ctr"/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402">
                      <a:latin typeface="Courier New" panose="02070309020205020404" pitchFamily="49" charset="0"/>
                    </a:rPr>
                    <a:t>70</a:t>
                  </a:r>
                </a:p>
              </p:txBody>
            </p:sp>
          </p:grpSp>
          <p:sp>
            <p:nvSpPr>
              <p:cNvPr id="25632" name="Freeform 16"/>
              <p:cNvSpPr>
                <a:spLocks/>
              </p:cNvSpPr>
              <p:nvPr/>
            </p:nvSpPr>
            <p:spPr bwMode="auto">
              <a:xfrm>
                <a:off x="2828" y="2087"/>
                <a:ext cx="58" cy="767"/>
              </a:xfrm>
              <a:custGeom>
                <a:avLst/>
                <a:gdLst>
                  <a:gd name="T0" fmla="*/ 48 w 48"/>
                  <a:gd name="T1" fmla="*/ 0 h 864"/>
                  <a:gd name="T2" fmla="*/ 0 w 48"/>
                  <a:gd name="T3" fmla="*/ 0 h 864"/>
                  <a:gd name="T4" fmla="*/ 0 w 48"/>
                  <a:gd name="T5" fmla="*/ 864 h 864"/>
                  <a:gd name="T6" fmla="*/ 48 w 48"/>
                  <a:gd name="T7" fmla="*/ 864 h 86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"/>
                  <a:gd name="T13" fmla="*/ 0 h 864"/>
                  <a:gd name="T14" fmla="*/ 48 w 48"/>
                  <a:gd name="T15" fmla="*/ 864 h 86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" h="864">
                    <a:moveTo>
                      <a:pt x="48" y="0"/>
                    </a:moveTo>
                    <a:lnTo>
                      <a:pt x="0" y="0"/>
                    </a:lnTo>
                    <a:lnTo>
                      <a:pt x="0" y="864"/>
                    </a:lnTo>
                    <a:lnTo>
                      <a:pt x="48" y="864"/>
                    </a:lnTo>
                  </a:path>
                </a:pathLst>
              </a:custGeom>
              <a:noFill/>
              <a:ln w="19050">
                <a:solidFill>
                  <a:schemeClr val="tx2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 sz="1803"/>
              </a:p>
            </p:txBody>
          </p:sp>
          <p:sp>
            <p:nvSpPr>
              <p:cNvPr id="25633" name="Freeform 17"/>
              <p:cNvSpPr>
                <a:spLocks/>
              </p:cNvSpPr>
              <p:nvPr/>
            </p:nvSpPr>
            <p:spPr bwMode="auto">
              <a:xfrm flipH="1">
                <a:off x="3660" y="2087"/>
                <a:ext cx="39" cy="767"/>
              </a:xfrm>
              <a:custGeom>
                <a:avLst/>
                <a:gdLst>
                  <a:gd name="T0" fmla="*/ 48 w 48"/>
                  <a:gd name="T1" fmla="*/ 0 h 864"/>
                  <a:gd name="T2" fmla="*/ 0 w 48"/>
                  <a:gd name="T3" fmla="*/ 0 h 864"/>
                  <a:gd name="T4" fmla="*/ 0 w 48"/>
                  <a:gd name="T5" fmla="*/ 864 h 864"/>
                  <a:gd name="T6" fmla="*/ 48 w 48"/>
                  <a:gd name="T7" fmla="*/ 864 h 86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"/>
                  <a:gd name="T13" fmla="*/ 0 h 864"/>
                  <a:gd name="T14" fmla="*/ 48 w 48"/>
                  <a:gd name="T15" fmla="*/ 864 h 86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" h="864">
                    <a:moveTo>
                      <a:pt x="48" y="0"/>
                    </a:moveTo>
                    <a:lnTo>
                      <a:pt x="0" y="0"/>
                    </a:lnTo>
                    <a:lnTo>
                      <a:pt x="0" y="864"/>
                    </a:lnTo>
                    <a:lnTo>
                      <a:pt x="48" y="864"/>
                    </a:lnTo>
                  </a:path>
                </a:pathLst>
              </a:custGeom>
              <a:noFill/>
              <a:ln w="19050">
                <a:solidFill>
                  <a:schemeClr val="tx2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 sz="1803"/>
              </a:p>
            </p:txBody>
          </p:sp>
        </p:grpSp>
        <p:sp>
          <p:nvSpPr>
            <p:cNvPr id="25630" name="Text Box 18"/>
            <p:cNvSpPr txBox="1">
              <a:spLocks noChangeArrowheads="1"/>
            </p:cNvSpPr>
            <p:nvPr/>
          </p:nvSpPr>
          <p:spPr bwMode="auto">
            <a:xfrm>
              <a:off x="2828" y="1798"/>
              <a:ext cx="864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lIns="45784" rIns="45784">
              <a:spAutoFit/>
            </a:bodyPr>
            <a:lstStyle>
              <a:lvl1pPr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3"/>
                <a:t>A</a:t>
              </a:r>
            </a:p>
          </p:txBody>
        </p:sp>
      </p:grpSp>
      <p:grpSp>
        <p:nvGrpSpPr>
          <p:cNvPr id="25605" name="Group 19"/>
          <p:cNvGrpSpPr>
            <a:grpSpLocks/>
          </p:cNvGrpSpPr>
          <p:nvPr/>
        </p:nvGrpSpPr>
        <p:grpSpPr bwMode="auto">
          <a:xfrm>
            <a:off x="3656330" y="1673963"/>
            <a:ext cx="915672" cy="1713705"/>
            <a:chOff x="4076" y="1798"/>
            <a:chExt cx="576" cy="1078"/>
          </a:xfrm>
        </p:grpSpPr>
        <p:grpSp>
          <p:nvGrpSpPr>
            <p:cNvPr id="25620" name="Group 21"/>
            <p:cNvGrpSpPr>
              <a:grpSpLocks/>
            </p:cNvGrpSpPr>
            <p:nvPr/>
          </p:nvGrpSpPr>
          <p:grpSpPr bwMode="auto">
            <a:xfrm>
              <a:off x="4076" y="2012"/>
              <a:ext cx="576" cy="864"/>
              <a:chOff x="4076" y="2012"/>
              <a:chExt cx="576" cy="864"/>
            </a:xfrm>
          </p:grpSpPr>
          <p:sp>
            <p:nvSpPr>
              <p:cNvPr id="25623" name="Rectangle 22"/>
              <p:cNvSpPr>
                <a:spLocks noChangeArrowheads="1"/>
              </p:cNvSpPr>
              <p:nvPr/>
            </p:nvSpPr>
            <p:spPr bwMode="auto">
              <a:xfrm>
                <a:off x="4076" y="2012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wrap="none" lIns="45784" rIns="45784" anchor="ctr"/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-1</a:t>
                </a:r>
              </a:p>
            </p:txBody>
          </p:sp>
          <p:sp>
            <p:nvSpPr>
              <p:cNvPr id="25624" name="Rectangle 23"/>
              <p:cNvSpPr>
                <a:spLocks noChangeArrowheads="1"/>
              </p:cNvSpPr>
              <p:nvPr/>
            </p:nvSpPr>
            <p:spPr bwMode="auto">
              <a:xfrm>
                <a:off x="4364" y="2012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wrap="none" lIns="45784" rIns="45784" anchor="ctr"/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 sz="1402">
                  <a:latin typeface="Courier New" panose="02070309020205020404" pitchFamily="49" charset="0"/>
                </a:endParaRPr>
              </a:p>
            </p:txBody>
          </p:sp>
          <p:sp>
            <p:nvSpPr>
              <p:cNvPr id="25625" name="Rectangle 24"/>
              <p:cNvSpPr>
                <a:spLocks noChangeArrowheads="1"/>
              </p:cNvSpPr>
              <p:nvPr/>
            </p:nvSpPr>
            <p:spPr bwMode="auto">
              <a:xfrm>
                <a:off x="4076" y="2300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wrap="none" lIns="45784" rIns="45784" anchor="ctr"/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-2</a:t>
                </a:r>
              </a:p>
            </p:txBody>
          </p:sp>
          <p:sp>
            <p:nvSpPr>
              <p:cNvPr id="25626" name="Rectangle 25"/>
              <p:cNvSpPr>
                <a:spLocks noChangeArrowheads="1"/>
              </p:cNvSpPr>
              <p:nvPr/>
            </p:nvSpPr>
            <p:spPr bwMode="auto">
              <a:xfrm>
                <a:off x="4364" y="2300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wrap="none" lIns="45784" rIns="45784" anchor="ctr"/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-3</a:t>
                </a:r>
              </a:p>
            </p:txBody>
          </p:sp>
          <p:sp>
            <p:nvSpPr>
              <p:cNvPr id="25627" name="Rectangle 26"/>
              <p:cNvSpPr>
                <a:spLocks noChangeArrowheads="1"/>
              </p:cNvSpPr>
              <p:nvPr/>
            </p:nvSpPr>
            <p:spPr bwMode="auto">
              <a:xfrm>
                <a:off x="4076" y="2588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wrap="none" lIns="45784" rIns="45784" anchor="ctr"/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 sz="1402">
                  <a:latin typeface="Courier New" panose="02070309020205020404" pitchFamily="49" charset="0"/>
                </a:endParaRPr>
              </a:p>
            </p:txBody>
          </p:sp>
          <p:sp>
            <p:nvSpPr>
              <p:cNvPr id="25628" name="Rectangle 27"/>
              <p:cNvSpPr>
                <a:spLocks noChangeArrowheads="1"/>
              </p:cNvSpPr>
              <p:nvPr/>
            </p:nvSpPr>
            <p:spPr bwMode="auto">
              <a:xfrm>
                <a:off x="4364" y="2588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wrap="none" lIns="45784" rIns="45784" anchor="ctr"/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-4</a:t>
                </a:r>
              </a:p>
            </p:txBody>
          </p:sp>
        </p:grpSp>
        <p:sp>
          <p:nvSpPr>
            <p:cNvPr id="25619" name="Text Box 30"/>
            <p:cNvSpPr txBox="1">
              <a:spLocks noChangeArrowheads="1"/>
            </p:cNvSpPr>
            <p:nvPr/>
          </p:nvSpPr>
          <p:spPr bwMode="auto">
            <a:xfrm>
              <a:off x="4076" y="1798"/>
              <a:ext cx="57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lIns="45784" rIns="45784">
              <a:spAutoFit/>
            </a:bodyPr>
            <a:lstStyle>
              <a:lvl1pPr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3"/>
                <a:t>B</a:t>
              </a:r>
            </a:p>
          </p:txBody>
        </p:sp>
      </p:grpSp>
      <p:grpSp>
        <p:nvGrpSpPr>
          <p:cNvPr id="25606" name="Group 31"/>
          <p:cNvGrpSpPr>
            <a:grpSpLocks/>
          </p:cNvGrpSpPr>
          <p:nvPr/>
        </p:nvGrpSpPr>
        <p:grpSpPr bwMode="auto">
          <a:xfrm>
            <a:off x="6174427" y="1673963"/>
            <a:ext cx="915672" cy="1713705"/>
            <a:chOff x="3884" y="1052"/>
            <a:chExt cx="576" cy="1078"/>
          </a:xfrm>
        </p:grpSpPr>
        <p:sp>
          <p:nvSpPr>
            <p:cNvPr id="25609" name="Rectangle 32"/>
            <p:cNvSpPr>
              <a:spLocks noChangeArrowheads="1"/>
            </p:cNvSpPr>
            <p:nvPr/>
          </p:nvSpPr>
          <p:spPr bwMode="auto">
            <a:xfrm>
              <a:off x="3884" y="126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wrap="none" lIns="45784" rIns="45784" anchor="ctr"/>
            <a:lstStyle>
              <a:lvl1pPr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2">
                  <a:latin typeface="Courier New" panose="02070309020205020404" pitchFamily="49" charset="0"/>
                </a:rPr>
                <a:t>-10</a:t>
              </a:r>
            </a:p>
          </p:txBody>
        </p:sp>
        <p:sp>
          <p:nvSpPr>
            <p:cNvPr id="25610" name="Rectangle 33"/>
            <p:cNvSpPr>
              <a:spLocks noChangeArrowheads="1"/>
            </p:cNvSpPr>
            <p:nvPr/>
          </p:nvSpPr>
          <p:spPr bwMode="auto">
            <a:xfrm>
              <a:off x="4172" y="126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wrap="none" lIns="45784" rIns="45784" anchor="ctr"/>
            <a:lstStyle>
              <a:lvl1pPr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2">
                  <a:latin typeface="Courier New" panose="02070309020205020404" pitchFamily="49" charset="0"/>
                </a:rPr>
                <a:t>-80</a:t>
              </a:r>
            </a:p>
          </p:txBody>
        </p:sp>
        <p:sp>
          <p:nvSpPr>
            <p:cNvPr id="25611" name="Rectangle 34"/>
            <p:cNvSpPr>
              <a:spLocks noChangeArrowheads="1"/>
            </p:cNvSpPr>
            <p:nvPr/>
          </p:nvSpPr>
          <p:spPr bwMode="auto">
            <a:xfrm>
              <a:off x="3884" y="1554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wrap="none" lIns="45784" rIns="45784" anchor="ctr"/>
            <a:lstStyle>
              <a:lvl1pPr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2">
                  <a:latin typeface="Courier New" panose="02070309020205020404" pitchFamily="49" charset="0"/>
                </a:rPr>
                <a:t>-60</a:t>
              </a:r>
            </a:p>
          </p:txBody>
        </p:sp>
        <p:sp>
          <p:nvSpPr>
            <p:cNvPr id="25612" name="Rectangle 35"/>
            <p:cNvSpPr>
              <a:spLocks noChangeArrowheads="1"/>
            </p:cNvSpPr>
            <p:nvPr/>
          </p:nvSpPr>
          <p:spPr bwMode="auto">
            <a:xfrm>
              <a:off x="4172" y="1554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wrap="none" lIns="45784" rIns="45784" anchor="ctr"/>
            <a:lstStyle>
              <a:lvl1pPr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2">
                  <a:latin typeface="Courier New" panose="02070309020205020404" pitchFamily="49" charset="0"/>
                </a:rPr>
                <a:t>-250</a:t>
              </a:r>
            </a:p>
          </p:txBody>
        </p:sp>
        <p:sp>
          <p:nvSpPr>
            <p:cNvPr id="25613" name="Rectangle 36"/>
            <p:cNvSpPr>
              <a:spLocks noChangeArrowheads="1"/>
            </p:cNvSpPr>
            <p:nvPr/>
          </p:nvSpPr>
          <p:spPr bwMode="auto">
            <a:xfrm>
              <a:off x="3884" y="1842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wrap="none" lIns="45784" rIns="45784" anchor="ctr"/>
            <a:lstStyle>
              <a:lvl1pPr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2">
                  <a:latin typeface="Courier New" panose="02070309020205020404" pitchFamily="49" charset="0"/>
                </a:rPr>
                <a:t>-170</a:t>
              </a:r>
            </a:p>
          </p:txBody>
        </p:sp>
        <p:sp>
          <p:nvSpPr>
            <p:cNvPr id="25614" name="Rectangle 37"/>
            <p:cNvSpPr>
              <a:spLocks noChangeArrowheads="1"/>
            </p:cNvSpPr>
            <p:nvPr/>
          </p:nvSpPr>
          <p:spPr bwMode="auto">
            <a:xfrm>
              <a:off x="4172" y="1842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wrap="none" lIns="45784" rIns="45784" anchor="ctr"/>
            <a:lstStyle>
              <a:lvl1pPr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2">
                  <a:latin typeface="Courier New" panose="02070309020205020404" pitchFamily="49" charset="0"/>
                </a:rPr>
                <a:t>-460</a:t>
              </a:r>
            </a:p>
          </p:txBody>
        </p:sp>
        <p:sp>
          <p:nvSpPr>
            <p:cNvPr id="25617" name="Text Box 40"/>
            <p:cNvSpPr txBox="1">
              <a:spLocks noChangeArrowheads="1"/>
            </p:cNvSpPr>
            <p:nvPr/>
          </p:nvSpPr>
          <p:spPr bwMode="auto">
            <a:xfrm>
              <a:off x="3884" y="1052"/>
              <a:ext cx="57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lIns="45784" rIns="45784">
              <a:spAutoFit/>
            </a:bodyPr>
            <a:lstStyle>
              <a:lvl1pPr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3"/>
                <a:t>C</a:t>
              </a:r>
            </a:p>
          </p:txBody>
        </p:sp>
      </p:grpSp>
      <p:sp>
        <p:nvSpPr>
          <p:cNvPr id="25607" name="Text Box 41"/>
          <p:cNvSpPr txBox="1">
            <a:spLocks noChangeArrowheads="1"/>
          </p:cNvSpPr>
          <p:nvPr/>
        </p:nvSpPr>
        <p:spPr bwMode="auto">
          <a:xfrm>
            <a:off x="3055419" y="2473586"/>
            <a:ext cx="297931" cy="425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</a:extLst>
        </p:spPr>
        <p:txBody>
          <a:bodyPr wrap="none" lIns="45784" rIns="45784">
            <a:spAutoFit/>
          </a:bodyPr>
          <a:lstStyle>
            <a:lvl1pPr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3">
                <a:solidFill>
                  <a:srgbClr val="009900"/>
                </a:solidFill>
              </a:rPr>
              <a:t>X</a:t>
            </a:r>
          </a:p>
        </p:txBody>
      </p:sp>
      <p:sp>
        <p:nvSpPr>
          <p:cNvPr id="25608" name="Text Box 42"/>
          <p:cNvSpPr txBox="1">
            <a:spLocks noChangeArrowheads="1"/>
          </p:cNvSpPr>
          <p:nvPr/>
        </p:nvSpPr>
        <p:spPr bwMode="auto">
          <a:xfrm>
            <a:off x="5204704" y="2473586"/>
            <a:ext cx="272247" cy="425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</a:extLst>
        </p:spPr>
        <p:txBody>
          <a:bodyPr wrap="none" lIns="45784" rIns="45784">
            <a:spAutoFit/>
          </a:bodyPr>
          <a:lstStyle>
            <a:lvl1pPr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3">
                <a:solidFill>
                  <a:srgbClr val="009900"/>
                </a:solidFill>
              </a:rPr>
              <a:t>=</a:t>
            </a:r>
          </a:p>
        </p:txBody>
      </p:sp>
      <p:sp>
        <p:nvSpPr>
          <p:cNvPr id="43" name="Freeform 16"/>
          <p:cNvSpPr>
            <a:spLocks/>
          </p:cNvSpPr>
          <p:nvPr/>
        </p:nvSpPr>
        <p:spPr bwMode="auto">
          <a:xfrm>
            <a:off x="3657600" y="2133600"/>
            <a:ext cx="92203" cy="1219306"/>
          </a:xfrm>
          <a:custGeom>
            <a:avLst/>
            <a:gdLst>
              <a:gd name="T0" fmla="*/ 48 w 48"/>
              <a:gd name="T1" fmla="*/ 0 h 864"/>
              <a:gd name="T2" fmla="*/ 0 w 48"/>
              <a:gd name="T3" fmla="*/ 0 h 864"/>
              <a:gd name="T4" fmla="*/ 0 w 48"/>
              <a:gd name="T5" fmla="*/ 864 h 864"/>
              <a:gd name="T6" fmla="*/ 48 w 48"/>
              <a:gd name="T7" fmla="*/ 864 h 864"/>
              <a:gd name="T8" fmla="*/ 0 60000 65536"/>
              <a:gd name="T9" fmla="*/ 0 60000 65536"/>
              <a:gd name="T10" fmla="*/ 0 60000 65536"/>
              <a:gd name="T11" fmla="*/ 0 60000 65536"/>
              <a:gd name="T12" fmla="*/ 0 w 48"/>
              <a:gd name="T13" fmla="*/ 0 h 864"/>
              <a:gd name="T14" fmla="*/ 48 w 48"/>
              <a:gd name="T15" fmla="*/ 864 h 8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" h="864">
                <a:moveTo>
                  <a:pt x="48" y="0"/>
                </a:moveTo>
                <a:lnTo>
                  <a:pt x="0" y="0"/>
                </a:lnTo>
                <a:lnTo>
                  <a:pt x="0" y="864"/>
                </a:lnTo>
                <a:lnTo>
                  <a:pt x="48" y="864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45784" rIns="45784" anchor="ctr">
            <a:spAutoFit/>
          </a:bodyPr>
          <a:lstStyle>
            <a:lvl1pPr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1803"/>
          </a:p>
        </p:txBody>
      </p:sp>
      <p:sp>
        <p:nvSpPr>
          <p:cNvPr id="44" name="Freeform 17"/>
          <p:cNvSpPr>
            <a:spLocks/>
          </p:cNvSpPr>
          <p:nvPr/>
        </p:nvSpPr>
        <p:spPr bwMode="auto">
          <a:xfrm flipH="1">
            <a:off x="4419600" y="2133494"/>
            <a:ext cx="61999" cy="1219306"/>
          </a:xfrm>
          <a:custGeom>
            <a:avLst/>
            <a:gdLst>
              <a:gd name="T0" fmla="*/ 48 w 48"/>
              <a:gd name="T1" fmla="*/ 0 h 864"/>
              <a:gd name="T2" fmla="*/ 0 w 48"/>
              <a:gd name="T3" fmla="*/ 0 h 864"/>
              <a:gd name="T4" fmla="*/ 0 w 48"/>
              <a:gd name="T5" fmla="*/ 864 h 864"/>
              <a:gd name="T6" fmla="*/ 48 w 48"/>
              <a:gd name="T7" fmla="*/ 864 h 864"/>
              <a:gd name="T8" fmla="*/ 0 60000 65536"/>
              <a:gd name="T9" fmla="*/ 0 60000 65536"/>
              <a:gd name="T10" fmla="*/ 0 60000 65536"/>
              <a:gd name="T11" fmla="*/ 0 60000 65536"/>
              <a:gd name="T12" fmla="*/ 0 w 48"/>
              <a:gd name="T13" fmla="*/ 0 h 864"/>
              <a:gd name="T14" fmla="*/ 48 w 48"/>
              <a:gd name="T15" fmla="*/ 864 h 8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" h="864">
                <a:moveTo>
                  <a:pt x="48" y="0"/>
                </a:moveTo>
                <a:lnTo>
                  <a:pt x="0" y="0"/>
                </a:lnTo>
                <a:lnTo>
                  <a:pt x="0" y="864"/>
                </a:lnTo>
                <a:lnTo>
                  <a:pt x="48" y="864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45784" rIns="45784" anchor="ctr">
            <a:spAutoFit/>
          </a:bodyPr>
          <a:lstStyle>
            <a:lvl1pPr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1803"/>
          </a:p>
        </p:txBody>
      </p:sp>
      <p:sp>
        <p:nvSpPr>
          <p:cNvPr id="45" name="Freeform 17"/>
          <p:cNvSpPr>
            <a:spLocks/>
          </p:cNvSpPr>
          <p:nvPr/>
        </p:nvSpPr>
        <p:spPr bwMode="auto">
          <a:xfrm flipH="1">
            <a:off x="7177001" y="2057400"/>
            <a:ext cx="61999" cy="1219306"/>
          </a:xfrm>
          <a:custGeom>
            <a:avLst/>
            <a:gdLst>
              <a:gd name="T0" fmla="*/ 48 w 48"/>
              <a:gd name="T1" fmla="*/ 0 h 864"/>
              <a:gd name="T2" fmla="*/ 0 w 48"/>
              <a:gd name="T3" fmla="*/ 0 h 864"/>
              <a:gd name="T4" fmla="*/ 0 w 48"/>
              <a:gd name="T5" fmla="*/ 864 h 864"/>
              <a:gd name="T6" fmla="*/ 48 w 48"/>
              <a:gd name="T7" fmla="*/ 864 h 864"/>
              <a:gd name="T8" fmla="*/ 0 60000 65536"/>
              <a:gd name="T9" fmla="*/ 0 60000 65536"/>
              <a:gd name="T10" fmla="*/ 0 60000 65536"/>
              <a:gd name="T11" fmla="*/ 0 60000 65536"/>
              <a:gd name="T12" fmla="*/ 0 w 48"/>
              <a:gd name="T13" fmla="*/ 0 h 864"/>
              <a:gd name="T14" fmla="*/ 48 w 48"/>
              <a:gd name="T15" fmla="*/ 864 h 8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" h="864">
                <a:moveTo>
                  <a:pt x="48" y="0"/>
                </a:moveTo>
                <a:lnTo>
                  <a:pt x="0" y="0"/>
                </a:lnTo>
                <a:lnTo>
                  <a:pt x="0" y="864"/>
                </a:lnTo>
                <a:lnTo>
                  <a:pt x="48" y="864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45784" rIns="45784" anchor="ctr">
            <a:spAutoFit/>
          </a:bodyPr>
          <a:lstStyle>
            <a:lvl1pPr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1803"/>
          </a:p>
        </p:txBody>
      </p:sp>
      <p:sp>
        <p:nvSpPr>
          <p:cNvPr id="46" name="Freeform 16"/>
          <p:cNvSpPr>
            <a:spLocks/>
          </p:cNvSpPr>
          <p:nvPr/>
        </p:nvSpPr>
        <p:spPr bwMode="auto">
          <a:xfrm>
            <a:off x="6156197" y="2057400"/>
            <a:ext cx="92203" cy="1219306"/>
          </a:xfrm>
          <a:custGeom>
            <a:avLst/>
            <a:gdLst>
              <a:gd name="T0" fmla="*/ 48 w 48"/>
              <a:gd name="T1" fmla="*/ 0 h 864"/>
              <a:gd name="T2" fmla="*/ 0 w 48"/>
              <a:gd name="T3" fmla="*/ 0 h 864"/>
              <a:gd name="T4" fmla="*/ 0 w 48"/>
              <a:gd name="T5" fmla="*/ 864 h 864"/>
              <a:gd name="T6" fmla="*/ 48 w 48"/>
              <a:gd name="T7" fmla="*/ 864 h 864"/>
              <a:gd name="T8" fmla="*/ 0 60000 65536"/>
              <a:gd name="T9" fmla="*/ 0 60000 65536"/>
              <a:gd name="T10" fmla="*/ 0 60000 65536"/>
              <a:gd name="T11" fmla="*/ 0 60000 65536"/>
              <a:gd name="T12" fmla="*/ 0 w 48"/>
              <a:gd name="T13" fmla="*/ 0 h 864"/>
              <a:gd name="T14" fmla="*/ 48 w 48"/>
              <a:gd name="T15" fmla="*/ 864 h 8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" h="864">
                <a:moveTo>
                  <a:pt x="48" y="0"/>
                </a:moveTo>
                <a:lnTo>
                  <a:pt x="0" y="0"/>
                </a:lnTo>
                <a:lnTo>
                  <a:pt x="0" y="864"/>
                </a:lnTo>
                <a:lnTo>
                  <a:pt x="48" y="864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45784" rIns="45784" anchor="ctr">
            <a:spAutoFit/>
          </a:bodyPr>
          <a:lstStyle>
            <a:lvl1pPr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1803"/>
          </a:p>
        </p:txBody>
      </p:sp>
    </p:spTree>
    <p:extLst>
      <p:ext uri="{BB962C8B-B14F-4D97-AF65-F5344CB8AC3E}">
        <p14:creationId xmlns:p14="http://schemas.microsoft.com/office/powerpoint/2010/main" val="13164841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8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/>
              <a:t>Computing Sparse Matrix Product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918" y="4497284"/>
            <a:ext cx="8306223" cy="1640579"/>
          </a:xfrm>
        </p:spPr>
        <p:txBody>
          <a:bodyPr>
            <a:normAutofit fontScale="62500" lnSpcReduction="20000"/>
          </a:bodyPr>
          <a:lstStyle/>
          <a:p>
            <a:pPr lvl="1"/>
            <a:r>
              <a:rPr lang="en-US" altLang="en-US"/>
              <a:t>Represent matrix as list of nonzero entries</a:t>
            </a:r>
          </a:p>
          <a:p>
            <a:pPr lvl="2">
              <a:buFont typeface="Wingdings" panose="05000000000000000000" pitchFamily="2" charset="2"/>
              <a:buNone/>
            </a:pPr>
            <a:r>
              <a:rPr lang="en-US" altLang="en-US" b="1">
                <a:sym typeface="Symbol" panose="05050102010706020507" pitchFamily="18" charset="2"/>
              </a:rPr>
              <a:t></a:t>
            </a:r>
            <a:r>
              <a:rPr lang="en-US" altLang="en-US" b="1">
                <a:latin typeface="Arial" panose="020B0604020202020204" pitchFamily="34" charset="0"/>
                <a:sym typeface="Symbol" panose="05050102010706020507" pitchFamily="18" charset="2"/>
              </a:rPr>
              <a:t>row, col, </a:t>
            </a:r>
            <a:r>
              <a:rPr lang="en-US" altLang="en-US" b="1">
                <a:sym typeface="Symbol" panose="05050102010706020507" pitchFamily="18" charset="2"/>
              </a:rPr>
              <a:t>value, </a:t>
            </a:r>
            <a:r>
              <a:rPr lang="en-US" altLang="en-US" b="1" err="1">
                <a:sym typeface="Symbol" panose="05050102010706020507" pitchFamily="18" charset="2"/>
              </a:rPr>
              <a:t>matrixID</a:t>
            </a:r>
            <a:r>
              <a:rPr lang="en-US" altLang="en-US" b="1">
                <a:sym typeface="Symbol" panose="05050102010706020507" pitchFamily="18" charset="2"/>
              </a:rPr>
              <a:t></a:t>
            </a:r>
          </a:p>
          <a:p>
            <a:pPr lvl="1"/>
            <a:r>
              <a:rPr lang="en-US" altLang="en-US">
                <a:sym typeface="Symbol" panose="05050102010706020507" pitchFamily="18" charset="2"/>
              </a:rPr>
              <a:t>Strategy</a:t>
            </a:r>
          </a:p>
          <a:p>
            <a:pPr lvl="2"/>
            <a:r>
              <a:rPr lang="en-US" altLang="en-US" b="1">
                <a:sym typeface="Symbol" panose="05050102010706020507" pitchFamily="18" charset="2"/>
              </a:rPr>
              <a:t>Phase 1: Compute all products </a:t>
            </a:r>
            <a:r>
              <a:rPr lang="en-US" altLang="en-US" b="1" err="1">
                <a:sym typeface="Symbol" panose="05050102010706020507" pitchFamily="18" charset="2"/>
              </a:rPr>
              <a:t>a</a:t>
            </a:r>
            <a:r>
              <a:rPr lang="en-US" altLang="en-US" b="1" baseline="-25000" err="1">
                <a:sym typeface="Symbol" panose="05050102010706020507" pitchFamily="18" charset="2"/>
              </a:rPr>
              <a:t>i,k</a:t>
            </a:r>
            <a:r>
              <a:rPr lang="en-US" altLang="en-US" b="1">
                <a:sym typeface="Symbol" panose="05050102010706020507" pitchFamily="18" charset="2"/>
              </a:rPr>
              <a:t> · </a:t>
            </a:r>
            <a:r>
              <a:rPr lang="en-US" altLang="en-US" b="1" err="1">
                <a:sym typeface="Symbol" panose="05050102010706020507" pitchFamily="18" charset="2"/>
              </a:rPr>
              <a:t>b</a:t>
            </a:r>
            <a:r>
              <a:rPr lang="en-US" altLang="en-US" b="1" baseline="-25000" err="1">
                <a:sym typeface="Symbol" panose="05050102010706020507" pitchFamily="18" charset="2"/>
              </a:rPr>
              <a:t>k,j</a:t>
            </a:r>
            <a:endParaRPr lang="en-US" altLang="en-US" b="1" baseline="-25000">
              <a:sym typeface="Symbol" panose="05050102010706020507" pitchFamily="18" charset="2"/>
            </a:endParaRPr>
          </a:p>
          <a:p>
            <a:pPr lvl="2"/>
            <a:r>
              <a:rPr lang="en-US" altLang="en-US" b="1">
                <a:sym typeface="Symbol" panose="05050102010706020507" pitchFamily="18" charset="2"/>
              </a:rPr>
              <a:t>Phase 2: Sum products for each entry </a:t>
            </a:r>
            <a:r>
              <a:rPr lang="en-US" altLang="en-US" b="1" err="1">
                <a:sym typeface="Symbol" panose="05050102010706020507" pitchFamily="18" charset="2"/>
              </a:rPr>
              <a:t>i,j</a:t>
            </a:r>
            <a:endParaRPr lang="en-US" altLang="en-US" b="1">
              <a:sym typeface="Symbol" panose="05050102010706020507" pitchFamily="18" charset="2"/>
            </a:endParaRPr>
          </a:p>
          <a:p>
            <a:pPr lvl="2"/>
            <a:r>
              <a:rPr lang="en-US" altLang="en-US" b="1">
                <a:sym typeface="Symbol" panose="05050102010706020507" pitchFamily="18" charset="2"/>
              </a:rPr>
              <a:t>Each phase involves a Map/Reduce</a:t>
            </a:r>
          </a:p>
        </p:txBody>
      </p:sp>
      <p:grpSp>
        <p:nvGrpSpPr>
          <p:cNvPr id="26628" name="Group 4"/>
          <p:cNvGrpSpPr>
            <a:grpSpLocks/>
          </p:cNvGrpSpPr>
          <p:nvPr/>
        </p:nvGrpSpPr>
        <p:grpSpPr bwMode="auto">
          <a:xfrm>
            <a:off x="1367149" y="1216127"/>
            <a:ext cx="1373508" cy="1713705"/>
            <a:chOff x="2828" y="1798"/>
            <a:chExt cx="864" cy="1078"/>
          </a:xfrm>
        </p:grpSpPr>
        <p:grpSp>
          <p:nvGrpSpPr>
            <p:cNvPr id="26711" name="Group 6"/>
            <p:cNvGrpSpPr>
              <a:grpSpLocks/>
            </p:cNvGrpSpPr>
            <p:nvPr/>
          </p:nvGrpSpPr>
          <p:grpSpPr bwMode="auto">
            <a:xfrm>
              <a:off x="2828" y="2012"/>
              <a:ext cx="864" cy="864"/>
              <a:chOff x="2828" y="2012"/>
              <a:chExt cx="864" cy="864"/>
            </a:xfrm>
          </p:grpSpPr>
          <p:sp>
            <p:nvSpPr>
              <p:cNvPr id="26714" name="Rectangle 7"/>
              <p:cNvSpPr>
                <a:spLocks noChangeArrowheads="1"/>
              </p:cNvSpPr>
              <p:nvPr/>
            </p:nvSpPr>
            <p:spPr bwMode="auto">
              <a:xfrm>
                <a:off x="2828" y="2012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wrap="none" lIns="45784" rIns="45784" anchor="ctr"/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10</a:t>
                </a:r>
              </a:p>
            </p:txBody>
          </p:sp>
          <p:sp>
            <p:nvSpPr>
              <p:cNvPr id="26715" name="Rectangle 8"/>
              <p:cNvSpPr>
                <a:spLocks noChangeArrowheads="1"/>
              </p:cNvSpPr>
              <p:nvPr/>
            </p:nvSpPr>
            <p:spPr bwMode="auto">
              <a:xfrm>
                <a:off x="3116" y="2012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wrap="none" lIns="45784" rIns="45784" anchor="ctr"/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 sz="1402">
                  <a:latin typeface="Courier New" panose="02070309020205020404" pitchFamily="49" charset="0"/>
                </a:endParaRPr>
              </a:p>
            </p:txBody>
          </p:sp>
          <p:sp>
            <p:nvSpPr>
              <p:cNvPr id="26716" name="Rectangle 9"/>
              <p:cNvSpPr>
                <a:spLocks noChangeArrowheads="1"/>
              </p:cNvSpPr>
              <p:nvPr/>
            </p:nvSpPr>
            <p:spPr bwMode="auto">
              <a:xfrm>
                <a:off x="3404" y="2012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wrap="none" lIns="45784" rIns="45784" anchor="ctr"/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20</a:t>
                </a:r>
              </a:p>
            </p:txBody>
          </p:sp>
          <p:sp>
            <p:nvSpPr>
              <p:cNvPr id="26717" name="Rectangle 10"/>
              <p:cNvSpPr>
                <a:spLocks noChangeArrowheads="1"/>
              </p:cNvSpPr>
              <p:nvPr/>
            </p:nvSpPr>
            <p:spPr bwMode="auto">
              <a:xfrm>
                <a:off x="2828" y="2300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wrap="none" lIns="45784" rIns="45784" anchor="ctr"/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 sz="1402">
                  <a:latin typeface="Courier New" panose="02070309020205020404" pitchFamily="49" charset="0"/>
                </a:endParaRPr>
              </a:p>
            </p:txBody>
          </p:sp>
          <p:sp>
            <p:nvSpPr>
              <p:cNvPr id="26718" name="Rectangle 11"/>
              <p:cNvSpPr>
                <a:spLocks noChangeArrowheads="1"/>
              </p:cNvSpPr>
              <p:nvPr/>
            </p:nvSpPr>
            <p:spPr bwMode="auto">
              <a:xfrm>
                <a:off x="3116" y="2300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wrap="none" lIns="45784" rIns="45784" anchor="ctr"/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 dirty="0">
                    <a:latin typeface="Courier New" panose="02070309020205020404" pitchFamily="49" charset="0"/>
                  </a:rPr>
                  <a:t>30</a:t>
                </a:r>
              </a:p>
            </p:txBody>
          </p:sp>
          <p:sp>
            <p:nvSpPr>
              <p:cNvPr id="26719" name="Rectangle 12"/>
              <p:cNvSpPr>
                <a:spLocks noChangeArrowheads="1"/>
              </p:cNvSpPr>
              <p:nvPr/>
            </p:nvSpPr>
            <p:spPr bwMode="auto">
              <a:xfrm>
                <a:off x="3404" y="2300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wrap="none" lIns="45784" rIns="45784" anchor="ctr"/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40</a:t>
                </a:r>
              </a:p>
            </p:txBody>
          </p:sp>
          <p:sp>
            <p:nvSpPr>
              <p:cNvPr id="26720" name="Rectangle 13"/>
              <p:cNvSpPr>
                <a:spLocks noChangeArrowheads="1"/>
              </p:cNvSpPr>
              <p:nvPr/>
            </p:nvSpPr>
            <p:spPr bwMode="auto">
              <a:xfrm>
                <a:off x="2828" y="2588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wrap="none" lIns="45784" rIns="45784" anchor="ctr"/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50</a:t>
                </a:r>
              </a:p>
            </p:txBody>
          </p:sp>
          <p:sp>
            <p:nvSpPr>
              <p:cNvPr id="26721" name="Rectangle 14"/>
              <p:cNvSpPr>
                <a:spLocks noChangeArrowheads="1"/>
              </p:cNvSpPr>
              <p:nvPr/>
            </p:nvSpPr>
            <p:spPr bwMode="auto">
              <a:xfrm>
                <a:off x="3116" y="2588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wrap="none" lIns="45784" rIns="45784" anchor="ctr"/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60</a:t>
                </a:r>
              </a:p>
            </p:txBody>
          </p:sp>
          <p:sp>
            <p:nvSpPr>
              <p:cNvPr id="26722" name="Rectangle 15"/>
              <p:cNvSpPr>
                <a:spLocks noChangeArrowheads="1"/>
              </p:cNvSpPr>
              <p:nvPr/>
            </p:nvSpPr>
            <p:spPr bwMode="auto">
              <a:xfrm>
                <a:off x="3404" y="2588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wrap="none" lIns="45784" rIns="45784" anchor="ctr"/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70</a:t>
                </a:r>
              </a:p>
            </p:txBody>
          </p:sp>
        </p:grpSp>
        <p:sp>
          <p:nvSpPr>
            <p:cNvPr id="26710" name="Text Box 18"/>
            <p:cNvSpPr txBox="1">
              <a:spLocks noChangeArrowheads="1"/>
            </p:cNvSpPr>
            <p:nvPr/>
          </p:nvSpPr>
          <p:spPr bwMode="auto">
            <a:xfrm>
              <a:off x="2828" y="1798"/>
              <a:ext cx="864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lIns="45784" rIns="45784">
              <a:spAutoFit/>
            </a:bodyPr>
            <a:lstStyle>
              <a:lvl1pPr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3"/>
                <a:t>A</a:t>
              </a:r>
            </a:p>
          </p:txBody>
        </p:sp>
      </p:grpSp>
      <p:grpSp>
        <p:nvGrpSpPr>
          <p:cNvPr id="26629" name="Group 19"/>
          <p:cNvGrpSpPr>
            <a:grpSpLocks/>
          </p:cNvGrpSpPr>
          <p:nvPr/>
        </p:nvGrpSpPr>
        <p:grpSpPr bwMode="auto">
          <a:xfrm>
            <a:off x="5411367" y="1216127"/>
            <a:ext cx="915672" cy="1713705"/>
            <a:chOff x="4076" y="1798"/>
            <a:chExt cx="576" cy="1078"/>
          </a:xfrm>
        </p:grpSpPr>
        <p:grpSp>
          <p:nvGrpSpPr>
            <p:cNvPr id="26700" name="Group 21"/>
            <p:cNvGrpSpPr>
              <a:grpSpLocks/>
            </p:cNvGrpSpPr>
            <p:nvPr/>
          </p:nvGrpSpPr>
          <p:grpSpPr bwMode="auto">
            <a:xfrm>
              <a:off x="4076" y="2012"/>
              <a:ext cx="576" cy="864"/>
              <a:chOff x="4076" y="2012"/>
              <a:chExt cx="576" cy="864"/>
            </a:xfrm>
          </p:grpSpPr>
          <p:sp>
            <p:nvSpPr>
              <p:cNvPr id="26703" name="Rectangle 22"/>
              <p:cNvSpPr>
                <a:spLocks noChangeArrowheads="1"/>
              </p:cNvSpPr>
              <p:nvPr/>
            </p:nvSpPr>
            <p:spPr bwMode="auto">
              <a:xfrm>
                <a:off x="4076" y="2012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wrap="none" lIns="45784" rIns="45784" anchor="ctr"/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-1</a:t>
                </a:r>
              </a:p>
            </p:txBody>
          </p:sp>
          <p:sp>
            <p:nvSpPr>
              <p:cNvPr id="26704" name="Rectangle 23"/>
              <p:cNvSpPr>
                <a:spLocks noChangeArrowheads="1"/>
              </p:cNvSpPr>
              <p:nvPr/>
            </p:nvSpPr>
            <p:spPr bwMode="auto">
              <a:xfrm>
                <a:off x="4364" y="2012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wrap="none" lIns="45784" rIns="45784" anchor="ctr"/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 sz="1402">
                  <a:latin typeface="Courier New" panose="02070309020205020404" pitchFamily="49" charset="0"/>
                </a:endParaRPr>
              </a:p>
            </p:txBody>
          </p:sp>
          <p:sp>
            <p:nvSpPr>
              <p:cNvPr id="26705" name="Rectangle 24"/>
              <p:cNvSpPr>
                <a:spLocks noChangeArrowheads="1"/>
              </p:cNvSpPr>
              <p:nvPr/>
            </p:nvSpPr>
            <p:spPr bwMode="auto">
              <a:xfrm>
                <a:off x="4076" y="2300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wrap="none" lIns="45784" rIns="45784" anchor="ctr"/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-2</a:t>
                </a:r>
              </a:p>
            </p:txBody>
          </p:sp>
          <p:sp>
            <p:nvSpPr>
              <p:cNvPr id="26706" name="Rectangle 25"/>
              <p:cNvSpPr>
                <a:spLocks noChangeArrowheads="1"/>
              </p:cNvSpPr>
              <p:nvPr/>
            </p:nvSpPr>
            <p:spPr bwMode="auto">
              <a:xfrm>
                <a:off x="4364" y="2300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wrap="none" lIns="45784" rIns="45784" anchor="ctr"/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-3</a:t>
                </a:r>
              </a:p>
            </p:txBody>
          </p:sp>
          <p:sp>
            <p:nvSpPr>
              <p:cNvPr id="26707" name="Rectangle 26"/>
              <p:cNvSpPr>
                <a:spLocks noChangeArrowheads="1"/>
              </p:cNvSpPr>
              <p:nvPr/>
            </p:nvSpPr>
            <p:spPr bwMode="auto">
              <a:xfrm>
                <a:off x="4076" y="2588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wrap="none" lIns="45784" rIns="45784" anchor="ctr"/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 sz="1402">
                  <a:latin typeface="Courier New" panose="02070309020205020404" pitchFamily="49" charset="0"/>
                </a:endParaRPr>
              </a:p>
            </p:txBody>
          </p:sp>
          <p:sp>
            <p:nvSpPr>
              <p:cNvPr id="26708" name="Rectangle 27"/>
              <p:cNvSpPr>
                <a:spLocks noChangeArrowheads="1"/>
              </p:cNvSpPr>
              <p:nvPr/>
            </p:nvSpPr>
            <p:spPr bwMode="auto">
              <a:xfrm>
                <a:off x="4364" y="2588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wrap="none" lIns="45784" rIns="45784" anchor="ctr"/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-4</a:t>
                </a:r>
              </a:p>
            </p:txBody>
          </p:sp>
        </p:grpSp>
        <p:sp>
          <p:nvSpPr>
            <p:cNvPr id="26699" name="Text Box 30"/>
            <p:cNvSpPr txBox="1">
              <a:spLocks noChangeArrowheads="1"/>
            </p:cNvSpPr>
            <p:nvPr/>
          </p:nvSpPr>
          <p:spPr bwMode="auto">
            <a:xfrm>
              <a:off x="4076" y="1798"/>
              <a:ext cx="57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lIns="45784" rIns="45784">
              <a:spAutoFit/>
            </a:bodyPr>
            <a:lstStyle>
              <a:lvl1pPr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3"/>
                <a:t>B</a:t>
              </a:r>
            </a:p>
          </p:txBody>
        </p:sp>
      </p:grpSp>
      <p:grpSp>
        <p:nvGrpSpPr>
          <p:cNvPr id="8" name="Group 31"/>
          <p:cNvGrpSpPr>
            <a:grpSpLocks/>
          </p:cNvGrpSpPr>
          <p:nvPr/>
        </p:nvGrpSpPr>
        <p:grpSpPr bwMode="auto">
          <a:xfrm>
            <a:off x="2969574" y="1368739"/>
            <a:ext cx="1297202" cy="3061777"/>
            <a:chOff x="1868" y="1148"/>
            <a:chExt cx="816" cy="1926"/>
          </a:xfrm>
        </p:grpSpPr>
        <p:grpSp>
          <p:nvGrpSpPr>
            <p:cNvPr id="26656" name="Group 32"/>
            <p:cNvGrpSpPr>
              <a:grpSpLocks/>
            </p:cNvGrpSpPr>
            <p:nvPr/>
          </p:nvGrpSpPr>
          <p:grpSpPr bwMode="auto">
            <a:xfrm>
              <a:off x="1868" y="1148"/>
              <a:ext cx="816" cy="306"/>
              <a:chOff x="1868" y="1148"/>
              <a:chExt cx="816" cy="306"/>
            </a:xfrm>
          </p:grpSpPr>
          <p:sp>
            <p:nvSpPr>
              <p:cNvPr id="26693" name="Line 33"/>
              <p:cNvSpPr>
                <a:spLocks noChangeShapeType="1"/>
              </p:cNvSpPr>
              <p:nvPr/>
            </p:nvSpPr>
            <p:spPr bwMode="auto">
              <a:xfrm>
                <a:off x="2060" y="129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45784" rIns="45784" anchor="ctr">
                <a:spAutoFit/>
              </a:bodyPr>
              <a:lstStyle/>
              <a:p>
                <a:endParaRPr lang="en-US" sz="1803"/>
              </a:p>
            </p:txBody>
          </p:sp>
          <p:sp>
            <p:nvSpPr>
              <p:cNvPr id="26694" name="Rectangle 34"/>
              <p:cNvSpPr>
                <a:spLocks noChangeArrowheads="1"/>
              </p:cNvSpPr>
              <p:nvPr/>
            </p:nvSpPr>
            <p:spPr bwMode="auto">
              <a:xfrm>
                <a:off x="1868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1</a:t>
                </a:r>
              </a:p>
            </p:txBody>
          </p:sp>
          <p:sp>
            <p:nvSpPr>
              <p:cNvPr id="26695" name="Rectangle 35"/>
              <p:cNvSpPr>
                <a:spLocks noChangeArrowheads="1"/>
              </p:cNvSpPr>
              <p:nvPr/>
            </p:nvSpPr>
            <p:spPr bwMode="auto">
              <a:xfrm>
                <a:off x="2492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1</a:t>
                </a:r>
              </a:p>
            </p:txBody>
          </p:sp>
          <p:sp>
            <p:nvSpPr>
              <p:cNvPr id="26696" name="Rectangle 36"/>
              <p:cNvSpPr>
                <a:spLocks noChangeArrowheads="1"/>
              </p:cNvSpPr>
              <p:nvPr/>
            </p:nvSpPr>
            <p:spPr bwMode="auto">
              <a:xfrm>
                <a:off x="2060" y="1148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10</a:t>
                </a:r>
              </a:p>
            </p:txBody>
          </p:sp>
          <p:sp>
            <p:nvSpPr>
              <p:cNvPr id="26697" name="Rectangle 37"/>
              <p:cNvSpPr>
                <a:spLocks noChangeArrowheads="1"/>
              </p:cNvSpPr>
              <p:nvPr/>
            </p:nvSpPr>
            <p:spPr bwMode="auto">
              <a:xfrm>
                <a:off x="2060" y="1275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A</a:t>
                </a:r>
              </a:p>
            </p:txBody>
          </p:sp>
        </p:grpSp>
        <p:grpSp>
          <p:nvGrpSpPr>
            <p:cNvPr id="26657" name="Group 38"/>
            <p:cNvGrpSpPr>
              <a:grpSpLocks/>
            </p:cNvGrpSpPr>
            <p:nvPr/>
          </p:nvGrpSpPr>
          <p:grpSpPr bwMode="auto">
            <a:xfrm>
              <a:off x="1868" y="1418"/>
              <a:ext cx="816" cy="306"/>
              <a:chOff x="1868" y="1148"/>
              <a:chExt cx="816" cy="306"/>
            </a:xfrm>
          </p:grpSpPr>
          <p:sp>
            <p:nvSpPr>
              <p:cNvPr id="26688" name="Line 39"/>
              <p:cNvSpPr>
                <a:spLocks noChangeShapeType="1"/>
              </p:cNvSpPr>
              <p:nvPr/>
            </p:nvSpPr>
            <p:spPr bwMode="auto">
              <a:xfrm>
                <a:off x="2060" y="129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45784" rIns="45784" anchor="ctr">
                <a:spAutoFit/>
              </a:bodyPr>
              <a:lstStyle/>
              <a:p>
                <a:endParaRPr lang="en-US" sz="1803"/>
              </a:p>
            </p:txBody>
          </p:sp>
          <p:sp>
            <p:nvSpPr>
              <p:cNvPr id="26689" name="Rectangle 40"/>
              <p:cNvSpPr>
                <a:spLocks noChangeArrowheads="1"/>
              </p:cNvSpPr>
              <p:nvPr/>
            </p:nvSpPr>
            <p:spPr bwMode="auto">
              <a:xfrm>
                <a:off x="1868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1</a:t>
                </a:r>
              </a:p>
            </p:txBody>
          </p:sp>
          <p:sp>
            <p:nvSpPr>
              <p:cNvPr id="26690" name="Rectangle 41"/>
              <p:cNvSpPr>
                <a:spLocks noChangeArrowheads="1"/>
              </p:cNvSpPr>
              <p:nvPr/>
            </p:nvSpPr>
            <p:spPr bwMode="auto">
              <a:xfrm>
                <a:off x="2492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3</a:t>
                </a:r>
              </a:p>
            </p:txBody>
          </p:sp>
          <p:sp>
            <p:nvSpPr>
              <p:cNvPr id="26691" name="Rectangle 42"/>
              <p:cNvSpPr>
                <a:spLocks noChangeArrowheads="1"/>
              </p:cNvSpPr>
              <p:nvPr/>
            </p:nvSpPr>
            <p:spPr bwMode="auto">
              <a:xfrm>
                <a:off x="2060" y="1148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20</a:t>
                </a:r>
              </a:p>
            </p:txBody>
          </p:sp>
          <p:sp>
            <p:nvSpPr>
              <p:cNvPr id="26692" name="Rectangle 43"/>
              <p:cNvSpPr>
                <a:spLocks noChangeArrowheads="1"/>
              </p:cNvSpPr>
              <p:nvPr/>
            </p:nvSpPr>
            <p:spPr bwMode="auto">
              <a:xfrm>
                <a:off x="2060" y="1275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A</a:t>
                </a:r>
              </a:p>
            </p:txBody>
          </p:sp>
        </p:grpSp>
        <p:grpSp>
          <p:nvGrpSpPr>
            <p:cNvPr id="26658" name="Group 44"/>
            <p:cNvGrpSpPr>
              <a:grpSpLocks/>
            </p:cNvGrpSpPr>
            <p:nvPr/>
          </p:nvGrpSpPr>
          <p:grpSpPr bwMode="auto">
            <a:xfrm>
              <a:off x="1868" y="1688"/>
              <a:ext cx="816" cy="306"/>
              <a:chOff x="1868" y="1148"/>
              <a:chExt cx="816" cy="306"/>
            </a:xfrm>
          </p:grpSpPr>
          <p:sp>
            <p:nvSpPr>
              <p:cNvPr id="26683" name="Line 45"/>
              <p:cNvSpPr>
                <a:spLocks noChangeShapeType="1"/>
              </p:cNvSpPr>
              <p:nvPr/>
            </p:nvSpPr>
            <p:spPr bwMode="auto">
              <a:xfrm>
                <a:off x="2060" y="129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45784" rIns="45784" anchor="ctr">
                <a:spAutoFit/>
              </a:bodyPr>
              <a:lstStyle/>
              <a:p>
                <a:endParaRPr lang="en-US" sz="1803"/>
              </a:p>
            </p:txBody>
          </p:sp>
          <p:sp>
            <p:nvSpPr>
              <p:cNvPr id="26684" name="Rectangle 46"/>
              <p:cNvSpPr>
                <a:spLocks noChangeArrowheads="1"/>
              </p:cNvSpPr>
              <p:nvPr/>
            </p:nvSpPr>
            <p:spPr bwMode="auto">
              <a:xfrm>
                <a:off x="1868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2</a:t>
                </a:r>
              </a:p>
            </p:txBody>
          </p:sp>
          <p:sp>
            <p:nvSpPr>
              <p:cNvPr id="26685" name="Rectangle 47"/>
              <p:cNvSpPr>
                <a:spLocks noChangeArrowheads="1"/>
              </p:cNvSpPr>
              <p:nvPr/>
            </p:nvSpPr>
            <p:spPr bwMode="auto">
              <a:xfrm>
                <a:off x="2492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2</a:t>
                </a:r>
              </a:p>
            </p:txBody>
          </p:sp>
          <p:sp>
            <p:nvSpPr>
              <p:cNvPr id="26686" name="Rectangle 48"/>
              <p:cNvSpPr>
                <a:spLocks noChangeArrowheads="1"/>
              </p:cNvSpPr>
              <p:nvPr/>
            </p:nvSpPr>
            <p:spPr bwMode="auto">
              <a:xfrm>
                <a:off x="2060" y="1148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30</a:t>
                </a:r>
              </a:p>
            </p:txBody>
          </p:sp>
          <p:sp>
            <p:nvSpPr>
              <p:cNvPr id="26687" name="Rectangle 49"/>
              <p:cNvSpPr>
                <a:spLocks noChangeArrowheads="1"/>
              </p:cNvSpPr>
              <p:nvPr/>
            </p:nvSpPr>
            <p:spPr bwMode="auto">
              <a:xfrm>
                <a:off x="2060" y="1275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A</a:t>
                </a:r>
              </a:p>
            </p:txBody>
          </p:sp>
        </p:grpSp>
        <p:grpSp>
          <p:nvGrpSpPr>
            <p:cNvPr id="26659" name="Group 50"/>
            <p:cNvGrpSpPr>
              <a:grpSpLocks/>
            </p:cNvGrpSpPr>
            <p:nvPr/>
          </p:nvGrpSpPr>
          <p:grpSpPr bwMode="auto">
            <a:xfrm>
              <a:off x="1868" y="1958"/>
              <a:ext cx="816" cy="306"/>
              <a:chOff x="1868" y="1148"/>
              <a:chExt cx="816" cy="306"/>
            </a:xfrm>
          </p:grpSpPr>
          <p:sp>
            <p:nvSpPr>
              <p:cNvPr id="26678" name="Line 51"/>
              <p:cNvSpPr>
                <a:spLocks noChangeShapeType="1"/>
              </p:cNvSpPr>
              <p:nvPr/>
            </p:nvSpPr>
            <p:spPr bwMode="auto">
              <a:xfrm>
                <a:off x="2060" y="129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45784" rIns="45784" anchor="ctr">
                <a:spAutoFit/>
              </a:bodyPr>
              <a:lstStyle/>
              <a:p>
                <a:endParaRPr lang="en-US" sz="1803"/>
              </a:p>
            </p:txBody>
          </p:sp>
          <p:sp>
            <p:nvSpPr>
              <p:cNvPr id="26679" name="Rectangle 52"/>
              <p:cNvSpPr>
                <a:spLocks noChangeArrowheads="1"/>
              </p:cNvSpPr>
              <p:nvPr/>
            </p:nvSpPr>
            <p:spPr bwMode="auto">
              <a:xfrm>
                <a:off x="1868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2</a:t>
                </a:r>
              </a:p>
            </p:txBody>
          </p:sp>
          <p:sp>
            <p:nvSpPr>
              <p:cNvPr id="26680" name="Rectangle 53"/>
              <p:cNvSpPr>
                <a:spLocks noChangeArrowheads="1"/>
              </p:cNvSpPr>
              <p:nvPr/>
            </p:nvSpPr>
            <p:spPr bwMode="auto">
              <a:xfrm>
                <a:off x="2492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3</a:t>
                </a:r>
              </a:p>
            </p:txBody>
          </p:sp>
          <p:sp>
            <p:nvSpPr>
              <p:cNvPr id="26681" name="Rectangle 54"/>
              <p:cNvSpPr>
                <a:spLocks noChangeArrowheads="1"/>
              </p:cNvSpPr>
              <p:nvPr/>
            </p:nvSpPr>
            <p:spPr bwMode="auto">
              <a:xfrm>
                <a:off x="2060" y="1148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40</a:t>
                </a:r>
              </a:p>
            </p:txBody>
          </p:sp>
          <p:sp>
            <p:nvSpPr>
              <p:cNvPr id="26682" name="Rectangle 55"/>
              <p:cNvSpPr>
                <a:spLocks noChangeArrowheads="1"/>
              </p:cNvSpPr>
              <p:nvPr/>
            </p:nvSpPr>
            <p:spPr bwMode="auto">
              <a:xfrm>
                <a:off x="2060" y="1275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A</a:t>
                </a:r>
              </a:p>
            </p:txBody>
          </p:sp>
        </p:grpSp>
        <p:grpSp>
          <p:nvGrpSpPr>
            <p:cNvPr id="26660" name="Group 56"/>
            <p:cNvGrpSpPr>
              <a:grpSpLocks/>
            </p:cNvGrpSpPr>
            <p:nvPr/>
          </p:nvGrpSpPr>
          <p:grpSpPr bwMode="auto">
            <a:xfrm>
              <a:off x="1868" y="2228"/>
              <a:ext cx="816" cy="306"/>
              <a:chOff x="1868" y="1148"/>
              <a:chExt cx="816" cy="306"/>
            </a:xfrm>
          </p:grpSpPr>
          <p:sp>
            <p:nvSpPr>
              <p:cNvPr id="26673" name="Line 57"/>
              <p:cNvSpPr>
                <a:spLocks noChangeShapeType="1"/>
              </p:cNvSpPr>
              <p:nvPr/>
            </p:nvSpPr>
            <p:spPr bwMode="auto">
              <a:xfrm>
                <a:off x="2060" y="129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45784" rIns="45784" anchor="ctr">
                <a:spAutoFit/>
              </a:bodyPr>
              <a:lstStyle/>
              <a:p>
                <a:endParaRPr lang="en-US" sz="1803"/>
              </a:p>
            </p:txBody>
          </p:sp>
          <p:sp>
            <p:nvSpPr>
              <p:cNvPr id="26674" name="Rectangle 58"/>
              <p:cNvSpPr>
                <a:spLocks noChangeArrowheads="1"/>
              </p:cNvSpPr>
              <p:nvPr/>
            </p:nvSpPr>
            <p:spPr bwMode="auto">
              <a:xfrm>
                <a:off x="1868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3</a:t>
                </a:r>
              </a:p>
            </p:txBody>
          </p:sp>
          <p:sp>
            <p:nvSpPr>
              <p:cNvPr id="26675" name="Rectangle 59"/>
              <p:cNvSpPr>
                <a:spLocks noChangeArrowheads="1"/>
              </p:cNvSpPr>
              <p:nvPr/>
            </p:nvSpPr>
            <p:spPr bwMode="auto">
              <a:xfrm>
                <a:off x="2492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1</a:t>
                </a:r>
              </a:p>
            </p:txBody>
          </p:sp>
          <p:sp>
            <p:nvSpPr>
              <p:cNvPr id="26676" name="Rectangle 60"/>
              <p:cNvSpPr>
                <a:spLocks noChangeArrowheads="1"/>
              </p:cNvSpPr>
              <p:nvPr/>
            </p:nvSpPr>
            <p:spPr bwMode="auto">
              <a:xfrm>
                <a:off x="2060" y="1148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50</a:t>
                </a:r>
              </a:p>
            </p:txBody>
          </p:sp>
          <p:sp>
            <p:nvSpPr>
              <p:cNvPr id="26677" name="Rectangle 61"/>
              <p:cNvSpPr>
                <a:spLocks noChangeArrowheads="1"/>
              </p:cNvSpPr>
              <p:nvPr/>
            </p:nvSpPr>
            <p:spPr bwMode="auto">
              <a:xfrm>
                <a:off x="2060" y="1275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A</a:t>
                </a:r>
              </a:p>
            </p:txBody>
          </p:sp>
        </p:grpSp>
        <p:grpSp>
          <p:nvGrpSpPr>
            <p:cNvPr id="26661" name="Group 62"/>
            <p:cNvGrpSpPr>
              <a:grpSpLocks/>
            </p:cNvGrpSpPr>
            <p:nvPr/>
          </p:nvGrpSpPr>
          <p:grpSpPr bwMode="auto">
            <a:xfrm>
              <a:off x="1868" y="2498"/>
              <a:ext cx="816" cy="306"/>
              <a:chOff x="1868" y="1148"/>
              <a:chExt cx="816" cy="306"/>
            </a:xfrm>
          </p:grpSpPr>
          <p:sp>
            <p:nvSpPr>
              <p:cNvPr id="26668" name="Line 63"/>
              <p:cNvSpPr>
                <a:spLocks noChangeShapeType="1"/>
              </p:cNvSpPr>
              <p:nvPr/>
            </p:nvSpPr>
            <p:spPr bwMode="auto">
              <a:xfrm>
                <a:off x="2060" y="129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45784" rIns="45784" anchor="ctr">
                <a:spAutoFit/>
              </a:bodyPr>
              <a:lstStyle/>
              <a:p>
                <a:endParaRPr lang="en-US" sz="1803"/>
              </a:p>
            </p:txBody>
          </p:sp>
          <p:sp>
            <p:nvSpPr>
              <p:cNvPr id="26669" name="Rectangle 64"/>
              <p:cNvSpPr>
                <a:spLocks noChangeArrowheads="1"/>
              </p:cNvSpPr>
              <p:nvPr/>
            </p:nvSpPr>
            <p:spPr bwMode="auto">
              <a:xfrm>
                <a:off x="1868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3</a:t>
                </a:r>
              </a:p>
            </p:txBody>
          </p:sp>
          <p:sp>
            <p:nvSpPr>
              <p:cNvPr id="26670" name="Rectangle 65"/>
              <p:cNvSpPr>
                <a:spLocks noChangeArrowheads="1"/>
              </p:cNvSpPr>
              <p:nvPr/>
            </p:nvSpPr>
            <p:spPr bwMode="auto">
              <a:xfrm>
                <a:off x="2492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2</a:t>
                </a:r>
              </a:p>
            </p:txBody>
          </p:sp>
          <p:sp>
            <p:nvSpPr>
              <p:cNvPr id="26671" name="Rectangle 66"/>
              <p:cNvSpPr>
                <a:spLocks noChangeArrowheads="1"/>
              </p:cNvSpPr>
              <p:nvPr/>
            </p:nvSpPr>
            <p:spPr bwMode="auto">
              <a:xfrm>
                <a:off x="2060" y="1148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60</a:t>
                </a:r>
              </a:p>
            </p:txBody>
          </p:sp>
          <p:sp>
            <p:nvSpPr>
              <p:cNvPr id="26672" name="Rectangle 67"/>
              <p:cNvSpPr>
                <a:spLocks noChangeArrowheads="1"/>
              </p:cNvSpPr>
              <p:nvPr/>
            </p:nvSpPr>
            <p:spPr bwMode="auto">
              <a:xfrm>
                <a:off x="2060" y="1275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A</a:t>
                </a:r>
              </a:p>
            </p:txBody>
          </p:sp>
        </p:grpSp>
        <p:grpSp>
          <p:nvGrpSpPr>
            <p:cNvPr id="26662" name="Group 68"/>
            <p:cNvGrpSpPr>
              <a:grpSpLocks/>
            </p:cNvGrpSpPr>
            <p:nvPr/>
          </p:nvGrpSpPr>
          <p:grpSpPr bwMode="auto">
            <a:xfrm>
              <a:off x="1868" y="2768"/>
              <a:ext cx="816" cy="306"/>
              <a:chOff x="1868" y="1148"/>
              <a:chExt cx="816" cy="306"/>
            </a:xfrm>
          </p:grpSpPr>
          <p:sp>
            <p:nvSpPr>
              <p:cNvPr id="26663" name="Line 69"/>
              <p:cNvSpPr>
                <a:spLocks noChangeShapeType="1"/>
              </p:cNvSpPr>
              <p:nvPr/>
            </p:nvSpPr>
            <p:spPr bwMode="auto">
              <a:xfrm>
                <a:off x="2060" y="129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45784" rIns="45784" anchor="ctr">
                <a:spAutoFit/>
              </a:bodyPr>
              <a:lstStyle/>
              <a:p>
                <a:endParaRPr lang="en-US" sz="1803"/>
              </a:p>
            </p:txBody>
          </p:sp>
          <p:sp>
            <p:nvSpPr>
              <p:cNvPr id="26664" name="Rectangle 70"/>
              <p:cNvSpPr>
                <a:spLocks noChangeArrowheads="1"/>
              </p:cNvSpPr>
              <p:nvPr/>
            </p:nvSpPr>
            <p:spPr bwMode="auto">
              <a:xfrm>
                <a:off x="1868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3</a:t>
                </a:r>
              </a:p>
            </p:txBody>
          </p:sp>
          <p:sp>
            <p:nvSpPr>
              <p:cNvPr id="26665" name="Rectangle 71"/>
              <p:cNvSpPr>
                <a:spLocks noChangeArrowheads="1"/>
              </p:cNvSpPr>
              <p:nvPr/>
            </p:nvSpPr>
            <p:spPr bwMode="auto">
              <a:xfrm>
                <a:off x="2492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3</a:t>
                </a:r>
              </a:p>
            </p:txBody>
          </p:sp>
          <p:sp>
            <p:nvSpPr>
              <p:cNvPr id="26666" name="Rectangle 72"/>
              <p:cNvSpPr>
                <a:spLocks noChangeArrowheads="1"/>
              </p:cNvSpPr>
              <p:nvPr/>
            </p:nvSpPr>
            <p:spPr bwMode="auto">
              <a:xfrm>
                <a:off x="2060" y="1148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70</a:t>
                </a:r>
              </a:p>
            </p:txBody>
          </p:sp>
          <p:sp>
            <p:nvSpPr>
              <p:cNvPr id="26667" name="Rectangle 73"/>
              <p:cNvSpPr>
                <a:spLocks noChangeArrowheads="1"/>
              </p:cNvSpPr>
              <p:nvPr/>
            </p:nvSpPr>
            <p:spPr bwMode="auto">
              <a:xfrm>
                <a:off x="2060" y="1275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A</a:t>
                </a:r>
              </a:p>
            </p:txBody>
          </p:sp>
        </p:grpSp>
      </p:grpSp>
      <p:grpSp>
        <p:nvGrpSpPr>
          <p:cNvPr id="16" name="Group 74"/>
          <p:cNvGrpSpPr>
            <a:grpSpLocks/>
          </p:cNvGrpSpPr>
          <p:nvPr/>
        </p:nvGrpSpPr>
        <p:grpSpPr bwMode="auto">
          <a:xfrm>
            <a:off x="6708567" y="1368739"/>
            <a:ext cx="1297202" cy="1774114"/>
            <a:chOff x="2828" y="1148"/>
            <a:chExt cx="816" cy="1116"/>
          </a:xfrm>
        </p:grpSpPr>
        <p:grpSp>
          <p:nvGrpSpPr>
            <p:cNvPr id="26632" name="Group 75"/>
            <p:cNvGrpSpPr>
              <a:grpSpLocks/>
            </p:cNvGrpSpPr>
            <p:nvPr/>
          </p:nvGrpSpPr>
          <p:grpSpPr bwMode="auto">
            <a:xfrm>
              <a:off x="2828" y="1148"/>
              <a:ext cx="816" cy="306"/>
              <a:chOff x="1868" y="1148"/>
              <a:chExt cx="816" cy="306"/>
            </a:xfrm>
          </p:grpSpPr>
          <p:sp>
            <p:nvSpPr>
              <p:cNvPr id="26651" name="Line 76"/>
              <p:cNvSpPr>
                <a:spLocks noChangeShapeType="1"/>
              </p:cNvSpPr>
              <p:nvPr/>
            </p:nvSpPr>
            <p:spPr bwMode="auto">
              <a:xfrm>
                <a:off x="2060" y="129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45784" rIns="45784" anchor="ctr">
                <a:spAutoFit/>
              </a:bodyPr>
              <a:lstStyle/>
              <a:p>
                <a:endParaRPr lang="en-US" sz="1803"/>
              </a:p>
            </p:txBody>
          </p:sp>
          <p:sp>
            <p:nvSpPr>
              <p:cNvPr id="26652" name="Rectangle 77"/>
              <p:cNvSpPr>
                <a:spLocks noChangeArrowheads="1"/>
              </p:cNvSpPr>
              <p:nvPr/>
            </p:nvSpPr>
            <p:spPr bwMode="auto">
              <a:xfrm>
                <a:off x="1868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1</a:t>
                </a:r>
              </a:p>
            </p:txBody>
          </p:sp>
          <p:sp>
            <p:nvSpPr>
              <p:cNvPr id="26653" name="Rectangle 78"/>
              <p:cNvSpPr>
                <a:spLocks noChangeArrowheads="1"/>
              </p:cNvSpPr>
              <p:nvPr/>
            </p:nvSpPr>
            <p:spPr bwMode="auto">
              <a:xfrm>
                <a:off x="2492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1</a:t>
                </a:r>
              </a:p>
            </p:txBody>
          </p:sp>
          <p:sp>
            <p:nvSpPr>
              <p:cNvPr id="26654" name="Rectangle 79"/>
              <p:cNvSpPr>
                <a:spLocks noChangeArrowheads="1"/>
              </p:cNvSpPr>
              <p:nvPr/>
            </p:nvSpPr>
            <p:spPr bwMode="auto">
              <a:xfrm>
                <a:off x="2060" y="1148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-1</a:t>
                </a:r>
              </a:p>
            </p:txBody>
          </p:sp>
          <p:sp>
            <p:nvSpPr>
              <p:cNvPr id="26655" name="Rectangle 80"/>
              <p:cNvSpPr>
                <a:spLocks noChangeArrowheads="1"/>
              </p:cNvSpPr>
              <p:nvPr/>
            </p:nvSpPr>
            <p:spPr bwMode="auto">
              <a:xfrm>
                <a:off x="2060" y="1275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B</a:t>
                </a:r>
              </a:p>
            </p:txBody>
          </p:sp>
        </p:grpSp>
        <p:grpSp>
          <p:nvGrpSpPr>
            <p:cNvPr id="26633" name="Group 81"/>
            <p:cNvGrpSpPr>
              <a:grpSpLocks/>
            </p:cNvGrpSpPr>
            <p:nvPr/>
          </p:nvGrpSpPr>
          <p:grpSpPr bwMode="auto">
            <a:xfrm>
              <a:off x="2828" y="1418"/>
              <a:ext cx="816" cy="306"/>
              <a:chOff x="1868" y="1148"/>
              <a:chExt cx="816" cy="306"/>
            </a:xfrm>
          </p:grpSpPr>
          <p:sp>
            <p:nvSpPr>
              <p:cNvPr id="26646" name="Line 82"/>
              <p:cNvSpPr>
                <a:spLocks noChangeShapeType="1"/>
              </p:cNvSpPr>
              <p:nvPr/>
            </p:nvSpPr>
            <p:spPr bwMode="auto">
              <a:xfrm>
                <a:off x="2060" y="129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45784" rIns="45784" anchor="ctr">
                <a:spAutoFit/>
              </a:bodyPr>
              <a:lstStyle/>
              <a:p>
                <a:endParaRPr lang="en-US" sz="1803"/>
              </a:p>
            </p:txBody>
          </p:sp>
          <p:sp>
            <p:nvSpPr>
              <p:cNvPr id="26647" name="Rectangle 83"/>
              <p:cNvSpPr>
                <a:spLocks noChangeArrowheads="1"/>
              </p:cNvSpPr>
              <p:nvPr/>
            </p:nvSpPr>
            <p:spPr bwMode="auto">
              <a:xfrm>
                <a:off x="1868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2</a:t>
                </a:r>
              </a:p>
            </p:txBody>
          </p:sp>
          <p:sp>
            <p:nvSpPr>
              <p:cNvPr id="26648" name="Rectangle 84"/>
              <p:cNvSpPr>
                <a:spLocks noChangeArrowheads="1"/>
              </p:cNvSpPr>
              <p:nvPr/>
            </p:nvSpPr>
            <p:spPr bwMode="auto">
              <a:xfrm>
                <a:off x="2492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1</a:t>
                </a:r>
              </a:p>
            </p:txBody>
          </p:sp>
          <p:sp>
            <p:nvSpPr>
              <p:cNvPr id="26649" name="Rectangle 85"/>
              <p:cNvSpPr>
                <a:spLocks noChangeArrowheads="1"/>
              </p:cNvSpPr>
              <p:nvPr/>
            </p:nvSpPr>
            <p:spPr bwMode="auto">
              <a:xfrm>
                <a:off x="2060" y="1148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-2</a:t>
                </a:r>
              </a:p>
            </p:txBody>
          </p:sp>
          <p:sp>
            <p:nvSpPr>
              <p:cNvPr id="26650" name="Rectangle 86"/>
              <p:cNvSpPr>
                <a:spLocks noChangeArrowheads="1"/>
              </p:cNvSpPr>
              <p:nvPr/>
            </p:nvSpPr>
            <p:spPr bwMode="auto">
              <a:xfrm>
                <a:off x="2060" y="1275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B</a:t>
                </a:r>
              </a:p>
            </p:txBody>
          </p:sp>
        </p:grpSp>
        <p:grpSp>
          <p:nvGrpSpPr>
            <p:cNvPr id="26634" name="Group 87"/>
            <p:cNvGrpSpPr>
              <a:grpSpLocks/>
            </p:cNvGrpSpPr>
            <p:nvPr/>
          </p:nvGrpSpPr>
          <p:grpSpPr bwMode="auto">
            <a:xfrm>
              <a:off x="2828" y="1688"/>
              <a:ext cx="816" cy="306"/>
              <a:chOff x="1868" y="1148"/>
              <a:chExt cx="816" cy="306"/>
            </a:xfrm>
          </p:grpSpPr>
          <p:sp>
            <p:nvSpPr>
              <p:cNvPr id="26641" name="Line 88"/>
              <p:cNvSpPr>
                <a:spLocks noChangeShapeType="1"/>
              </p:cNvSpPr>
              <p:nvPr/>
            </p:nvSpPr>
            <p:spPr bwMode="auto">
              <a:xfrm>
                <a:off x="2060" y="129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45784" rIns="45784" anchor="ctr">
                <a:spAutoFit/>
              </a:bodyPr>
              <a:lstStyle/>
              <a:p>
                <a:endParaRPr lang="en-US" sz="1803"/>
              </a:p>
            </p:txBody>
          </p:sp>
          <p:sp>
            <p:nvSpPr>
              <p:cNvPr id="26642" name="Rectangle 89"/>
              <p:cNvSpPr>
                <a:spLocks noChangeArrowheads="1"/>
              </p:cNvSpPr>
              <p:nvPr/>
            </p:nvSpPr>
            <p:spPr bwMode="auto">
              <a:xfrm>
                <a:off x="1868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2</a:t>
                </a:r>
              </a:p>
            </p:txBody>
          </p:sp>
          <p:sp>
            <p:nvSpPr>
              <p:cNvPr id="26643" name="Rectangle 90"/>
              <p:cNvSpPr>
                <a:spLocks noChangeArrowheads="1"/>
              </p:cNvSpPr>
              <p:nvPr/>
            </p:nvSpPr>
            <p:spPr bwMode="auto">
              <a:xfrm>
                <a:off x="2492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2</a:t>
                </a:r>
              </a:p>
            </p:txBody>
          </p:sp>
          <p:sp>
            <p:nvSpPr>
              <p:cNvPr id="26644" name="Rectangle 91"/>
              <p:cNvSpPr>
                <a:spLocks noChangeArrowheads="1"/>
              </p:cNvSpPr>
              <p:nvPr/>
            </p:nvSpPr>
            <p:spPr bwMode="auto">
              <a:xfrm>
                <a:off x="2060" y="1148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-3</a:t>
                </a:r>
              </a:p>
            </p:txBody>
          </p:sp>
          <p:sp>
            <p:nvSpPr>
              <p:cNvPr id="26645" name="Rectangle 92"/>
              <p:cNvSpPr>
                <a:spLocks noChangeArrowheads="1"/>
              </p:cNvSpPr>
              <p:nvPr/>
            </p:nvSpPr>
            <p:spPr bwMode="auto">
              <a:xfrm>
                <a:off x="2060" y="1275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B</a:t>
                </a:r>
              </a:p>
            </p:txBody>
          </p:sp>
        </p:grpSp>
        <p:grpSp>
          <p:nvGrpSpPr>
            <p:cNvPr id="26635" name="Group 93"/>
            <p:cNvGrpSpPr>
              <a:grpSpLocks/>
            </p:cNvGrpSpPr>
            <p:nvPr/>
          </p:nvGrpSpPr>
          <p:grpSpPr bwMode="auto">
            <a:xfrm>
              <a:off x="2828" y="1958"/>
              <a:ext cx="816" cy="306"/>
              <a:chOff x="1868" y="1148"/>
              <a:chExt cx="816" cy="306"/>
            </a:xfrm>
          </p:grpSpPr>
          <p:sp>
            <p:nvSpPr>
              <p:cNvPr id="26636" name="Line 94"/>
              <p:cNvSpPr>
                <a:spLocks noChangeShapeType="1"/>
              </p:cNvSpPr>
              <p:nvPr/>
            </p:nvSpPr>
            <p:spPr bwMode="auto">
              <a:xfrm>
                <a:off x="2060" y="129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45784" rIns="45784" anchor="ctr">
                <a:spAutoFit/>
              </a:bodyPr>
              <a:lstStyle/>
              <a:p>
                <a:endParaRPr lang="en-US" sz="1803"/>
              </a:p>
            </p:txBody>
          </p:sp>
          <p:sp>
            <p:nvSpPr>
              <p:cNvPr id="26637" name="Rectangle 95"/>
              <p:cNvSpPr>
                <a:spLocks noChangeArrowheads="1"/>
              </p:cNvSpPr>
              <p:nvPr/>
            </p:nvSpPr>
            <p:spPr bwMode="auto">
              <a:xfrm>
                <a:off x="1868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3</a:t>
                </a:r>
              </a:p>
            </p:txBody>
          </p:sp>
          <p:sp>
            <p:nvSpPr>
              <p:cNvPr id="26638" name="Rectangle 96"/>
              <p:cNvSpPr>
                <a:spLocks noChangeArrowheads="1"/>
              </p:cNvSpPr>
              <p:nvPr/>
            </p:nvSpPr>
            <p:spPr bwMode="auto">
              <a:xfrm>
                <a:off x="2492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2</a:t>
                </a:r>
              </a:p>
            </p:txBody>
          </p:sp>
          <p:sp>
            <p:nvSpPr>
              <p:cNvPr id="26639" name="Rectangle 97"/>
              <p:cNvSpPr>
                <a:spLocks noChangeArrowheads="1"/>
              </p:cNvSpPr>
              <p:nvPr/>
            </p:nvSpPr>
            <p:spPr bwMode="auto">
              <a:xfrm>
                <a:off x="2060" y="1148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-4</a:t>
                </a:r>
              </a:p>
            </p:txBody>
          </p:sp>
          <p:sp>
            <p:nvSpPr>
              <p:cNvPr id="26640" name="Rectangle 98"/>
              <p:cNvSpPr>
                <a:spLocks noChangeArrowheads="1"/>
              </p:cNvSpPr>
              <p:nvPr/>
            </p:nvSpPr>
            <p:spPr bwMode="auto">
              <a:xfrm>
                <a:off x="2060" y="1275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B</a:t>
                </a:r>
              </a:p>
            </p:txBody>
          </p:sp>
        </p:grpSp>
      </p:grpSp>
      <p:sp>
        <p:nvSpPr>
          <p:cNvPr id="99" name="Freeform 16"/>
          <p:cNvSpPr>
            <a:spLocks/>
          </p:cNvSpPr>
          <p:nvPr/>
        </p:nvSpPr>
        <p:spPr bwMode="auto">
          <a:xfrm>
            <a:off x="1295400" y="1600200"/>
            <a:ext cx="92203" cy="1219306"/>
          </a:xfrm>
          <a:custGeom>
            <a:avLst/>
            <a:gdLst>
              <a:gd name="T0" fmla="*/ 48 w 48"/>
              <a:gd name="T1" fmla="*/ 0 h 864"/>
              <a:gd name="T2" fmla="*/ 0 w 48"/>
              <a:gd name="T3" fmla="*/ 0 h 864"/>
              <a:gd name="T4" fmla="*/ 0 w 48"/>
              <a:gd name="T5" fmla="*/ 864 h 864"/>
              <a:gd name="T6" fmla="*/ 48 w 48"/>
              <a:gd name="T7" fmla="*/ 864 h 864"/>
              <a:gd name="T8" fmla="*/ 0 60000 65536"/>
              <a:gd name="T9" fmla="*/ 0 60000 65536"/>
              <a:gd name="T10" fmla="*/ 0 60000 65536"/>
              <a:gd name="T11" fmla="*/ 0 60000 65536"/>
              <a:gd name="T12" fmla="*/ 0 w 48"/>
              <a:gd name="T13" fmla="*/ 0 h 864"/>
              <a:gd name="T14" fmla="*/ 48 w 48"/>
              <a:gd name="T15" fmla="*/ 864 h 8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" h="864">
                <a:moveTo>
                  <a:pt x="48" y="0"/>
                </a:moveTo>
                <a:lnTo>
                  <a:pt x="0" y="0"/>
                </a:lnTo>
                <a:lnTo>
                  <a:pt x="0" y="864"/>
                </a:lnTo>
                <a:lnTo>
                  <a:pt x="48" y="864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45784" rIns="45784" anchor="ctr">
            <a:spAutoFit/>
          </a:bodyPr>
          <a:lstStyle>
            <a:lvl1pPr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1803"/>
          </a:p>
        </p:txBody>
      </p:sp>
      <p:sp>
        <p:nvSpPr>
          <p:cNvPr id="100" name="Freeform 16"/>
          <p:cNvSpPr>
            <a:spLocks/>
          </p:cNvSpPr>
          <p:nvPr/>
        </p:nvSpPr>
        <p:spPr bwMode="auto">
          <a:xfrm>
            <a:off x="5410200" y="1676294"/>
            <a:ext cx="92203" cy="1219306"/>
          </a:xfrm>
          <a:custGeom>
            <a:avLst/>
            <a:gdLst>
              <a:gd name="T0" fmla="*/ 48 w 48"/>
              <a:gd name="T1" fmla="*/ 0 h 864"/>
              <a:gd name="T2" fmla="*/ 0 w 48"/>
              <a:gd name="T3" fmla="*/ 0 h 864"/>
              <a:gd name="T4" fmla="*/ 0 w 48"/>
              <a:gd name="T5" fmla="*/ 864 h 864"/>
              <a:gd name="T6" fmla="*/ 48 w 48"/>
              <a:gd name="T7" fmla="*/ 864 h 864"/>
              <a:gd name="T8" fmla="*/ 0 60000 65536"/>
              <a:gd name="T9" fmla="*/ 0 60000 65536"/>
              <a:gd name="T10" fmla="*/ 0 60000 65536"/>
              <a:gd name="T11" fmla="*/ 0 60000 65536"/>
              <a:gd name="T12" fmla="*/ 0 w 48"/>
              <a:gd name="T13" fmla="*/ 0 h 864"/>
              <a:gd name="T14" fmla="*/ 48 w 48"/>
              <a:gd name="T15" fmla="*/ 864 h 8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" h="864">
                <a:moveTo>
                  <a:pt x="48" y="0"/>
                </a:moveTo>
                <a:lnTo>
                  <a:pt x="0" y="0"/>
                </a:lnTo>
                <a:lnTo>
                  <a:pt x="0" y="864"/>
                </a:lnTo>
                <a:lnTo>
                  <a:pt x="48" y="864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45784" rIns="45784" anchor="ctr">
            <a:spAutoFit/>
          </a:bodyPr>
          <a:lstStyle>
            <a:lvl1pPr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1803"/>
          </a:p>
        </p:txBody>
      </p:sp>
      <p:sp>
        <p:nvSpPr>
          <p:cNvPr id="101" name="Freeform 17"/>
          <p:cNvSpPr>
            <a:spLocks/>
          </p:cNvSpPr>
          <p:nvPr/>
        </p:nvSpPr>
        <p:spPr bwMode="auto">
          <a:xfrm flipH="1">
            <a:off x="2590800" y="1600200"/>
            <a:ext cx="61999" cy="1219306"/>
          </a:xfrm>
          <a:custGeom>
            <a:avLst/>
            <a:gdLst>
              <a:gd name="T0" fmla="*/ 48 w 48"/>
              <a:gd name="T1" fmla="*/ 0 h 864"/>
              <a:gd name="T2" fmla="*/ 0 w 48"/>
              <a:gd name="T3" fmla="*/ 0 h 864"/>
              <a:gd name="T4" fmla="*/ 0 w 48"/>
              <a:gd name="T5" fmla="*/ 864 h 864"/>
              <a:gd name="T6" fmla="*/ 48 w 48"/>
              <a:gd name="T7" fmla="*/ 864 h 864"/>
              <a:gd name="T8" fmla="*/ 0 60000 65536"/>
              <a:gd name="T9" fmla="*/ 0 60000 65536"/>
              <a:gd name="T10" fmla="*/ 0 60000 65536"/>
              <a:gd name="T11" fmla="*/ 0 60000 65536"/>
              <a:gd name="T12" fmla="*/ 0 w 48"/>
              <a:gd name="T13" fmla="*/ 0 h 864"/>
              <a:gd name="T14" fmla="*/ 48 w 48"/>
              <a:gd name="T15" fmla="*/ 864 h 8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" h="864">
                <a:moveTo>
                  <a:pt x="48" y="0"/>
                </a:moveTo>
                <a:lnTo>
                  <a:pt x="0" y="0"/>
                </a:lnTo>
                <a:lnTo>
                  <a:pt x="0" y="864"/>
                </a:lnTo>
                <a:lnTo>
                  <a:pt x="48" y="864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45784" rIns="45784" anchor="ctr">
            <a:spAutoFit/>
          </a:bodyPr>
          <a:lstStyle>
            <a:lvl1pPr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1803"/>
          </a:p>
        </p:txBody>
      </p:sp>
      <p:sp>
        <p:nvSpPr>
          <p:cNvPr id="102" name="Freeform 17"/>
          <p:cNvSpPr>
            <a:spLocks/>
          </p:cNvSpPr>
          <p:nvPr/>
        </p:nvSpPr>
        <p:spPr bwMode="auto">
          <a:xfrm flipH="1">
            <a:off x="6248400" y="1676400"/>
            <a:ext cx="61999" cy="1219306"/>
          </a:xfrm>
          <a:custGeom>
            <a:avLst/>
            <a:gdLst>
              <a:gd name="T0" fmla="*/ 48 w 48"/>
              <a:gd name="T1" fmla="*/ 0 h 864"/>
              <a:gd name="T2" fmla="*/ 0 w 48"/>
              <a:gd name="T3" fmla="*/ 0 h 864"/>
              <a:gd name="T4" fmla="*/ 0 w 48"/>
              <a:gd name="T5" fmla="*/ 864 h 864"/>
              <a:gd name="T6" fmla="*/ 48 w 48"/>
              <a:gd name="T7" fmla="*/ 864 h 864"/>
              <a:gd name="T8" fmla="*/ 0 60000 65536"/>
              <a:gd name="T9" fmla="*/ 0 60000 65536"/>
              <a:gd name="T10" fmla="*/ 0 60000 65536"/>
              <a:gd name="T11" fmla="*/ 0 60000 65536"/>
              <a:gd name="T12" fmla="*/ 0 w 48"/>
              <a:gd name="T13" fmla="*/ 0 h 864"/>
              <a:gd name="T14" fmla="*/ 48 w 48"/>
              <a:gd name="T15" fmla="*/ 864 h 8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" h="864">
                <a:moveTo>
                  <a:pt x="48" y="0"/>
                </a:moveTo>
                <a:lnTo>
                  <a:pt x="0" y="0"/>
                </a:lnTo>
                <a:lnTo>
                  <a:pt x="0" y="864"/>
                </a:lnTo>
                <a:lnTo>
                  <a:pt x="48" y="864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45784" rIns="45784" anchor="ctr">
            <a:spAutoFit/>
          </a:bodyPr>
          <a:lstStyle>
            <a:lvl1pPr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1803"/>
          </a:p>
        </p:txBody>
      </p:sp>
    </p:spTree>
    <p:extLst>
      <p:ext uri="{BB962C8B-B14F-4D97-AF65-F5344CB8AC3E}">
        <p14:creationId xmlns:p14="http://schemas.microsoft.com/office/powerpoint/2010/main" val="3556838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Phase 1 Map of Matrix Multiply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918" y="6023403"/>
            <a:ext cx="8306223" cy="419683"/>
          </a:xfrm>
        </p:spPr>
        <p:txBody>
          <a:bodyPr>
            <a:normAutofit fontScale="77500" lnSpcReduction="20000"/>
          </a:bodyPr>
          <a:lstStyle/>
          <a:p>
            <a:pPr lvl="1"/>
            <a:r>
              <a:rPr lang="en-US" altLang="en-US"/>
              <a:t>Group values </a:t>
            </a:r>
            <a:r>
              <a:rPr lang="en-US" altLang="en-US" err="1">
                <a:sym typeface="Symbol" panose="05050102010706020507" pitchFamily="18" charset="2"/>
              </a:rPr>
              <a:t>a</a:t>
            </a:r>
            <a:r>
              <a:rPr lang="en-US" altLang="en-US" baseline="-25000" err="1">
                <a:sym typeface="Symbol" panose="05050102010706020507" pitchFamily="18" charset="2"/>
              </a:rPr>
              <a:t>i,k</a:t>
            </a:r>
            <a:r>
              <a:rPr lang="en-US" altLang="en-US">
                <a:sym typeface="Symbol" panose="05050102010706020507" pitchFamily="18" charset="2"/>
              </a:rPr>
              <a:t> and </a:t>
            </a:r>
            <a:r>
              <a:rPr lang="en-US" altLang="en-US" err="1">
                <a:sym typeface="Symbol" panose="05050102010706020507" pitchFamily="18" charset="2"/>
              </a:rPr>
              <a:t>b</a:t>
            </a:r>
            <a:r>
              <a:rPr lang="en-US" altLang="en-US" baseline="-25000" err="1">
                <a:sym typeface="Symbol" panose="05050102010706020507" pitchFamily="18" charset="2"/>
              </a:rPr>
              <a:t>k,j</a:t>
            </a:r>
            <a:r>
              <a:rPr lang="en-US" altLang="en-US">
                <a:sym typeface="Symbol" panose="05050102010706020507" pitchFamily="18" charset="2"/>
              </a:rPr>
              <a:t> according to key k</a:t>
            </a:r>
            <a:endParaRPr lang="en-US" altLang="en-US" baseline="-25000">
              <a:sym typeface="Symbol" panose="05050102010706020507" pitchFamily="18" charset="2"/>
            </a:endParaRPr>
          </a:p>
        </p:txBody>
      </p:sp>
      <p:sp>
        <p:nvSpPr>
          <p:cNvPr id="27652" name="AutoShape 4"/>
          <p:cNvSpPr>
            <a:spLocks noChangeArrowheads="1"/>
          </p:cNvSpPr>
          <p:nvPr/>
        </p:nvSpPr>
        <p:spPr bwMode="auto">
          <a:xfrm>
            <a:off x="2123848" y="1082303"/>
            <a:ext cx="356097" cy="3033450"/>
          </a:xfrm>
          <a:prstGeom prst="roundRect">
            <a:avLst>
              <a:gd name="adj" fmla="val 33059"/>
            </a:avLst>
          </a:prstGeom>
          <a:noFill/>
          <a:ln w="19050">
            <a:solidFill>
              <a:srgbClr val="CC0000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45784" rIns="45784" anchor="ctr">
            <a:spAutoFit/>
          </a:bodyPr>
          <a:lstStyle>
            <a:lvl1pPr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1803"/>
          </a:p>
        </p:txBody>
      </p:sp>
      <p:grpSp>
        <p:nvGrpSpPr>
          <p:cNvPr id="27653" name="Group 5"/>
          <p:cNvGrpSpPr>
            <a:grpSpLocks/>
          </p:cNvGrpSpPr>
          <p:nvPr/>
        </p:nvGrpSpPr>
        <p:grpSpPr bwMode="auto">
          <a:xfrm>
            <a:off x="1290843" y="4245686"/>
            <a:ext cx="1297202" cy="1774114"/>
            <a:chOff x="2828" y="1148"/>
            <a:chExt cx="816" cy="1116"/>
          </a:xfrm>
        </p:grpSpPr>
        <p:grpSp>
          <p:nvGrpSpPr>
            <p:cNvPr id="27774" name="Group 6"/>
            <p:cNvGrpSpPr>
              <a:grpSpLocks/>
            </p:cNvGrpSpPr>
            <p:nvPr/>
          </p:nvGrpSpPr>
          <p:grpSpPr bwMode="auto">
            <a:xfrm>
              <a:off x="2828" y="1148"/>
              <a:ext cx="816" cy="306"/>
              <a:chOff x="1868" y="1148"/>
              <a:chExt cx="816" cy="306"/>
            </a:xfrm>
          </p:grpSpPr>
          <p:sp>
            <p:nvSpPr>
              <p:cNvPr id="27793" name="Line 7"/>
              <p:cNvSpPr>
                <a:spLocks noChangeShapeType="1"/>
              </p:cNvSpPr>
              <p:nvPr/>
            </p:nvSpPr>
            <p:spPr bwMode="auto">
              <a:xfrm>
                <a:off x="2060" y="129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45784" rIns="45784" anchor="ctr">
                <a:spAutoFit/>
              </a:bodyPr>
              <a:lstStyle/>
              <a:p>
                <a:endParaRPr lang="en-US" sz="1803"/>
              </a:p>
            </p:txBody>
          </p:sp>
          <p:sp>
            <p:nvSpPr>
              <p:cNvPr id="27794" name="Rectangle 8"/>
              <p:cNvSpPr>
                <a:spLocks noChangeArrowheads="1"/>
              </p:cNvSpPr>
              <p:nvPr/>
            </p:nvSpPr>
            <p:spPr bwMode="auto">
              <a:xfrm>
                <a:off x="1868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1</a:t>
                </a:r>
              </a:p>
            </p:txBody>
          </p:sp>
          <p:sp>
            <p:nvSpPr>
              <p:cNvPr id="27795" name="Rectangle 9"/>
              <p:cNvSpPr>
                <a:spLocks noChangeArrowheads="1"/>
              </p:cNvSpPr>
              <p:nvPr/>
            </p:nvSpPr>
            <p:spPr bwMode="auto">
              <a:xfrm>
                <a:off x="2492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1</a:t>
                </a:r>
              </a:p>
            </p:txBody>
          </p:sp>
          <p:sp>
            <p:nvSpPr>
              <p:cNvPr id="27796" name="Rectangle 10"/>
              <p:cNvSpPr>
                <a:spLocks noChangeArrowheads="1"/>
              </p:cNvSpPr>
              <p:nvPr/>
            </p:nvSpPr>
            <p:spPr bwMode="auto">
              <a:xfrm>
                <a:off x="2060" y="1148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-1</a:t>
                </a:r>
              </a:p>
            </p:txBody>
          </p:sp>
          <p:sp>
            <p:nvSpPr>
              <p:cNvPr id="27797" name="Rectangle 11"/>
              <p:cNvSpPr>
                <a:spLocks noChangeArrowheads="1"/>
              </p:cNvSpPr>
              <p:nvPr/>
            </p:nvSpPr>
            <p:spPr bwMode="auto">
              <a:xfrm>
                <a:off x="2060" y="1275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B</a:t>
                </a:r>
              </a:p>
            </p:txBody>
          </p:sp>
        </p:grpSp>
        <p:grpSp>
          <p:nvGrpSpPr>
            <p:cNvPr id="27775" name="Group 12"/>
            <p:cNvGrpSpPr>
              <a:grpSpLocks/>
            </p:cNvGrpSpPr>
            <p:nvPr/>
          </p:nvGrpSpPr>
          <p:grpSpPr bwMode="auto">
            <a:xfrm>
              <a:off x="2828" y="1418"/>
              <a:ext cx="816" cy="306"/>
              <a:chOff x="1868" y="1148"/>
              <a:chExt cx="816" cy="306"/>
            </a:xfrm>
          </p:grpSpPr>
          <p:sp>
            <p:nvSpPr>
              <p:cNvPr id="27788" name="Line 13"/>
              <p:cNvSpPr>
                <a:spLocks noChangeShapeType="1"/>
              </p:cNvSpPr>
              <p:nvPr/>
            </p:nvSpPr>
            <p:spPr bwMode="auto">
              <a:xfrm>
                <a:off x="2060" y="129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45784" rIns="45784" anchor="ctr">
                <a:spAutoFit/>
              </a:bodyPr>
              <a:lstStyle/>
              <a:p>
                <a:endParaRPr lang="en-US" sz="1803"/>
              </a:p>
            </p:txBody>
          </p:sp>
          <p:sp>
            <p:nvSpPr>
              <p:cNvPr id="27789" name="Rectangle 14"/>
              <p:cNvSpPr>
                <a:spLocks noChangeArrowheads="1"/>
              </p:cNvSpPr>
              <p:nvPr/>
            </p:nvSpPr>
            <p:spPr bwMode="auto">
              <a:xfrm>
                <a:off x="1868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2</a:t>
                </a:r>
              </a:p>
            </p:txBody>
          </p:sp>
          <p:sp>
            <p:nvSpPr>
              <p:cNvPr id="27790" name="Rectangle 15"/>
              <p:cNvSpPr>
                <a:spLocks noChangeArrowheads="1"/>
              </p:cNvSpPr>
              <p:nvPr/>
            </p:nvSpPr>
            <p:spPr bwMode="auto">
              <a:xfrm>
                <a:off x="2492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1</a:t>
                </a:r>
              </a:p>
            </p:txBody>
          </p:sp>
          <p:sp>
            <p:nvSpPr>
              <p:cNvPr id="27791" name="Rectangle 16"/>
              <p:cNvSpPr>
                <a:spLocks noChangeArrowheads="1"/>
              </p:cNvSpPr>
              <p:nvPr/>
            </p:nvSpPr>
            <p:spPr bwMode="auto">
              <a:xfrm>
                <a:off x="2060" y="1148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-2</a:t>
                </a:r>
              </a:p>
            </p:txBody>
          </p:sp>
          <p:sp>
            <p:nvSpPr>
              <p:cNvPr id="27792" name="Rectangle 17"/>
              <p:cNvSpPr>
                <a:spLocks noChangeArrowheads="1"/>
              </p:cNvSpPr>
              <p:nvPr/>
            </p:nvSpPr>
            <p:spPr bwMode="auto">
              <a:xfrm>
                <a:off x="2060" y="1275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B</a:t>
                </a:r>
              </a:p>
            </p:txBody>
          </p:sp>
        </p:grpSp>
        <p:grpSp>
          <p:nvGrpSpPr>
            <p:cNvPr id="27776" name="Group 18"/>
            <p:cNvGrpSpPr>
              <a:grpSpLocks/>
            </p:cNvGrpSpPr>
            <p:nvPr/>
          </p:nvGrpSpPr>
          <p:grpSpPr bwMode="auto">
            <a:xfrm>
              <a:off x="2828" y="1688"/>
              <a:ext cx="816" cy="306"/>
              <a:chOff x="1868" y="1148"/>
              <a:chExt cx="816" cy="306"/>
            </a:xfrm>
          </p:grpSpPr>
          <p:sp>
            <p:nvSpPr>
              <p:cNvPr id="27783" name="Line 19"/>
              <p:cNvSpPr>
                <a:spLocks noChangeShapeType="1"/>
              </p:cNvSpPr>
              <p:nvPr/>
            </p:nvSpPr>
            <p:spPr bwMode="auto">
              <a:xfrm>
                <a:off x="2060" y="129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45784" rIns="45784" anchor="ctr">
                <a:spAutoFit/>
              </a:bodyPr>
              <a:lstStyle/>
              <a:p>
                <a:endParaRPr lang="en-US" sz="1803"/>
              </a:p>
            </p:txBody>
          </p:sp>
          <p:sp>
            <p:nvSpPr>
              <p:cNvPr id="27784" name="Rectangle 20"/>
              <p:cNvSpPr>
                <a:spLocks noChangeArrowheads="1"/>
              </p:cNvSpPr>
              <p:nvPr/>
            </p:nvSpPr>
            <p:spPr bwMode="auto">
              <a:xfrm>
                <a:off x="1868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2</a:t>
                </a:r>
              </a:p>
            </p:txBody>
          </p:sp>
          <p:sp>
            <p:nvSpPr>
              <p:cNvPr id="27785" name="Rectangle 21"/>
              <p:cNvSpPr>
                <a:spLocks noChangeArrowheads="1"/>
              </p:cNvSpPr>
              <p:nvPr/>
            </p:nvSpPr>
            <p:spPr bwMode="auto">
              <a:xfrm>
                <a:off x="2492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2</a:t>
                </a:r>
              </a:p>
            </p:txBody>
          </p:sp>
          <p:sp>
            <p:nvSpPr>
              <p:cNvPr id="27786" name="Rectangle 22"/>
              <p:cNvSpPr>
                <a:spLocks noChangeArrowheads="1"/>
              </p:cNvSpPr>
              <p:nvPr/>
            </p:nvSpPr>
            <p:spPr bwMode="auto">
              <a:xfrm>
                <a:off x="2060" y="1148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-3</a:t>
                </a:r>
              </a:p>
            </p:txBody>
          </p:sp>
          <p:sp>
            <p:nvSpPr>
              <p:cNvPr id="27787" name="Rectangle 23"/>
              <p:cNvSpPr>
                <a:spLocks noChangeArrowheads="1"/>
              </p:cNvSpPr>
              <p:nvPr/>
            </p:nvSpPr>
            <p:spPr bwMode="auto">
              <a:xfrm>
                <a:off x="2060" y="1275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B</a:t>
                </a:r>
              </a:p>
            </p:txBody>
          </p:sp>
        </p:grpSp>
        <p:grpSp>
          <p:nvGrpSpPr>
            <p:cNvPr id="27777" name="Group 24"/>
            <p:cNvGrpSpPr>
              <a:grpSpLocks/>
            </p:cNvGrpSpPr>
            <p:nvPr/>
          </p:nvGrpSpPr>
          <p:grpSpPr bwMode="auto">
            <a:xfrm>
              <a:off x="2828" y="1958"/>
              <a:ext cx="816" cy="306"/>
              <a:chOff x="1868" y="1148"/>
              <a:chExt cx="816" cy="306"/>
            </a:xfrm>
          </p:grpSpPr>
          <p:sp>
            <p:nvSpPr>
              <p:cNvPr id="27778" name="Line 25"/>
              <p:cNvSpPr>
                <a:spLocks noChangeShapeType="1"/>
              </p:cNvSpPr>
              <p:nvPr/>
            </p:nvSpPr>
            <p:spPr bwMode="auto">
              <a:xfrm>
                <a:off x="2060" y="129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45784" rIns="45784" anchor="ctr">
                <a:spAutoFit/>
              </a:bodyPr>
              <a:lstStyle/>
              <a:p>
                <a:endParaRPr lang="en-US" sz="1803"/>
              </a:p>
            </p:txBody>
          </p:sp>
          <p:sp>
            <p:nvSpPr>
              <p:cNvPr id="27779" name="Rectangle 26"/>
              <p:cNvSpPr>
                <a:spLocks noChangeArrowheads="1"/>
              </p:cNvSpPr>
              <p:nvPr/>
            </p:nvSpPr>
            <p:spPr bwMode="auto">
              <a:xfrm>
                <a:off x="1868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3</a:t>
                </a:r>
              </a:p>
            </p:txBody>
          </p:sp>
          <p:sp>
            <p:nvSpPr>
              <p:cNvPr id="27780" name="Rectangle 27"/>
              <p:cNvSpPr>
                <a:spLocks noChangeArrowheads="1"/>
              </p:cNvSpPr>
              <p:nvPr/>
            </p:nvSpPr>
            <p:spPr bwMode="auto">
              <a:xfrm>
                <a:off x="2492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2</a:t>
                </a:r>
              </a:p>
            </p:txBody>
          </p:sp>
          <p:sp>
            <p:nvSpPr>
              <p:cNvPr id="27781" name="Rectangle 28"/>
              <p:cNvSpPr>
                <a:spLocks noChangeArrowheads="1"/>
              </p:cNvSpPr>
              <p:nvPr/>
            </p:nvSpPr>
            <p:spPr bwMode="auto">
              <a:xfrm>
                <a:off x="2060" y="1148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-4</a:t>
                </a:r>
              </a:p>
            </p:txBody>
          </p:sp>
          <p:sp>
            <p:nvSpPr>
              <p:cNvPr id="27782" name="Rectangle 29"/>
              <p:cNvSpPr>
                <a:spLocks noChangeArrowheads="1"/>
              </p:cNvSpPr>
              <p:nvPr/>
            </p:nvSpPr>
            <p:spPr bwMode="auto">
              <a:xfrm>
                <a:off x="2060" y="1275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B</a:t>
                </a:r>
              </a:p>
            </p:txBody>
          </p:sp>
        </p:grpSp>
      </p:grpSp>
      <p:sp>
        <p:nvSpPr>
          <p:cNvPr id="27654" name="AutoShape 30"/>
          <p:cNvSpPr>
            <a:spLocks noChangeArrowheads="1"/>
          </p:cNvSpPr>
          <p:nvPr/>
        </p:nvSpPr>
        <p:spPr bwMode="auto">
          <a:xfrm>
            <a:off x="1208177" y="4267200"/>
            <a:ext cx="387890" cy="1792766"/>
          </a:xfrm>
          <a:prstGeom prst="roundRect">
            <a:avLst>
              <a:gd name="adj" fmla="val 50000"/>
            </a:avLst>
          </a:prstGeom>
          <a:noFill/>
          <a:ln w="19050">
            <a:solidFill>
              <a:srgbClr val="CC0000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45784" rIns="45784" anchor="ctr">
            <a:spAutoFit/>
          </a:bodyPr>
          <a:lstStyle>
            <a:lvl1pPr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1803"/>
          </a:p>
        </p:txBody>
      </p:sp>
      <p:sp>
        <p:nvSpPr>
          <p:cNvPr id="27655" name="Text Box 31"/>
          <p:cNvSpPr txBox="1">
            <a:spLocks noChangeArrowheads="1"/>
          </p:cNvSpPr>
          <p:nvPr/>
        </p:nvSpPr>
        <p:spPr bwMode="auto">
          <a:xfrm>
            <a:off x="28615" y="4802508"/>
            <a:ext cx="1179563" cy="340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</a:extLst>
        </p:spPr>
        <p:txBody>
          <a:bodyPr wrap="none" lIns="45784" rIns="45784">
            <a:spAutoFit/>
          </a:bodyPr>
          <a:lstStyle>
            <a:lvl1pPr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803">
                <a:solidFill>
                  <a:srgbClr val="CC0000"/>
                </a:solidFill>
              </a:rPr>
              <a:t>Key = row</a:t>
            </a:r>
            <a:endParaRPr lang="en-US" altLang="en-US" sz="1803">
              <a:solidFill>
                <a:srgbClr val="CC0000"/>
              </a:solidFill>
              <a:latin typeface="Courier New" panose="02070309020205020404" pitchFamily="49" charset="0"/>
            </a:endParaRPr>
          </a:p>
        </p:txBody>
      </p:sp>
      <p:grpSp>
        <p:nvGrpSpPr>
          <p:cNvPr id="27656" name="Group 32"/>
          <p:cNvGrpSpPr>
            <a:grpSpLocks/>
          </p:cNvGrpSpPr>
          <p:nvPr/>
        </p:nvGrpSpPr>
        <p:grpSpPr bwMode="auto">
          <a:xfrm>
            <a:off x="1290843" y="1063515"/>
            <a:ext cx="1297202" cy="3061777"/>
            <a:chOff x="1868" y="1148"/>
            <a:chExt cx="816" cy="1926"/>
          </a:xfrm>
        </p:grpSpPr>
        <p:grpSp>
          <p:nvGrpSpPr>
            <p:cNvPr id="27732" name="Group 33"/>
            <p:cNvGrpSpPr>
              <a:grpSpLocks/>
            </p:cNvGrpSpPr>
            <p:nvPr/>
          </p:nvGrpSpPr>
          <p:grpSpPr bwMode="auto">
            <a:xfrm>
              <a:off x="1868" y="1148"/>
              <a:ext cx="816" cy="306"/>
              <a:chOff x="1868" y="1148"/>
              <a:chExt cx="816" cy="306"/>
            </a:xfrm>
          </p:grpSpPr>
          <p:sp>
            <p:nvSpPr>
              <p:cNvPr id="27769" name="Line 34"/>
              <p:cNvSpPr>
                <a:spLocks noChangeShapeType="1"/>
              </p:cNvSpPr>
              <p:nvPr/>
            </p:nvSpPr>
            <p:spPr bwMode="auto">
              <a:xfrm>
                <a:off x="2060" y="129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45784" rIns="45784" anchor="ctr">
                <a:spAutoFit/>
              </a:bodyPr>
              <a:lstStyle/>
              <a:p>
                <a:endParaRPr lang="en-US" sz="1803"/>
              </a:p>
            </p:txBody>
          </p:sp>
          <p:sp>
            <p:nvSpPr>
              <p:cNvPr id="27770" name="Rectangle 35"/>
              <p:cNvSpPr>
                <a:spLocks noChangeArrowheads="1"/>
              </p:cNvSpPr>
              <p:nvPr/>
            </p:nvSpPr>
            <p:spPr bwMode="auto">
              <a:xfrm>
                <a:off x="1868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1</a:t>
                </a:r>
              </a:p>
            </p:txBody>
          </p:sp>
          <p:sp>
            <p:nvSpPr>
              <p:cNvPr id="27771" name="Rectangle 36"/>
              <p:cNvSpPr>
                <a:spLocks noChangeArrowheads="1"/>
              </p:cNvSpPr>
              <p:nvPr/>
            </p:nvSpPr>
            <p:spPr bwMode="auto">
              <a:xfrm>
                <a:off x="2492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1</a:t>
                </a:r>
              </a:p>
            </p:txBody>
          </p:sp>
          <p:sp>
            <p:nvSpPr>
              <p:cNvPr id="27772" name="Rectangle 37"/>
              <p:cNvSpPr>
                <a:spLocks noChangeArrowheads="1"/>
              </p:cNvSpPr>
              <p:nvPr/>
            </p:nvSpPr>
            <p:spPr bwMode="auto">
              <a:xfrm>
                <a:off x="2060" y="1148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10</a:t>
                </a:r>
              </a:p>
            </p:txBody>
          </p:sp>
          <p:sp>
            <p:nvSpPr>
              <p:cNvPr id="27773" name="Rectangle 38"/>
              <p:cNvSpPr>
                <a:spLocks noChangeArrowheads="1"/>
              </p:cNvSpPr>
              <p:nvPr/>
            </p:nvSpPr>
            <p:spPr bwMode="auto">
              <a:xfrm>
                <a:off x="2060" y="1275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A</a:t>
                </a:r>
              </a:p>
            </p:txBody>
          </p:sp>
        </p:grpSp>
        <p:grpSp>
          <p:nvGrpSpPr>
            <p:cNvPr id="27733" name="Group 39"/>
            <p:cNvGrpSpPr>
              <a:grpSpLocks/>
            </p:cNvGrpSpPr>
            <p:nvPr/>
          </p:nvGrpSpPr>
          <p:grpSpPr bwMode="auto">
            <a:xfrm>
              <a:off x="1868" y="1418"/>
              <a:ext cx="816" cy="306"/>
              <a:chOff x="1868" y="1148"/>
              <a:chExt cx="816" cy="306"/>
            </a:xfrm>
          </p:grpSpPr>
          <p:sp>
            <p:nvSpPr>
              <p:cNvPr id="27764" name="Line 40"/>
              <p:cNvSpPr>
                <a:spLocks noChangeShapeType="1"/>
              </p:cNvSpPr>
              <p:nvPr/>
            </p:nvSpPr>
            <p:spPr bwMode="auto">
              <a:xfrm>
                <a:off x="2060" y="129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45784" rIns="45784" anchor="ctr">
                <a:spAutoFit/>
              </a:bodyPr>
              <a:lstStyle/>
              <a:p>
                <a:endParaRPr lang="en-US" sz="1803"/>
              </a:p>
            </p:txBody>
          </p:sp>
          <p:sp>
            <p:nvSpPr>
              <p:cNvPr id="27765" name="Rectangle 41"/>
              <p:cNvSpPr>
                <a:spLocks noChangeArrowheads="1"/>
              </p:cNvSpPr>
              <p:nvPr/>
            </p:nvSpPr>
            <p:spPr bwMode="auto">
              <a:xfrm>
                <a:off x="1868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1</a:t>
                </a:r>
              </a:p>
            </p:txBody>
          </p:sp>
          <p:sp>
            <p:nvSpPr>
              <p:cNvPr id="27766" name="Rectangle 42"/>
              <p:cNvSpPr>
                <a:spLocks noChangeArrowheads="1"/>
              </p:cNvSpPr>
              <p:nvPr/>
            </p:nvSpPr>
            <p:spPr bwMode="auto">
              <a:xfrm>
                <a:off x="2492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3</a:t>
                </a:r>
              </a:p>
            </p:txBody>
          </p:sp>
          <p:sp>
            <p:nvSpPr>
              <p:cNvPr id="27767" name="Rectangle 43"/>
              <p:cNvSpPr>
                <a:spLocks noChangeArrowheads="1"/>
              </p:cNvSpPr>
              <p:nvPr/>
            </p:nvSpPr>
            <p:spPr bwMode="auto">
              <a:xfrm>
                <a:off x="2060" y="1148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20</a:t>
                </a:r>
              </a:p>
            </p:txBody>
          </p:sp>
          <p:sp>
            <p:nvSpPr>
              <p:cNvPr id="27768" name="Rectangle 44"/>
              <p:cNvSpPr>
                <a:spLocks noChangeArrowheads="1"/>
              </p:cNvSpPr>
              <p:nvPr/>
            </p:nvSpPr>
            <p:spPr bwMode="auto">
              <a:xfrm>
                <a:off x="2060" y="1275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A</a:t>
                </a:r>
              </a:p>
            </p:txBody>
          </p:sp>
        </p:grpSp>
        <p:grpSp>
          <p:nvGrpSpPr>
            <p:cNvPr id="27734" name="Group 45"/>
            <p:cNvGrpSpPr>
              <a:grpSpLocks/>
            </p:cNvGrpSpPr>
            <p:nvPr/>
          </p:nvGrpSpPr>
          <p:grpSpPr bwMode="auto">
            <a:xfrm>
              <a:off x="1868" y="1688"/>
              <a:ext cx="816" cy="306"/>
              <a:chOff x="1868" y="1148"/>
              <a:chExt cx="816" cy="306"/>
            </a:xfrm>
          </p:grpSpPr>
          <p:sp>
            <p:nvSpPr>
              <p:cNvPr id="27759" name="Line 46"/>
              <p:cNvSpPr>
                <a:spLocks noChangeShapeType="1"/>
              </p:cNvSpPr>
              <p:nvPr/>
            </p:nvSpPr>
            <p:spPr bwMode="auto">
              <a:xfrm>
                <a:off x="2060" y="129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45784" rIns="45784" anchor="ctr">
                <a:spAutoFit/>
              </a:bodyPr>
              <a:lstStyle/>
              <a:p>
                <a:endParaRPr lang="en-US" sz="1803"/>
              </a:p>
            </p:txBody>
          </p:sp>
          <p:sp>
            <p:nvSpPr>
              <p:cNvPr id="27760" name="Rectangle 47"/>
              <p:cNvSpPr>
                <a:spLocks noChangeArrowheads="1"/>
              </p:cNvSpPr>
              <p:nvPr/>
            </p:nvSpPr>
            <p:spPr bwMode="auto">
              <a:xfrm>
                <a:off x="1868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2</a:t>
                </a:r>
              </a:p>
            </p:txBody>
          </p:sp>
          <p:sp>
            <p:nvSpPr>
              <p:cNvPr id="27761" name="Rectangle 48"/>
              <p:cNvSpPr>
                <a:spLocks noChangeArrowheads="1"/>
              </p:cNvSpPr>
              <p:nvPr/>
            </p:nvSpPr>
            <p:spPr bwMode="auto">
              <a:xfrm>
                <a:off x="2492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2</a:t>
                </a:r>
              </a:p>
            </p:txBody>
          </p:sp>
          <p:sp>
            <p:nvSpPr>
              <p:cNvPr id="27762" name="Rectangle 49"/>
              <p:cNvSpPr>
                <a:spLocks noChangeArrowheads="1"/>
              </p:cNvSpPr>
              <p:nvPr/>
            </p:nvSpPr>
            <p:spPr bwMode="auto">
              <a:xfrm>
                <a:off x="2060" y="1148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30</a:t>
                </a:r>
              </a:p>
            </p:txBody>
          </p:sp>
          <p:sp>
            <p:nvSpPr>
              <p:cNvPr id="27763" name="Rectangle 50"/>
              <p:cNvSpPr>
                <a:spLocks noChangeArrowheads="1"/>
              </p:cNvSpPr>
              <p:nvPr/>
            </p:nvSpPr>
            <p:spPr bwMode="auto">
              <a:xfrm>
                <a:off x="2060" y="1275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A</a:t>
                </a:r>
              </a:p>
            </p:txBody>
          </p:sp>
        </p:grpSp>
        <p:grpSp>
          <p:nvGrpSpPr>
            <p:cNvPr id="27735" name="Group 51"/>
            <p:cNvGrpSpPr>
              <a:grpSpLocks/>
            </p:cNvGrpSpPr>
            <p:nvPr/>
          </p:nvGrpSpPr>
          <p:grpSpPr bwMode="auto">
            <a:xfrm>
              <a:off x="1868" y="1958"/>
              <a:ext cx="816" cy="306"/>
              <a:chOff x="1868" y="1148"/>
              <a:chExt cx="816" cy="306"/>
            </a:xfrm>
          </p:grpSpPr>
          <p:sp>
            <p:nvSpPr>
              <p:cNvPr id="27754" name="Line 52"/>
              <p:cNvSpPr>
                <a:spLocks noChangeShapeType="1"/>
              </p:cNvSpPr>
              <p:nvPr/>
            </p:nvSpPr>
            <p:spPr bwMode="auto">
              <a:xfrm>
                <a:off x="2060" y="129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45784" rIns="45784" anchor="ctr">
                <a:spAutoFit/>
              </a:bodyPr>
              <a:lstStyle/>
              <a:p>
                <a:endParaRPr lang="en-US" sz="1803"/>
              </a:p>
            </p:txBody>
          </p:sp>
          <p:sp>
            <p:nvSpPr>
              <p:cNvPr id="27755" name="Rectangle 53"/>
              <p:cNvSpPr>
                <a:spLocks noChangeArrowheads="1"/>
              </p:cNvSpPr>
              <p:nvPr/>
            </p:nvSpPr>
            <p:spPr bwMode="auto">
              <a:xfrm>
                <a:off x="1868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2</a:t>
                </a:r>
              </a:p>
            </p:txBody>
          </p:sp>
          <p:sp>
            <p:nvSpPr>
              <p:cNvPr id="27756" name="Rectangle 54"/>
              <p:cNvSpPr>
                <a:spLocks noChangeArrowheads="1"/>
              </p:cNvSpPr>
              <p:nvPr/>
            </p:nvSpPr>
            <p:spPr bwMode="auto">
              <a:xfrm>
                <a:off x="2492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3</a:t>
                </a:r>
              </a:p>
            </p:txBody>
          </p:sp>
          <p:sp>
            <p:nvSpPr>
              <p:cNvPr id="27757" name="Rectangle 55"/>
              <p:cNvSpPr>
                <a:spLocks noChangeArrowheads="1"/>
              </p:cNvSpPr>
              <p:nvPr/>
            </p:nvSpPr>
            <p:spPr bwMode="auto">
              <a:xfrm>
                <a:off x="2060" y="1148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40</a:t>
                </a:r>
              </a:p>
            </p:txBody>
          </p:sp>
          <p:sp>
            <p:nvSpPr>
              <p:cNvPr id="27758" name="Rectangle 56"/>
              <p:cNvSpPr>
                <a:spLocks noChangeArrowheads="1"/>
              </p:cNvSpPr>
              <p:nvPr/>
            </p:nvSpPr>
            <p:spPr bwMode="auto">
              <a:xfrm>
                <a:off x="2060" y="1275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A</a:t>
                </a:r>
              </a:p>
            </p:txBody>
          </p:sp>
        </p:grpSp>
        <p:grpSp>
          <p:nvGrpSpPr>
            <p:cNvPr id="27736" name="Group 57"/>
            <p:cNvGrpSpPr>
              <a:grpSpLocks/>
            </p:cNvGrpSpPr>
            <p:nvPr/>
          </p:nvGrpSpPr>
          <p:grpSpPr bwMode="auto">
            <a:xfrm>
              <a:off x="1868" y="2228"/>
              <a:ext cx="816" cy="306"/>
              <a:chOff x="1868" y="1148"/>
              <a:chExt cx="816" cy="306"/>
            </a:xfrm>
          </p:grpSpPr>
          <p:sp>
            <p:nvSpPr>
              <p:cNvPr id="27749" name="Line 58"/>
              <p:cNvSpPr>
                <a:spLocks noChangeShapeType="1"/>
              </p:cNvSpPr>
              <p:nvPr/>
            </p:nvSpPr>
            <p:spPr bwMode="auto">
              <a:xfrm>
                <a:off x="2060" y="129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45784" rIns="45784" anchor="ctr">
                <a:spAutoFit/>
              </a:bodyPr>
              <a:lstStyle/>
              <a:p>
                <a:endParaRPr lang="en-US" sz="1803"/>
              </a:p>
            </p:txBody>
          </p:sp>
          <p:sp>
            <p:nvSpPr>
              <p:cNvPr id="27750" name="Rectangle 59"/>
              <p:cNvSpPr>
                <a:spLocks noChangeArrowheads="1"/>
              </p:cNvSpPr>
              <p:nvPr/>
            </p:nvSpPr>
            <p:spPr bwMode="auto">
              <a:xfrm>
                <a:off x="1868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3</a:t>
                </a:r>
              </a:p>
            </p:txBody>
          </p:sp>
          <p:sp>
            <p:nvSpPr>
              <p:cNvPr id="27751" name="Rectangle 60"/>
              <p:cNvSpPr>
                <a:spLocks noChangeArrowheads="1"/>
              </p:cNvSpPr>
              <p:nvPr/>
            </p:nvSpPr>
            <p:spPr bwMode="auto">
              <a:xfrm>
                <a:off x="2492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1</a:t>
                </a:r>
              </a:p>
            </p:txBody>
          </p:sp>
          <p:sp>
            <p:nvSpPr>
              <p:cNvPr id="27752" name="Rectangle 61"/>
              <p:cNvSpPr>
                <a:spLocks noChangeArrowheads="1"/>
              </p:cNvSpPr>
              <p:nvPr/>
            </p:nvSpPr>
            <p:spPr bwMode="auto">
              <a:xfrm>
                <a:off x="2060" y="1148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50</a:t>
                </a:r>
              </a:p>
            </p:txBody>
          </p:sp>
          <p:sp>
            <p:nvSpPr>
              <p:cNvPr id="27753" name="Rectangle 62"/>
              <p:cNvSpPr>
                <a:spLocks noChangeArrowheads="1"/>
              </p:cNvSpPr>
              <p:nvPr/>
            </p:nvSpPr>
            <p:spPr bwMode="auto">
              <a:xfrm>
                <a:off x="2060" y="1275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A</a:t>
                </a:r>
              </a:p>
            </p:txBody>
          </p:sp>
        </p:grpSp>
        <p:grpSp>
          <p:nvGrpSpPr>
            <p:cNvPr id="27737" name="Group 63"/>
            <p:cNvGrpSpPr>
              <a:grpSpLocks/>
            </p:cNvGrpSpPr>
            <p:nvPr/>
          </p:nvGrpSpPr>
          <p:grpSpPr bwMode="auto">
            <a:xfrm>
              <a:off x="1868" y="2498"/>
              <a:ext cx="816" cy="306"/>
              <a:chOff x="1868" y="1148"/>
              <a:chExt cx="816" cy="306"/>
            </a:xfrm>
          </p:grpSpPr>
          <p:sp>
            <p:nvSpPr>
              <p:cNvPr id="27744" name="Line 64"/>
              <p:cNvSpPr>
                <a:spLocks noChangeShapeType="1"/>
              </p:cNvSpPr>
              <p:nvPr/>
            </p:nvSpPr>
            <p:spPr bwMode="auto">
              <a:xfrm>
                <a:off x="2060" y="129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45784" rIns="45784" anchor="ctr">
                <a:spAutoFit/>
              </a:bodyPr>
              <a:lstStyle/>
              <a:p>
                <a:endParaRPr lang="en-US" sz="1803"/>
              </a:p>
            </p:txBody>
          </p:sp>
          <p:sp>
            <p:nvSpPr>
              <p:cNvPr id="27745" name="Rectangle 65"/>
              <p:cNvSpPr>
                <a:spLocks noChangeArrowheads="1"/>
              </p:cNvSpPr>
              <p:nvPr/>
            </p:nvSpPr>
            <p:spPr bwMode="auto">
              <a:xfrm>
                <a:off x="1868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3</a:t>
                </a:r>
              </a:p>
            </p:txBody>
          </p:sp>
          <p:sp>
            <p:nvSpPr>
              <p:cNvPr id="27746" name="Rectangle 66"/>
              <p:cNvSpPr>
                <a:spLocks noChangeArrowheads="1"/>
              </p:cNvSpPr>
              <p:nvPr/>
            </p:nvSpPr>
            <p:spPr bwMode="auto">
              <a:xfrm>
                <a:off x="2492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2</a:t>
                </a:r>
              </a:p>
            </p:txBody>
          </p:sp>
          <p:sp>
            <p:nvSpPr>
              <p:cNvPr id="27747" name="Rectangle 67"/>
              <p:cNvSpPr>
                <a:spLocks noChangeArrowheads="1"/>
              </p:cNvSpPr>
              <p:nvPr/>
            </p:nvSpPr>
            <p:spPr bwMode="auto">
              <a:xfrm>
                <a:off x="2060" y="1148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60</a:t>
                </a:r>
              </a:p>
            </p:txBody>
          </p:sp>
          <p:sp>
            <p:nvSpPr>
              <p:cNvPr id="27748" name="Rectangle 68"/>
              <p:cNvSpPr>
                <a:spLocks noChangeArrowheads="1"/>
              </p:cNvSpPr>
              <p:nvPr/>
            </p:nvSpPr>
            <p:spPr bwMode="auto">
              <a:xfrm>
                <a:off x="2060" y="1275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A</a:t>
                </a:r>
              </a:p>
            </p:txBody>
          </p:sp>
        </p:grpSp>
        <p:grpSp>
          <p:nvGrpSpPr>
            <p:cNvPr id="27738" name="Group 69"/>
            <p:cNvGrpSpPr>
              <a:grpSpLocks/>
            </p:cNvGrpSpPr>
            <p:nvPr/>
          </p:nvGrpSpPr>
          <p:grpSpPr bwMode="auto">
            <a:xfrm>
              <a:off x="1868" y="2768"/>
              <a:ext cx="816" cy="306"/>
              <a:chOff x="1868" y="1148"/>
              <a:chExt cx="816" cy="306"/>
            </a:xfrm>
          </p:grpSpPr>
          <p:sp>
            <p:nvSpPr>
              <p:cNvPr id="27739" name="Line 70"/>
              <p:cNvSpPr>
                <a:spLocks noChangeShapeType="1"/>
              </p:cNvSpPr>
              <p:nvPr/>
            </p:nvSpPr>
            <p:spPr bwMode="auto">
              <a:xfrm>
                <a:off x="2060" y="129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45784" rIns="45784" anchor="ctr">
                <a:spAutoFit/>
              </a:bodyPr>
              <a:lstStyle/>
              <a:p>
                <a:endParaRPr lang="en-US" sz="1803"/>
              </a:p>
            </p:txBody>
          </p:sp>
          <p:sp>
            <p:nvSpPr>
              <p:cNvPr id="27740" name="Rectangle 71"/>
              <p:cNvSpPr>
                <a:spLocks noChangeArrowheads="1"/>
              </p:cNvSpPr>
              <p:nvPr/>
            </p:nvSpPr>
            <p:spPr bwMode="auto">
              <a:xfrm>
                <a:off x="1868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3</a:t>
                </a:r>
              </a:p>
            </p:txBody>
          </p:sp>
          <p:sp>
            <p:nvSpPr>
              <p:cNvPr id="27741" name="Rectangle 72"/>
              <p:cNvSpPr>
                <a:spLocks noChangeArrowheads="1"/>
              </p:cNvSpPr>
              <p:nvPr/>
            </p:nvSpPr>
            <p:spPr bwMode="auto">
              <a:xfrm>
                <a:off x="2492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3</a:t>
                </a:r>
              </a:p>
            </p:txBody>
          </p:sp>
          <p:sp>
            <p:nvSpPr>
              <p:cNvPr id="27742" name="Rectangle 73"/>
              <p:cNvSpPr>
                <a:spLocks noChangeArrowheads="1"/>
              </p:cNvSpPr>
              <p:nvPr/>
            </p:nvSpPr>
            <p:spPr bwMode="auto">
              <a:xfrm>
                <a:off x="2060" y="1148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70</a:t>
                </a:r>
              </a:p>
            </p:txBody>
          </p:sp>
          <p:sp>
            <p:nvSpPr>
              <p:cNvPr id="27743" name="Rectangle 74"/>
              <p:cNvSpPr>
                <a:spLocks noChangeArrowheads="1"/>
              </p:cNvSpPr>
              <p:nvPr/>
            </p:nvSpPr>
            <p:spPr bwMode="auto">
              <a:xfrm>
                <a:off x="2060" y="1275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A</a:t>
                </a:r>
              </a:p>
            </p:txBody>
          </p:sp>
        </p:grpSp>
      </p:grpSp>
      <p:grpSp>
        <p:nvGrpSpPr>
          <p:cNvPr id="15" name="Group 75"/>
          <p:cNvGrpSpPr>
            <a:grpSpLocks/>
          </p:cNvGrpSpPr>
          <p:nvPr/>
        </p:nvGrpSpPr>
        <p:grpSpPr bwMode="auto">
          <a:xfrm>
            <a:off x="4374876" y="1063514"/>
            <a:ext cx="3020445" cy="4883583"/>
            <a:chOff x="2752" y="572"/>
            <a:chExt cx="1900" cy="3072"/>
          </a:xfrm>
        </p:grpSpPr>
        <p:sp>
          <p:nvSpPr>
            <p:cNvPr id="509004" name="AutoShape 76"/>
            <p:cNvSpPr>
              <a:spLocks noChangeArrowheads="1"/>
            </p:cNvSpPr>
            <p:nvPr/>
          </p:nvSpPr>
          <p:spPr bwMode="auto">
            <a:xfrm>
              <a:off x="2780" y="1532"/>
              <a:ext cx="1844" cy="816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19050">
              <a:noFill/>
              <a:round/>
              <a:headEnd/>
              <a:tailEnd type="none" w="lg" len="med"/>
            </a:ln>
            <a:effectLst>
              <a:outerShdw dist="107763" dir="18900000" algn="ctr" rotWithShape="0">
                <a:schemeClr val="tx2">
                  <a:alpha val="50000"/>
                </a:schemeClr>
              </a:outerShdw>
            </a:effectLst>
          </p:spPr>
          <p:txBody>
            <a:bodyPr lIns="45784" rIns="45784" anchorCtr="1"/>
            <a:lstStyle/>
            <a:p>
              <a:pPr eaLnBrk="0" hangingPunct="0">
                <a:lnSpc>
                  <a:spcPct val="90000"/>
                </a:lnSpc>
                <a:defRPr/>
              </a:pPr>
              <a:r>
                <a:rPr lang="en-US" sz="1602">
                  <a:solidFill>
                    <a:srgbClr val="CC0000"/>
                  </a:solidFill>
                  <a:latin typeface="Arial" charset="0"/>
                </a:rPr>
                <a:t>Key = 2</a:t>
              </a:r>
            </a:p>
          </p:txBody>
        </p:sp>
        <p:sp>
          <p:nvSpPr>
            <p:cNvPr id="509005" name="AutoShape 77"/>
            <p:cNvSpPr>
              <a:spLocks noChangeArrowheads="1"/>
            </p:cNvSpPr>
            <p:nvPr/>
          </p:nvSpPr>
          <p:spPr bwMode="auto">
            <a:xfrm>
              <a:off x="2808" y="2492"/>
              <a:ext cx="1844" cy="1152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19050">
              <a:noFill/>
              <a:round/>
              <a:headEnd/>
              <a:tailEnd type="none" w="lg" len="med"/>
            </a:ln>
            <a:effectLst>
              <a:outerShdw dist="107763" dir="18900000" algn="ctr" rotWithShape="0">
                <a:schemeClr val="tx2">
                  <a:alpha val="50000"/>
                </a:schemeClr>
              </a:outerShdw>
            </a:effectLst>
          </p:spPr>
          <p:txBody>
            <a:bodyPr lIns="45784" rIns="45784" anchorCtr="1"/>
            <a:lstStyle/>
            <a:p>
              <a:pPr eaLnBrk="0" hangingPunct="0">
                <a:lnSpc>
                  <a:spcPct val="90000"/>
                </a:lnSpc>
                <a:defRPr/>
              </a:pPr>
              <a:r>
                <a:rPr lang="en-US" sz="1602">
                  <a:solidFill>
                    <a:srgbClr val="CC0000"/>
                  </a:solidFill>
                  <a:latin typeface="Arial" charset="0"/>
                </a:rPr>
                <a:t>Key = 3</a:t>
              </a:r>
            </a:p>
          </p:txBody>
        </p:sp>
        <p:sp>
          <p:nvSpPr>
            <p:cNvPr id="509006" name="AutoShape 78"/>
            <p:cNvSpPr>
              <a:spLocks noChangeArrowheads="1"/>
            </p:cNvSpPr>
            <p:nvPr/>
          </p:nvSpPr>
          <p:spPr bwMode="auto">
            <a:xfrm>
              <a:off x="2752" y="572"/>
              <a:ext cx="1844" cy="816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19050">
              <a:noFill/>
              <a:round/>
              <a:headEnd/>
              <a:tailEnd type="none" w="lg" len="med"/>
            </a:ln>
            <a:effectLst>
              <a:outerShdw dist="107763" dir="18900000" algn="ctr" rotWithShape="0">
                <a:schemeClr val="tx2">
                  <a:alpha val="50000"/>
                </a:schemeClr>
              </a:outerShdw>
            </a:effectLst>
          </p:spPr>
          <p:txBody>
            <a:bodyPr lIns="45784" rIns="45784" anchorCtr="1"/>
            <a:lstStyle/>
            <a:p>
              <a:pPr eaLnBrk="0" hangingPunct="0">
                <a:lnSpc>
                  <a:spcPct val="90000"/>
                </a:lnSpc>
                <a:defRPr/>
              </a:pPr>
              <a:r>
                <a:rPr lang="en-US" sz="1602">
                  <a:solidFill>
                    <a:srgbClr val="CC0000"/>
                  </a:solidFill>
                  <a:latin typeface="Arial" charset="0"/>
                </a:rPr>
                <a:t>Key = 1</a:t>
              </a:r>
            </a:p>
          </p:txBody>
        </p:sp>
        <p:grpSp>
          <p:nvGrpSpPr>
            <p:cNvPr id="27662" name="Group 79"/>
            <p:cNvGrpSpPr>
              <a:grpSpLocks/>
            </p:cNvGrpSpPr>
            <p:nvPr/>
          </p:nvGrpSpPr>
          <p:grpSpPr bwMode="auto">
            <a:xfrm>
              <a:off x="2780" y="764"/>
              <a:ext cx="816" cy="624"/>
              <a:chOff x="2780" y="860"/>
              <a:chExt cx="816" cy="624"/>
            </a:xfrm>
          </p:grpSpPr>
          <p:grpSp>
            <p:nvGrpSpPr>
              <p:cNvPr id="27720" name="Group 80"/>
              <p:cNvGrpSpPr>
                <a:grpSpLocks/>
              </p:cNvGrpSpPr>
              <p:nvPr/>
            </p:nvGrpSpPr>
            <p:grpSpPr bwMode="auto">
              <a:xfrm>
                <a:off x="2780" y="860"/>
                <a:ext cx="816" cy="306"/>
                <a:chOff x="1868" y="1148"/>
                <a:chExt cx="816" cy="306"/>
              </a:xfrm>
            </p:grpSpPr>
            <p:sp>
              <p:nvSpPr>
                <p:cNvPr id="27727" name="Line 81"/>
                <p:cNvSpPr>
                  <a:spLocks noChangeShapeType="1"/>
                </p:cNvSpPr>
                <p:nvPr/>
              </p:nvSpPr>
              <p:spPr bwMode="auto">
                <a:xfrm>
                  <a:off x="2060" y="1292"/>
                  <a:ext cx="432" cy="0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lIns="45784" rIns="45784" anchor="ctr">
                  <a:spAutoFit/>
                </a:bodyPr>
                <a:lstStyle/>
                <a:p>
                  <a:endParaRPr lang="en-US" sz="1803"/>
                </a:p>
              </p:txBody>
            </p:sp>
            <p:sp>
              <p:nvSpPr>
                <p:cNvPr id="27728" name="Rectangle 82"/>
                <p:cNvSpPr>
                  <a:spLocks noChangeArrowheads="1"/>
                </p:cNvSpPr>
                <p:nvPr/>
              </p:nvSpPr>
              <p:spPr bwMode="auto">
                <a:xfrm>
                  <a:off x="1868" y="1202"/>
                  <a:ext cx="192" cy="1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602">
                      <a:latin typeface="Courier New" panose="02070309020205020404" pitchFamily="49" charset="0"/>
                    </a:rPr>
                    <a:t>1</a:t>
                  </a:r>
                </a:p>
              </p:txBody>
            </p:sp>
            <p:sp>
              <p:nvSpPr>
                <p:cNvPr id="27729" name="Rectangle 83"/>
                <p:cNvSpPr>
                  <a:spLocks noChangeArrowheads="1"/>
                </p:cNvSpPr>
                <p:nvPr/>
              </p:nvSpPr>
              <p:spPr bwMode="auto">
                <a:xfrm>
                  <a:off x="2492" y="1202"/>
                  <a:ext cx="192" cy="1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602">
                      <a:latin typeface="Courier New" panose="02070309020205020404" pitchFamily="49" charset="0"/>
                    </a:rPr>
                    <a:t>1</a:t>
                  </a:r>
                </a:p>
              </p:txBody>
            </p:sp>
            <p:sp>
              <p:nvSpPr>
                <p:cNvPr id="27730" name="Rectangle 84"/>
                <p:cNvSpPr>
                  <a:spLocks noChangeArrowheads="1"/>
                </p:cNvSpPr>
                <p:nvPr/>
              </p:nvSpPr>
              <p:spPr bwMode="auto">
                <a:xfrm>
                  <a:off x="2060" y="1148"/>
                  <a:ext cx="432" cy="1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402">
                      <a:latin typeface="Courier New" panose="02070309020205020404" pitchFamily="49" charset="0"/>
                    </a:rPr>
                    <a:t>10</a:t>
                  </a:r>
                </a:p>
              </p:txBody>
            </p:sp>
            <p:sp>
              <p:nvSpPr>
                <p:cNvPr id="27731" name="Rectangle 85"/>
                <p:cNvSpPr>
                  <a:spLocks noChangeArrowheads="1"/>
                </p:cNvSpPr>
                <p:nvPr/>
              </p:nvSpPr>
              <p:spPr bwMode="auto">
                <a:xfrm>
                  <a:off x="2060" y="1275"/>
                  <a:ext cx="432" cy="1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402">
                      <a:latin typeface="Courier New" panose="02070309020205020404" pitchFamily="49" charset="0"/>
                    </a:rPr>
                    <a:t>A</a:t>
                  </a:r>
                </a:p>
              </p:txBody>
            </p:sp>
          </p:grpSp>
          <p:grpSp>
            <p:nvGrpSpPr>
              <p:cNvPr id="27721" name="Group 86"/>
              <p:cNvGrpSpPr>
                <a:grpSpLocks/>
              </p:cNvGrpSpPr>
              <p:nvPr/>
            </p:nvGrpSpPr>
            <p:grpSpPr bwMode="auto">
              <a:xfrm>
                <a:off x="2780" y="1178"/>
                <a:ext cx="816" cy="306"/>
                <a:chOff x="1868" y="1148"/>
                <a:chExt cx="816" cy="306"/>
              </a:xfrm>
            </p:grpSpPr>
            <p:sp>
              <p:nvSpPr>
                <p:cNvPr id="27722" name="Line 87"/>
                <p:cNvSpPr>
                  <a:spLocks noChangeShapeType="1"/>
                </p:cNvSpPr>
                <p:nvPr/>
              </p:nvSpPr>
              <p:spPr bwMode="auto">
                <a:xfrm>
                  <a:off x="2060" y="1292"/>
                  <a:ext cx="432" cy="0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lIns="45784" rIns="45784" anchor="ctr">
                  <a:spAutoFit/>
                </a:bodyPr>
                <a:lstStyle/>
                <a:p>
                  <a:endParaRPr lang="en-US" sz="1803"/>
                </a:p>
              </p:txBody>
            </p:sp>
            <p:sp>
              <p:nvSpPr>
                <p:cNvPr id="27723" name="Rectangle 88"/>
                <p:cNvSpPr>
                  <a:spLocks noChangeArrowheads="1"/>
                </p:cNvSpPr>
                <p:nvPr/>
              </p:nvSpPr>
              <p:spPr bwMode="auto">
                <a:xfrm>
                  <a:off x="1868" y="1202"/>
                  <a:ext cx="192" cy="1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602">
                      <a:latin typeface="Courier New" panose="02070309020205020404" pitchFamily="49" charset="0"/>
                    </a:rPr>
                    <a:t>3</a:t>
                  </a:r>
                </a:p>
              </p:txBody>
            </p:sp>
            <p:sp>
              <p:nvSpPr>
                <p:cNvPr id="27724" name="Rectangle 89"/>
                <p:cNvSpPr>
                  <a:spLocks noChangeArrowheads="1"/>
                </p:cNvSpPr>
                <p:nvPr/>
              </p:nvSpPr>
              <p:spPr bwMode="auto">
                <a:xfrm>
                  <a:off x="2492" y="1202"/>
                  <a:ext cx="192" cy="1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602">
                      <a:latin typeface="Courier New" panose="02070309020205020404" pitchFamily="49" charset="0"/>
                    </a:rPr>
                    <a:t>1</a:t>
                  </a:r>
                </a:p>
              </p:txBody>
            </p:sp>
            <p:sp>
              <p:nvSpPr>
                <p:cNvPr id="27725" name="Rectangle 90"/>
                <p:cNvSpPr>
                  <a:spLocks noChangeArrowheads="1"/>
                </p:cNvSpPr>
                <p:nvPr/>
              </p:nvSpPr>
              <p:spPr bwMode="auto">
                <a:xfrm>
                  <a:off x="2060" y="1148"/>
                  <a:ext cx="432" cy="1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402">
                      <a:latin typeface="Courier New" panose="02070309020205020404" pitchFamily="49" charset="0"/>
                    </a:rPr>
                    <a:t>50</a:t>
                  </a:r>
                </a:p>
              </p:txBody>
            </p:sp>
            <p:sp>
              <p:nvSpPr>
                <p:cNvPr id="27726" name="Rectangle 91"/>
                <p:cNvSpPr>
                  <a:spLocks noChangeArrowheads="1"/>
                </p:cNvSpPr>
                <p:nvPr/>
              </p:nvSpPr>
              <p:spPr bwMode="auto">
                <a:xfrm>
                  <a:off x="2060" y="1275"/>
                  <a:ext cx="432" cy="1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402">
                      <a:latin typeface="Courier New" panose="02070309020205020404" pitchFamily="49" charset="0"/>
                    </a:rPr>
                    <a:t>A</a:t>
                  </a:r>
                </a:p>
              </p:txBody>
            </p:sp>
          </p:grpSp>
        </p:grpSp>
        <p:grpSp>
          <p:nvGrpSpPr>
            <p:cNvPr id="27663" name="Group 92"/>
            <p:cNvGrpSpPr>
              <a:grpSpLocks/>
            </p:cNvGrpSpPr>
            <p:nvPr/>
          </p:nvGrpSpPr>
          <p:grpSpPr bwMode="auto">
            <a:xfrm>
              <a:off x="2780" y="1676"/>
              <a:ext cx="816" cy="624"/>
              <a:chOff x="2444" y="764"/>
              <a:chExt cx="816" cy="624"/>
            </a:xfrm>
          </p:grpSpPr>
          <p:grpSp>
            <p:nvGrpSpPr>
              <p:cNvPr id="27708" name="Group 93"/>
              <p:cNvGrpSpPr>
                <a:grpSpLocks/>
              </p:cNvGrpSpPr>
              <p:nvPr/>
            </p:nvGrpSpPr>
            <p:grpSpPr bwMode="auto">
              <a:xfrm>
                <a:off x="2444" y="764"/>
                <a:ext cx="816" cy="306"/>
                <a:chOff x="1868" y="1148"/>
                <a:chExt cx="816" cy="306"/>
              </a:xfrm>
            </p:grpSpPr>
            <p:sp>
              <p:nvSpPr>
                <p:cNvPr id="27715" name="Line 94"/>
                <p:cNvSpPr>
                  <a:spLocks noChangeShapeType="1"/>
                </p:cNvSpPr>
                <p:nvPr/>
              </p:nvSpPr>
              <p:spPr bwMode="auto">
                <a:xfrm>
                  <a:off x="2060" y="1292"/>
                  <a:ext cx="432" cy="0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lIns="45784" rIns="45784" anchor="ctr">
                  <a:spAutoFit/>
                </a:bodyPr>
                <a:lstStyle/>
                <a:p>
                  <a:endParaRPr lang="en-US" sz="1803"/>
                </a:p>
              </p:txBody>
            </p:sp>
            <p:sp>
              <p:nvSpPr>
                <p:cNvPr id="27716" name="Rectangle 95"/>
                <p:cNvSpPr>
                  <a:spLocks noChangeArrowheads="1"/>
                </p:cNvSpPr>
                <p:nvPr/>
              </p:nvSpPr>
              <p:spPr bwMode="auto">
                <a:xfrm>
                  <a:off x="1868" y="1202"/>
                  <a:ext cx="192" cy="1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602">
                      <a:latin typeface="Courier New" panose="02070309020205020404" pitchFamily="49" charset="0"/>
                    </a:rPr>
                    <a:t>2</a:t>
                  </a:r>
                </a:p>
              </p:txBody>
            </p:sp>
            <p:sp>
              <p:nvSpPr>
                <p:cNvPr id="27717" name="Rectangle 96"/>
                <p:cNvSpPr>
                  <a:spLocks noChangeArrowheads="1"/>
                </p:cNvSpPr>
                <p:nvPr/>
              </p:nvSpPr>
              <p:spPr bwMode="auto">
                <a:xfrm>
                  <a:off x="2492" y="1202"/>
                  <a:ext cx="192" cy="1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602">
                      <a:latin typeface="Courier New" panose="02070309020205020404" pitchFamily="49" charset="0"/>
                    </a:rPr>
                    <a:t>2</a:t>
                  </a:r>
                </a:p>
              </p:txBody>
            </p:sp>
            <p:sp>
              <p:nvSpPr>
                <p:cNvPr id="27718" name="Rectangle 97"/>
                <p:cNvSpPr>
                  <a:spLocks noChangeArrowheads="1"/>
                </p:cNvSpPr>
                <p:nvPr/>
              </p:nvSpPr>
              <p:spPr bwMode="auto">
                <a:xfrm>
                  <a:off x="2060" y="1148"/>
                  <a:ext cx="432" cy="1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402">
                      <a:latin typeface="Courier New" panose="02070309020205020404" pitchFamily="49" charset="0"/>
                    </a:rPr>
                    <a:t>30</a:t>
                  </a:r>
                </a:p>
              </p:txBody>
            </p:sp>
            <p:sp>
              <p:nvSpPr>
                <p:cNvPr id="27719" name="Rectangle 98"/>
                <p:cNvSpPr>
                  <a:spLocks noChangeArrowheads="1"/>
                </p:cNvSpPr>
                <p:nvPr/>
              </p:nvSpPr>
              <p:spPr bwMode="auto">
                <a:xfrm>
                  <a:off x="2060" y="1275"/>
                  <a:ext cx="432" cy="1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402">
                      <a:latin typeface="Courier New" panose="02070309020205020404" pitchFamily="49" charset="0"/>
                    </a:rPr>
                    <a:t>A</a:t>
                  </a:r>
                </a:p>
              </p:txBody>
            </p:sp>
          </p:grpSp>
          <p:grpSp>
            <p:nvGrpSpPr>
              <p:cNvPr id="27709" name="Group 99"/>
              <p:cNvGrpSpPr>
                <a:grpSpLocks/>
              </p:cNvGrpSpPr>
              <p:nvPr/>
            </p:nvGrpSpPr>
            <p:grpSpPr bwMode="auto">
              <a:xfrm>
                <a:off x="2444" y="1082"/>
                <a:ext cx="816" cy="306"/>
                <a:chOff x="1868" y="1148"/>
                <a:chExt cx="816" cy="306"/>
              </a:xfrm>
            </p:grpSpPr>
            <p:sp>
              <p:nvSpPr>
                <p:cNvPr id="27710" name="Line 100"/>
                <p:cNvSpPr>
                  <a:spLocks noChangeShapeType="1"/>
                </p:cNvSpPr>
                <p:nvPr/>
              </p:nvSpPr>
              <p:spPr bwMode="auto">
                <a:xfrm>
                  <a:off x="2060" y="1292"/>
                  <a:ext cx="432" cy="0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lIns="45784" rIns="45784" anchor="ctr">
                  <a:spAutoFit/>
                </a:bodyPr>
                <a:lstStyle/>
                <a:p>
                  <a:endParaRPr lang="en-US" sz="1803"/>
                </a:p>
              </p:txBody>
            </p:sp>
            <p:sp>
              <p:nvSpPr>
                <p:cNvPr id="27711" name="Rectangle 101"/>
                <p:cNvSpPr>
                  <a:spLocks noChangeArrowheads="1"/>
                </p:cNvSpPr>
                <p:nvPr/>
              </p:nvSpPr>
              <p:spPr bwMode="auto">
                <a:xfrm>
                  <a:off x="1868" y="1202"/>
                  <a:ext cx="192" cy="1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602">
                      <a:latin typeface="Courier New" panose="02070309020205020404" pitchFamily="49" charset="0"/>
                    </a:rPr>
                    <a:t>3</a:t>
                  </a:r>
                </a:p>
              </p:txBody>
            </p:sp>
            <p:sp>
              <p:nvSpPr>
                <p:cNvPr id="27712" name="Rectangle 102"/>
                <p:cNvSpPr>
                  <a:spLocks noChangeArrowheads="1"/>
                </p:cNvSpPr>
                <p:nvPr/>
              </p:nvSpPr>
              <p:spPr bwMode="auto">
                <a:xfrm>
                  <a:off x="2492" y="1202"/>
                  <a:ext cx="192" cy="1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602">
                      <a:latin typeface="Courier New" panose="02070309020205020404" pitchFamily="49" charset="0"/>
                    </a:rPr>
                    <a:t>2</a:t>
                  </a:r>
                </a:p>
              </p:txBody>
            </p:sp>
            <p:sp>
              <p:nvSpPr>
                <p:cNvPr id="27713" name="Rectangle 103"/>
                <p:cNvSpPr>
                  <a:spLocks noChangeArrowheads="1"/>
                </p:cNvSpPr>
                <p:nvPr/>
              </p:nvSpPr>
              <p:spPr bwMode="auto">
                <a:xfrm>
                  <a:off x="2060" y="1148"/>
                  <a:ext cx="432" cy="1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402">
                      <a:latin typeface="Courier New" panose="02070309020205020404" pitchFamily="49" charset="0"/>
                    </a:rPr>
                    <a:t>60</a:t>
                  </a:r>
                </a:p>
              </p:txBody>
            </p:sp>
            <p:sp>
              <p:nvSpPr>
                <p:cNvPr id="27714" name="Rectangle 104"/>
                <p:cNvSpPr>
                  <a:spLocks noChangeArrowheads="1"/>
                </p:cNvSpPr>
                <p:nvPr/>
              </p:nvSpPr>
              <p:spPr bwMode="auto">
                <a:xfrm>
                  <a:off x="2060" y="1275"/>
                  <a:ext cx="432" cy="1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402">
                      <a:latin typeface="Courier New" panose="02070309020205020404" pitchFamily="49" charset="0"/>
                    </a:rPr>
                    <a:t>A</a:t>
                  </a:r>
                </a:p>
              </p:txBody>
            </p:sp>
          </p:grpSp>
        </p:grpSp>
        <p:grpSp>
          <p:nvGrpSpPr>
            <p:cNvPr id="27664" name="Group 105"/>
            <p:cNvGrpSpPr>
              <a:grpSpLocks/>
            </p:cNvGrpSpPr>
            <p:nvPr/>
          </p:nvGrpSpPr>
          <p:grpSpPr bwMode="auto">
            <a:xfrm>
              <a:off x="2780" y="2636"/>
              <a:ext cx="816" cy="960"/>
              <a:chOff x="2780" y="2444"/>
              <a:chExt cx="816" cy="960"/>
            </a:xfrm>
          </p:grpSpPr>
          <p:grpSp>
            <p:nvGrpSpPr>
              <p:cNvPr id="27690" name="Group 106"/>
              <p:cNvGrpSpPr>
                <a:grpSpLocks/>
              </p:cNvGrpSpPr>
              <p:nvPr/>
            </p:nvGrpSpPr>
            <p:grpSpPr bwMode="auto">
              <a:xfrm>
                <a:off x="2780" y="2444"/>
                <a:ext cx="816" cy="306"/>
                <a:chOff x="1868" y="1148"/>
                <a:chExt cx="816" cy="306"/>
              </a:xfrm>
            </p:grpSpPr>
            <p:sp>
              <p:nvSpPr>
                <p:cNvPr id="27703" name="Line 107"/>
                <p:cNvSpPr>
                  <a:spLocks noChangeShapeType="1"/>
                </p:cNvSpPr>
                <p:nvPr/>
              </p:nvSpPr>
              <p:spPr bwMode="auto">
                <a:xfrm>
                  <a:off x="2060" y="1292"/>
                  <a:ext cx="432" cy="0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lIns="45784" rIns="45784" anchor="ctr">
                  <a:spAutoFit/>
                </a:bodyPr>
                <a:lstStyle/>
                <a:p>
                  <a:endParaRPr lang="en-US" sz="1803"/>
                </a:p>
              </p:txBody>
            </p:sp>
            <p:sp>
              <p:nvSpPr>
                <p:cNvPr id="27704" name="Rectangle 108"/>
                <p:cNvSpPr>
                  <a:spLocks noChangeArrowheads="1"/>
                </p:cNvSpPr>
                <p:nvPr/>
              </p:nvSpPr>
              <p:spPr bwMode="auto">
                <a:xfrm>
                  <a:off x="1868" y="1202"/>
                  <a:ext cx="192" cy="1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602">
                      <a:latin typeface="Courier New" panose="02070309020205020404" pitchFamily="49" charset="0"/>
                    </a:rPr>
                    <a:t>1</a:t>
                  </a:r>
                </a:p>
              </p:txBody>
            </p:sp>
            <p:sp>
              <p:nvSpPr>
                <p:cNvPr id="27705" name="Rectangle 109"/>
                <p:cNvSpPr>
                  <a:spLocks noChangeArrowheads="1"/>
                </p:cNvSpPr>
                <p:nvPr/>
              </p:nvSpPr>
              <p:spPr bwMode="auto">
                <a:xfrm>
                  <a:off x="2492" y="1202"/>
                  <a:ext cx="192" cy="1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602">
                      <a:latin typeface="Courier New" panose="02070309020205020404" pitchFamily="49" charset="0"/>
                    </a:rPr>
                    <a:t>3</a:t>
                  </a:r>
                </a:p>
              </p:txBody>
            </p:sp>
            <p:sp>
              <p:nvSpPr>
                <p:cNvPr id="27706" name="Rectangle 110"/>
                <p:cNvSpPr>
                  <a:spLocks noChangeArrowheads="1"/>
                </p:cNvSpPr>
                <p:nvPr/>
              </p:nvSpPr>
              <p:spPr bwMode="auto">
                <a:xfrm>
                  <a:off x="2060" y="1148"/>
                  <a:ext cx="432" cy="1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402">
                      <a:latin typeface="Courier New" panose="02070309020205020404" pitchFamily="49" charset="0"/>
                    </a:rPr>
                    <a:t>20</a:t>
                  </a:r>
                </a:p>
              </p:txBody>
            </p:sp>
            <p:sp>
              <p:nvSpPr>
                <p:cNvPr id="27707" name="Rectangle 111"/>
                <p:cNvSpPr>
                  <a:spLocks noChangeArrowheads="1"/>
                </p:cNvSpPr>
                <p:nvPr/>
              </p:nvSpPr>
              <p:spPr bwMode="auto">
                <a:xfrm>
                  <a:off x="2060" y="1275"/>
                  <a:ext cx="432" cy="1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402">
                      <a:latin typeface="Courier New" panose="02070309020205020404" pitchFamily="49" charset="0"/>
                    </a:rPr>
                    <a:t>A</a:t>
                  </a:r>
                </a:p>
              </p:txBody>
            </p:sp>
          </p:grpSp>
          <p:grpSp>
            <p:nvGrpSpPr>
              <p:cNvPr id="27691" name="Group 112"/>
              <p:cNvGrpSpPr>
                <a:grpSpLocks/>
              </p:cNvGrpSpPr>
              <p:nvPr/>
            </p:nvGrpSpPr>
            <p:grpSpPr bwMode="auto">
              <a:xfrm>
                <a:off x="2780" y="2762"/>
                <a:ext cx="816" cy="306"/>
                <a:chOff x="1868" y="1148"/>
                <a:chExt cx="816" cy="306"/>
              </a:xfrm>
            </p:grpSpPr>
            <p:sp>
              <p:nvSpPr>
                <p:cNvPr id="27698" name="Line 113"/>
                <p:cNvSpPr>
                  <a:spLocks noChangeShapeType="1"/>
                </p:cNvSpPr>
                <p:nvPr/>
              </p:nvSpPr>
              <p:spPr bwMode="auto">
                <a:xfrm>
                  <a:off x="2060" y="1292"/>
                  <a:ext cx="432" cy="0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lIns="45784" rIns="45784" anchor="ctr">
                  <a:spAutoFit/>
                </a:bodyPr>
                <a:lstStyle/>
                <a:p>
                  <a:endParaRPr lang="en-US" sz="1803"/>
                </a:p>
              </p:txBody>
            </p:sp>
            <p:sp>
              <p:nvSpPr>
                <p:cNvPr id="27699" name="Rectangle 114"/>
                <p:cNvSpPr>
                  <a:spLocks noChangeArrowheads="1"/>
                </p:cNvSpPr>
                <p:nvPr/>
              </p:nvSpPr>
              <p:spPr bwMode="auto">
                <a:xfrm>
                  <a:off x="1868" y="1202"/>
                  <a:ext cx="192" cy="1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602">
                      <a:latin typeface="Courier New" panose="02070309020205020404" pitchFamily="49" charset="0"/>
                    </a:rPr>
                    <a:t>2</a:t>
                  </a:r>
                </a:p>
              </p:txBody>
            </p:sp>
            <p:sp>
              <p:nvSpPr>
                <p:cNvPr id="27700" name="Rectangle 115"/>
                <p:cNvSpPr>
                  <a:spLocks noChangeArrowheads="1"/>
                </p:cNvSpPr>
                <p:nvPr/>
              </p:nvSpPr>
              <p:spPr bwMode="auto">
                <a:xfrm>
                  <a:off x="2492" y="1202"/>
                  <a:ext cx="192" cy="1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602">
                      <a:latin typeface="Courier New" panose="02070309020205020404" pitchFamily="49" charset="0"/>
                    </a:rPr>
                    <a:t>3</a:t>
                  </a:r>
                </a:p>
              </p:txBody>
            </p:sp>
            <p:sp>
              <p:nvSpPr>
                <p:cNvPr id="27701" name="Rectangle 116"/>
                <p:cNvSpPr>
                  <a:spLocks noChangeArrowheads="1"/>
                </p:cNvSpPr>
                <p:nvPr/>
              </p:nvSpPr>
              <p:spPr bwMode="auto">
                <a:xfrm>
                  <a:off x="2060" y="1148"/>
                  <a:ext cx="432" cy="1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402">
                      <a:latin typeface="Courier New" panose="02070309020205020404" pitchFamily="49" charset="0"/>
                    </a:rPr>
                    <a:t>40</a:t>
                  </a:r>
                </a:p>
              </p:txBody>
            </p:sp>
            <p:sp>
              <p:nvSpPr>
                <p:cNvPr id="27702" name="Rectangle 117"/>
                <p:cNvSpPr>
                  <a:spLocks noChangeArrowheads="1"/>
                </p:cNvSpPr>
                <p:nvPr/>
              </p:nvSpPr>
              <p:spPr bwMode="auto">
                <a:xfrm>
                  <a:off x="2060" y="1275"/>
                  <a:ext cx="432" cy="1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402">
                      <a:latin typeface="Courier New" panose="02070309020205020404" pitchFamily="49" charset="0"/>
                    </a:rPr>
                    <a:t>A</a:t>
                  </a:r>
                </a:p>
              </p:txBody>
            </p:sp>
          </p:grpSp>
          <p:grpSp>
            <p:nvGrpSpPr>
              <p:cNvPr id="27692" name="Group 118"/>
              <p:cNvGrpSpPr>
                <a:grpSpLocks/>
              </p:cNvGrpSpPr>
              <p:nvPr/>
            </p:nvGrpSpPr>
            <p:grpSpPr bwMode="auto">
              <a:xfrm>
                <a:off x="2780" y="3098"/>
                <a:ext cx="816" cy="306"/>
                <a:chOff x="1868" y="1148"/>
                <a:chExt cx="816" cy="306"/>
              </a:xfrm>
            </p:grpSpPr>
            <p:sp>
              <p:nvSpPr>
                <p:cNvPr id="27693" name="Line 119"/>
                <p:cNvSpPr>
                  <a:spLocks noChangeShapeType="1"/>
                </p:cNvSpPr>
                <p:nvPr/>
              </p:nvSpPr>
              <p:spPr bwMode="auto">
                <a:xfrm>
                  <a:off x="2060" y="1292"/>
                  <a:ext cx="432" cy="0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lIns="45784" rIns="45784" anchor="ctr">
                  <a:spAutoFit/>
                </a:bodyPr>
                <a:lstStyle/>
                <a:p>
                  <a:endParaRPr lang="en-US" sz="1803"/>
                </a:p>
              </p:txBody>
            </p:sp>
            <p:sp>
              <p:nvSpPr>
                <p:cNvPr id="27694" name="Rectangle 120"/>
                <p:cNvSpPr>
                  <a:spLocks noChangeArrowheads="1"/>
                </p:cNvSpPr>
                <p:nvPr/>
              </p:nvSpPr>
              <p:spPr bwMode="auto">
                <a:xfrm>
                  <a:off x="1868" y="1202"/>
                  <a:ext cx="192" cy="1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602">
                      <a:latin typeface="Courier New" panose="02070309020205020404" pitchFamily="49" charset="0"/>
                    </a:rPr>
                    <a:t>3</a:t>
                  </a:r>
                </a:p>
              </p:txBody>
            </p:sp>
            <p:sp>
              <p:nvSpPr>
                <p:cNvPr id="27695" name="Rectangle 121"/>
                <p:cNvSpPr>
                  <a:spLocks noChangeArrowheads="1"/>
                </p:cNvSpPr>
                <p:nvPr/>
              </p:nvSpPr>
              <p:spPr bwMode="auto">
                <a:xfrm>
                  <a:off x="2492" y="1202"/>
                  <a:ext cx="192" cy="1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602">
                      <a:latin typeface="Courier New" panose="02070309020205020404" pitchFamily="49" charset="0"/>
                    </a:rPr>
                    <a:t>3</a:t>
                  </a:r>
                </a:p>
              </p:txBody>
            </p:sp>
            <p:sp>
              <p:nvSpPr>
                <p:cNvPr id="27696" name="Rectangle 122"/>
                <p:cNvSpPr>
                  <a:spLocks noChangeArrowheads="1"/>
                </p:cNvSpPr>
                <p:nvPr/>
              </p:nvSpPr>
              <p:spPr bwMode="auto">
                <a:xfrm>
                  <a:off x="2060" y="1148"/>
                  <a:ext cx="432" cy="1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402">
                      <a:latin typeface="Courier New" panose="02070309020205020404" pitchFamily="49" charset="0"/>
                    </a:rPr>
                    <a:t>70</a:t>
                  </a:r>
                </a:p>
              </p:txBody>
            </p:sp>
            <p:sp>
              <p:nvSpPr>
                <p:cNvPr id="27697" name="Rectangle 123"/>
                <p:cNvSpPr>
                  <a:spLocks noChangeArrowheads="1"/>
                </p:cNvSpPr>
                <p:nvPr/>
              </p:nvSpPr>
              <p:spPr bwMode="auto">
                <a:xfrm>
                  <a:off x="2060" y="1275"/>
                  <a:ext cx="432" cy="1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402">
                      <a:latin typeface="Courier New" panose="02070309020205020404" pitchFamily="49" charset="0"/>
                    </a:rPr>
                    <a:t>A</a:t>
                  </a:r>
                </a:p>
              </p:txBody>
            </p:sp>
          </p:grpSp>
        </p:grpSp>
        <p:grpSp>
          <p:nvGrpSpPr>
            <p:cNvPr id="27665" name="Group 124"/>
            <p:cNvGrpSpPr>
              <a:grpSpLocks/>
            </p:cNvGrpSpPr>
            <p:nvPr/>
          </p:nvGrpSpPr>
          <p:grpSpPr bwMode="auto">
            <a:xfrm>
              <a:off x="3788" y="908"/>
              <a:ext cx="816" cy="306"/>
              <a:chOff x="1868" y="1148"/>
              <a:chExt cx="816" cy="306"/>
            </a:xfrm>
          </p:grpSpPr>
          <p:sp>
            <p:nvSpPr>
              <p:cNvPr id="27685" name="Line 125"/>
              <p:cNvSpPr>
                <a:spLocks noChangeShapeType="1"/>
              </p:cNvSpPr>
              <p:nvPr/>
            </p:nvSpPr>
            <p:spPr bwMode="auto">
              <a:xfrm>
                <a:off x="2060" y="129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45784" rIns="45784" anchorCtr="1"/>
              <a:lstStyle/>
              <a:p>
                <a:endParaRPr lang="en-US" sz="1803"/>
              </a:p>
            </p:txBody>
          </p:sp>
          <p:sp>
            <p:nvSpPr>
              <p:cNvPr id="27686" name="Rectangle 126"/>
              <p:cNvSpPr>
                <a:spLocks noChangeArrowheads="1"/>
              </p:cNvSpPr>
              <p:nvPr/>
            </p:nvSpPr>
            <p:spPr bwMode="auto">
              <a:xfrm>
                <a:off x="1868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Ctr="1"/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1</a:t>
                </a:r>
              </a:p>
            </p:txBody>
          </p:sp>
          <p:sp>
            <p:nvSpPr>
              <p:cNvPr id="27687" name="Rectangle 127"/>
              <p:cNvSpPr>
                <a:spLocks noChangeArrowheads="1"/>
              </p:cNvSpPr>
              <p:nvPr/>
            </p:nvSpPr>
            <p:spPr bwMode="auto">
              <a:xfrm>
                <a:off x="2492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Ctr="1"/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1</a:t>
                </a:r>
              </a:p>
            </p:txBody>
          </p:sp>
          <p:sp>
            <p:nvSpPr>
              <p:cNvPr id="27688" name="Rectangle 128"/>
              <p:cNvSpPr>
                <a:spLocks noChangeArrowheads="1"/>
              </p:cNvSpPr>
              <p:nvPr/>
            </p:nvSpPr>
            <p:spPr bwMode="auto">
              <a:xfrm>
                <a:off x="2060" y="1148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Ctr="1"/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-1</a:t>
                </a:r>
              </a:p>
            </p:txBody>
          </p:sp>
          <p:sp>
            <p:nvSpPr>
              <p:cNvPr id="27689" name="Rectangle 129"/>
              <p:cNvSpPr>
                <a:spLocks noChangeArrowheads="1"/>
              </p:cNvSpPr>
              <p:nvPr/>
            </p:nvSpPr>
            <p:spPr bwMode="auto">
              <a:xfrm>
                <a:off x="2060" y="1275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Ctr="1"/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B</a:t>
                </a:r>
              </a:p>
            </p:txBody>
          </p:sp>
        </p:grpSp>
        <p:grpSp>
          <p:nvGrpSpPr>
            <p:cNvPr id="27666" name="Group 130"/>
            <p:cNvGrpSpPr>
              <a:grpSpLocks/>
            </p:cNvGrpSpPr>
            <p:nvPr/>
          </p:nvGrpSpPr>
          <p:grpSpPr bwMode="auto">
            <a:xfrm>
              <a:off x="3788" y="1676"/>
              <a:ext cx="816" cy="576"/>
              <a:chOff x="3980" y="1178"/>
              <a:chExt cx="816" cy="576"/>
            </a:xfrm>
          </p:grpSpPr>
          <p:grpSp>
            <p:nvGrpSpPr>
              <p:cNvPr id="27673" name="Group 131"/>
              <p:cNvGrpSpPr>
                <a:grpSpLocks/>
              </p:cNvGrpSpPr>
              <p:nvPr/>
            </p:nvGrpSpPr>
            <p:grpSpPr bwMode="auto">
              <a:xfrm>
                <a:off x="3980" y="1178"/>
                <a:ext cx="816" cy="306"/>
                <a:chOff x="1868" y="1148"/>
                <a:chExt cx="816" cy="306"/>
              </a:xfrm>
            </p:grpSpPr>
            <p:sp>
              <p:nvSpPr>
                <p:cNvPr id="27680" name="Line 132"/>
                <p:cNvSpPr>
                  <a:spLocks noChangeShapeType="1"/>
                </p:cNvSpPr>
                <p:nvPr/>
              </p:nvSpPr>
              <p:spPr bwMode="auto">
                <a:xfrm>
                  <a:off x="2060" y="1292"/>
                  <a:ext cx="432" cy="0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lIns="45784" rIns="45784" anchor="ctr">
                  <a:spAutoFit/>
                </a:bodyPr>
                <a:lstStyle/>
                <a:p>
                  <a:endParaRPr lang="en-US" sz="1803"/>
                </a:p>
              </p:txBody>
            </p:sp>
            <p:sp>
              <p:nvSpPr>
                <p:cNvPr id="27681" name="Rectangle 133"/>
                <p:cNvSpPr>
                  <a:spLocks noChangeArrowheads="1"/>
                </p:cNvSpPr>
                <p:nvPr/>
              </p:nvSpPr>
              <p:spPr bwMode="auto">
                <a:xfrm>
                  <a:off x="1868" y="1202"/>
                  <a:ext cx="192" cy="1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602">
                      <a:latin typeface="Courier New" panose="02070309020205020404" pitchFamily="49" charset="0"/>
                    </a:rPr>
                    <a:t>2</a:t>
                  </a:r>
                </a:p>
              </p:txBody>
            </p:sp>
            <p:sp>
              <p:nvSpPr>
                <p:cNvPr id="27682" name="Rectangle 134"/>
                <p:cNvSpPr>
                  <a:spLocks noChangeArrowheads="1"/>
                </p:cNvSpPr>
                <p:nvPr/>
              </p:nvSpPr>
              <p:spPr bwMode="auto">
                <a:xfrm>
                  <a:off x="2492" y="1202"/>
                  <a:ext cx="192" cy="1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602">
                      <a:latin typeface="Courier New" panose="02070309020205020404" pitchFamily="49" charset="0"/>
                    </a:rPr>
                    <a:t>1</a:t>
                  </a:r>
                </a:p>
              </p:txBody>
            </p:sp>
            <p:sp>
              <p:nvSpPr>
                <p:cNvPr id="27683" name="Rectangle 135"/>
                <p:cNvSpPr>
                  <a:spLocks noChangeArrowheads="1"/>
                </p:cNvSpPr>
                <p:nvPr/>
              </p:nvSpPr>
              <p:spPr bwMode="auto">
                <a:xfrm>
                  <a:off x="2060" y="1148"/>
                  <a:ext cx="432" cy="1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402">
                      <a:latin typeface="Courier New" panose="02070309020205020404" pitchFamily="49" charset="0"/>
                    </a:rPr>
                    <a:t>-2</a:t>
                  </a:r>
                </a:p>
              </p:txBody>
            </p:sp>
            <p:sp>
              <p:nvSpPr>
                <p:cNvPr id="27684" name="Rectangle 136"/>
                <p:cNvSpPr>
                  <a:spLocks noChangeArrowheads="1"/>
                </p:cNvSpPr>
                <p:nvPr/>
              </p:nvSpPr>
              <p:spPr bwMode="auto">
                <a:xfrm>
                  <a:off x="2060" y="1275"/>
                  <a:ext cx="432" cy="1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402">
                      <a:latin typeface="Courier New" panose="02070309020205020404" pitchFamily="49" charset="0"/>
                    </a:rPr>
                    <a:t>B</a:t>
                  </a:r>
                </a:p>
              </p:txBody>
            </p:sp>
          </p:grpSp>
          <p:grpSp>
            <p:nvGrpSpPr>
              <p:cNvPr id="27674" name="Group 137"/>
              <p:cNvGrpSpPr>
                <a:grpSpLocks/>
              </p:cNvGrpSpPr>
              <p:nvPr/>
            </p:nvGrpSpPr>
            <p:grpSpPr bwMode="auto">
              <a:xfrm>
                <a:off x="3980" y="1448"/>
                <a:ext cx="816" cy="306"/>
                <a:chOff x="1868" y="1148"/>
                <a:chExt cx="816" cy="306"/>
              </a:xfrm>
            </p:grpSpPr>
            <p:sp>
              <p:nvSpPr>
                <p:cNvPr id="27675" name="Line 138"/>
                <p:cNvSpPr>
                  <a:spLocks noChangeShapeType="1"/>
                </p:cNvSpPr>
                <p:nvPr/>
              </p:nvSpPr>
              <p:spPr bwMode="auto">
                <a:xfrm>
                  <a:off x="2060" y="1292"/>
                  <a:ext cx="432" cy="0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lIns="45784" rIns="45784" anchor="ctr">
                  <a:spAutoFit/>
                </a:bodyPr>
                <a:lstStyle/>
                <a:p>
                  <a:endParaRPr lang="en-US" sz="1803"/>
                </a:p>
              </p:txBody>
            </p:sp>
            <p:sp>
              <p:nvSpPr>
                <p:cNvPr id="27676" name="Rectangle 139"/>
                <p:cNvSpPr>
                  <a:spLocks noChangeArrowheads="1"/>
                </p:cNvSpPr>
                <p:nvPr/>
              </p:nvSpPr>
              <p:spPr bwMode="auto">
                <a:xfrm>
                  <a:off x="1868" y="1202"/>
                  <a:ext cx="192" cy="1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602">
                      <a:latin typeface="Courier New" panose="02070309020205020404" pitchFamily="49" charset="0"/>
                    </a:rPr>
                    <a:t>2</a:t>
                  </a:r>
                </a:p>
              </p:txBody>
            </p:sp>
            <p:sp>
              <p:nvSpPr>
                <p:cNvPr id="27677" name="Rectangle 140"/>
                <p:cNvSpPr>
                  <a:spLocks noChangeArrowheads="1"/>
                </p:cNvSpPr>
                <p:nvPr/>
              </p:nvSpPr>
              <p:spPr bwMode="auto">
                <a:xfrm>
                  <a:off x="2492" y="1202"/>
                  <a:ext cx="192" cy="1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602">
                      <a:latin typeface="Courier New" panose="02070309020205020404" pitchFamily="49" charset="0"/>
                    </a:rPr>
                    <a:t>2</a:t>
                  </a:r>
                </a:p>
              </p:txBody>
            </p:sp>
            <p:sp>
              <p:nvSpPr>
                <p:cNvPr id="27678" name="Rectangle 141"/>
                <p:cNvSpPr>
                  <a:spLocks noChangeArrowheads="1"/>
                </p:cNvSpPr>
                <p:nvPr/>
              </p:nvSpPr>
              <p:spPr bwMode="auto">
                <a:xfrm>
                  <a:off x="2060" y="1148"/>
                  <a:ext cx="432" cy="1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402">
                      <a:latin typeface="Courier New" panose="02070309020205020404" pitchFamily="49" charset="0"/>
                    </a:rPr>
                    <a:t>-3</a:t>
                  </a:r>
                </a:p>
              </p:txBody>
            </p:sp>
            <p:sp>
              <p:nvSpPr>
                <p:cNvPr id="27679" name="Rectangle 142"/>
                <p:cNvSpPr>
                  <a:spLocks noChangeArrowheads="1"/>
                </p:cNvSpPr>
                <p:nvPr/>
              </p:nvSpPr>
              <p:spPr bwMode="auto">
                <a:xfrm>
                  <a:off x="2060" y="1275"/>
                  <a:ext cx="432" cy="1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402">
                      <a:latin typeface="Courier New" panose="02070309020205020404" pitchFamily="49" charset="0"/>
                    </a:rPr>
                    <a:t>B</a:t>
                  </a:r>
                </a:p>
              </p:txBody>
            </p:sp>
          </p:grpSp>
        </p:grpSp>
        <p:grpSp>
          <p:nvGrpSpPr>
            <p:cNvPr id="27667" name="Group 143"/>
            <p:cNvGrpSpPr>
              <a:grpSpLocks/>
            </p:cNvGrpSpPr>
            <p:nvPr/>
          </p:nvGrpSpPr>
          <p:grpSpPr bwMode="auto">
            <a:xfrm>
              <a:off x="3788" y="2906"/>
              <a:ext cx="816" cy="306"/>
              <a:chOff x="1868" y="1148"/>
              <a:chExt cx="816" cy="306"/>
            </a:xfrm>
          </p:grpSpPr>
          <p:sp>
            <p:nvSpPr>
              <p:cNvPr id="27668" name="Line 144"/>
              <p:cNvSpPr>
                <a:spLocks noChangeShapeType="1"/>
              </p:cNvSpPr>
              <p:nvPr/>
            </p:nvSpPr>
            <p:spPr bwMode="auto">
              <a:xfrm>
                <a:off x="2060" y="129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45784" rIns="45784" anchor="ctr">
                <a:spAutoFit/>
              </a:bodyPr>
              <a:lstStyle/>
              <a:p>
                <a:endParaRPr lang="en-US" sz="1803"/>
              </a:p>
            </p:txBody>
          </p:sp>
          <p:sp>
            <p:nvSpPr>
              <p:cNvPr id="27669" name="Rectangle 145"/>
              <p:cNvSpPr>
                <a:spLocks noChangeArrowheads="1"/>
              </p:cNvSpPr>
              <p:nvPr/>
            </p:nvSpPr>
            <p:spPr bwMode="auto">
              <a:xfrm>
                <a:off x="1868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3</a:t>
                </a:r>
              </a:p>
            </p:txBody>
          </p:sp>
          <p:sp>
            <p:nvSpPr>
              <p:cNvPr id="27670" name="Rectangle 146"/>
              <p:cNvSpPr>
                <a:spLocks noChangeArrowheads="1"/>
              </p:cNvSpPr>
              <p:nvPr/>
            </p:nvSpPr>
            <p:spPr bwMode="auto">
              <a:xfrm>
                <a:off x="2492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2</a:t>
                </a:r>
              </a:p>
            </p:txBody>
          </p:sp>
          <p:sp>
            <p:nvSpPr>
              <p:cNvPr id="27671" name="Rectangle 147"/>
              <p:cNvSpPr>
                <a:spLocks noChangeArrowheads="1"/>
              </p:cNvSpPr>
              <p:nvPr/>
            </p:nvSpPr>
            <p:spPr bwMode="auto">
              <a:xfrm>
                <a:off x="2060" y="1148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-4</a:t>
                </a:r>
              </a:p>
            </p:txBody>
          </p:sp>
          <p:sp>
            <p:nvSpPr>
              <p:cNvPr id="27672" name="Rectangle 148"/>
              <p:cNvSpPr>
                <a:spLocks noChangeArrowheads="1"/>
              </p:cNvSpPr>
              <p:nvPr/>
            </p:nvSpPr>
            <p:spPr bwMode="auto">
              <a:xfrm>
                <a:off x="2060" y="1275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B</a:t>
                </a:r>
              </a:p>
            </p:txBody>
          </p:sp>
        </p:grpSp>
      </p:grpSp>
      <p:sp>
        <p:nvSpPr>
          <p:cNvPr id="27658" name="Text Box 149"/>
          <p:cNvSpPr txBox="1">
            <a:spLocks noChangeArrowheads="1"/>
          </p:cNvSpPr>
          <p:nvPr/>
        </p:nvSpPr>
        <p:spPr bwMode="auto">
          <a:xfrm>
            <a:off x="2610301" y="2402049"/>
            <a:ext cx="1103257" cy="340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</a:extLst>
        </p:spPr>
        <p:txBody>
          <a:bodyPr wrap="none" lIns="45784" rIns="45784">
            <a:spAutoFit/>
          </a:bodyPr>
          <a:lstStyle>
            <a:lvl1pPr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3">
                <a:solidFill>
                  <a:srgbClr val="CC0000"/>
                </a:solidFill>
              </a:rPr>
              <a:t>Key = col</a:t>
            </a:r>
            <a:endParaRPr lang="en-US" altLang="en-US" sz="1803">
              <a:solidFill>
                <a:srgbClr val="CC0000"/>
              </a:solidFill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7009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9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/>
              <a:t>Phase 1 “Reduce” of Matrix Multiply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918" y="6023403"/>
            <a:ext cx="8306223" cy="419683"/>
          </a:xfrm>
        </p:spPr>
        <p:txBody>
          <a:bodyPr>
            <a:normAutofit fontScale="77500" lnSpcReduction="20000"/>
          </a:bodyPr>
          <a:lstStyle/>
          <a:p>
            <a:pPr lvl="1"/>
            <a:r>
              <a:rPr lang="en-US" altLang="en-US"/>
              <a:t>Generate all products </a:t>
            </a:r>
            <a:r>
              <a:rPr lang="en-US" altLang="en-US">
                <a:sym typeface="Symbol" panose="05050102010706020507" pitchFamily="18" charset="2"/>
              </a:rPr>
              <a:t>a</a:t>
            </a:r>
            <a:r>
              <a:rPr lang="en-US" altLang="en-US" baseline="-25000">
                <a:sym typeface="Symbol" panose="05050102010706020507" pitchFamily="18" charset="2"/>
              </a:rPr>
              <a:t>i,k</a:t>
            </a:r>
            <a:r>
              <a:rPr lang="en-US" altLang="en-US">
                <a:sym typeface="Symbol" panose="05050102010706020507" pitchFamily="18" charset="2"/>
              </a:rPr>
              <a:t> · b</a:t>
            </a:r>
            <a:r>
              <a:rPr lang="en-US" altLang="en-US" baseline="-25000">
                <a:sym typeface="Symbol" panose="05050102010706020507" pitchFamily="18" charset="2"/>
              </a:rPr>
              <a:t>k,j</a:t>
            </a:r>
          </a:p>
        </p:txBody>
      </p:sp>
      <p:grpSp>
        <p:nvGrpSpPr>
          <p:cNvPr id="28676" name="Group 4"/>
          <p:cNvGrpSpPr>
            <a:grpSpLocks/>
          </p:cNvGrpSpPr>
          <p:nvPr/>
        </p:nvGrpSpPr>
        <p:grpSpPr bwMode="auto">
          <a:xfrm>
            <a:off x="4877224" y="1216126"/>
            <a:ext cx="1297202" cy="920441"/>
            <a:chOff x="4076" y="1004"/>
            <a:chExt cx="816" cy="579"/>
          </a:xfrm>
        </p:grpSpPr>
        <p:grpSp>
          <p:nvGrpSpPr>
            <p:cNvPr id="28798" name="Group 5"/>
            <p:cNvGrpSpPr>
              <a:grpSpLocks/>
            </p:cNvGrpSpPr>
            <p:nvPr/>
          </p:nvGrpSpPr>
          <p:grpSpPr bwMode="auto">
            <a:xfrm>
              <a:off x="4076" y="1004"/>
              <a:ext cx="816" cy="306"/>
              <a:chOff x="1868" y="1148"/>
              <a:chExt cx="816" cy="306"/>
            </a:xfrm>
          </p:grpSpPr>
          <p:sp>
            <p:nvSpPr>
              <p:cNvPr id="28805" name="Line 6"/>
              <p:cNvSpPr>
                <a:spLocks noChangeShapeType="1"/>
              </p:cNvSpPr>
              <p:nvPr/>
            </p:nvSpPr>
            <p:spPr bwMode="auto">
              <a:xfrm>
                <a:off x="2060" y="129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45784" rIns="45784" anchor="ctr">
                <a:spAutoFit/>
              </a:bodyPr>
              <a:lstStyle/>
              <a:p>
                <a:endParaRPr lang="en-US" sz="1803"/>
              </a:p>
            </p:txBody>
          </p:sp>
          <p:sp>
            <p:nvSpPr>
              <p:cNvPr id="28806" name="Rectangle 7"/>
              <p:cNvSpPr>
                <a:spLocks noChangeArrowheads="1"/>
              </p:cNvSpPr>
              <p:nvPr/>
            </p:nvSpPr>
            <p:spPr bwMode="auto">
              <a:xfrm>
                <a:off x="1868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1</a:t>
                </a:r>
              </a:p>
            </p:txBody>
          </p:sp>
          <p:sp>
            <p:nvSpPr>
              <p:cNvPr id="28807" name="Rectangle 8"/>
              <p:cNvSpPr>
                <a:spLocks noChangeArrowheads="1"/>
              </p:cNvSpPr>
              <p:nvPr/>
            </p:nvSpPr>
            <p:spPr bwMode="auto">
              <a:xfrm>
                <a:off x="2492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1</a:t>
                </a:r>
              </a:p>
            </p:txBody>
          </p:sp>
          <p:sp>
            <p:nvSpPr>
              <p:cNvPr id="28808" name="Rectangle 9"/>
              <p:cNvSpPr>
                <a:spLocks noChangeArrowheads="1"/>
              </p:cNvSpPr>
              <p:nvPr/>
            </p:nvSpPr>
            <p:spPr bwMode="auto">
              <a:xfrm>
                <a:off x="2060" y="1148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-10</a:t>
                </a:r>
              </a:p>
            </p:txBody>
          </p:sp>
          <p:sp>
            <p:nvSpPr>
              <p:cNvPr id="28809" name="Rectangle 10"/>
              <p:cNvSpPr>
                <a:spLocks noChangeArrowheads="1"/>
              </p:cNvSpPr>
              <p:nvPr/>
            </p:nvSpPr>
            <p:spPr bwMode="auto">
              <a:xfrm>
                <a:off x="2060" y="1275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C</a:t>
                </a:r>
              </a:p>
            </p:txBody>
          </p:sp>
        </p:grpSp>
        <p:grpSp>
          <p:nvGrpSpPr>
            <p:cNvPr id="28799" name="Group 11"/>
            <p:cNvGrpSpPr>
              <a:grpSpLocks/>
            </p:cNvGrpSpPr>
            <p:nvPr/>
          </p:nvGrpSpPr>
          <p:grpSpPr bwMode="auto">
            <a:xfrm>
              <a:off x="4076" y="1274"/>
              <a:ext cx="816" cy="309"/>
              <a:chOff x="1868" y="1148"/>
              <a:chExt cx="816" cy="309"/>
            </a:xfrm>
          </p:grpSpPr>
          <p:sp>
            <p:nvSpPr>
              <p:cNvPr id="28800" name="Line 12"/>
              <p:cNvSpPr>
                <a:spLocks noChangeShapeType="1"/>
              </p:cNvSpPr>
              <p:nvPr/>
            </p:nvSpPr>
            <p:spPr bwMode="auto">
              <a:xfrm>
                <a:off x="2060" y="129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45784" rIns="45784" anchor="ctr">
                <a:spAutoFit/>
              </a:bodyPr>
              <a:lstStyle/>
              <a:p>
                <a:endParaRPr lang="en-US" sz="1803"/>
              </a:p>
            </p:txBody>
          </p:sp>
          <p:sp>
            <p:nvSpPr>
              <p:cNvPr id="28801" name="Rectangle 13"/>
              <p:cNvSpPr>
                <a:spLocks noChangeArrowheads="1"/>
              </p:cNvSpPr>
              <p:nvPr/>
            </p:nvSpPr>
            <p:spPr bwMode="auto">
              <a:xfrm>
                <a:off x="1868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3</a:t>
                </a:r>
              </a:p>
            </p:txBody>
          </p:sp>
          <p:sp>
            <p:nvSpPr>
              <p:cNvPr id="28802" name="Rectangle 14"/>
              <p:cNvSpPr>
                <a:spLocks noChangeArrowheads="1"/>
              </p:cNvSpPr>
              <p:nvPr/>
            </p:nvSpPr>
            <p:spPr bwMode="auto">
              <a:xfrm>
                <a:off x="2492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1</a:t>
                </a:r>
              </a:p>
            </p:txBody>
          </p:sp>
          <p:sp>
            <p:nvSpPr>
              <p:cNvPr id="28803" name="Rectangle 15"/>
              <p:cNvSpPr>
                <a:spLocks noChangeArrowheads="1"/>
              </p:cNvSpPr>
              <p:nvPr/>
            </p:nvSpPr>
            <p:spPr bwMode="auto">
              <a:xfrm>
                <a:off x="2060" y="1148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-50</a:t>
                </a:r>
              </a:p>
            </p:txBody>
          </p:sp>
          <p:sp>
            <p:nvSpPr>
              <p:cNvPr id="28804" name="Rectangle 16"/>
              <p:cNvSpPr>
                <a:spLocks noChangeArrowheads="1"/>
              </p:cNvSpPr>
              <p:nvPr/>
            </p:nvSpPr>
            <p:spPr bwMode="auto">
              <a:xfrm>
                <a:off x="2060" y="1273"/>
                <a:ext cx="432" cy="1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C</a:t>
                </a:r>
              </a:p>
            </p:txBody>
          </p:sp>
        </p:grpSp>
      </p:grpSp>
      <p:grpSp>
        <p:nvGrpSpPr>
          <p:cNvPr id="28677" name="Group 17"/>
          <p:cNvGrpSpPr>
            <a:grpSpLocks/>
          </p:cNvGrpSpPr>
          <p:nvPr/>
        </p:nvGrpSpPr>
        <p:grpSpPr bwMode="auto">
          <a:xfrm>
            <a:off x="4877224" y="2341640"/>
            <a:ext cx="1297202" cy="1774114"/>
            <a:chOff x="4076" y="1544"/>
            <a:chExt cx="816" cy="1116"/>
          </a:xfrm>
        </p:grpSpPr>
        <p:grpSp>
          <p:nvGrpSpPr>
            <p:cNvPr id="28774" name="Group 18"/>
            <p:cNvGrpSpPr>
              <a:grpSpLocks/>
            </p:cNvGrpSpPr>
            <p:nvPr/>
          </p:nvGrpSpPr>
          <p:grpSpPr bwMode="auto">
            <a:xfrm>
              <a:off x="4076" y="1544"/>
              <a:ext cx="816" cy="306"/>
              <a:chOff x="1868" y="1148"/>
              <a:chExt cx="816" cy="306"/>
            </a:xfrm>
          </p:grpSpPr>
          <p:sp>
            <p:nvSpPr>
              <p:cNvPr id="28793" name="Line 19"/>
              <p:cNvSpPr>
                <a:spLocks noChangeShapeType="1"/>
              </p:cNvSpPr>
              <p:nvPr/>
            </p:nvSpPr>
            <p:spPr bwMode="auto">
              <a:xfrm>
                <a:off x="2060" y="129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45784" rIns="45784" anchor="ctr">
                <a:spAutoFit/>
              </a:bodyPr>
              <a:lstStyle/>
              <a:p>
                <a:endParaRPr lang="en-US" sz="1803"/>
              </a:p>
            </p:txBody>
          </p:sp>
          <p:sp>
            <p:nvSpPr>
              <p:cNvPr id="28794" name="Rectangle 20"/>
              <p:cNvSpPr>
                <a:spLocks noChangeArrowheads="1"/>
              </p:cNvSpPr>
              <p:nvPr/>
            </p:nvSpPr>
            <p:spPr bwMode="auto">
              <a:xfrm>
                <a:off x="1868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2</a:t>
                </a:r>
              </a:p>
            </p:txBody>
          </p:sp>
          <p:sp>
            <p:nvSpPr>
              <p:cNvPr id="28795" name="Rectangle 21"/>
              <p:cNvSpPr>
                <a:spLocks noChangeArrowheads="1"/>
              </p:cNvSpPr>
              <p:nvPr/>
            </p:nvSpPr>
            <p:spPr bwMode="auto">
              <a:xfrm>
                <a:off x="2492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1</a:t>
                </a:r>
              </a:p>
            </p:txBody>
          </p:sp>
          <p:sp>
            <p:nvSpPr>
              <p:cNvPr id="28796" name="Rectangle 22"/>
              <p:cNvSpPr>
                <a:spLocks noChangeArrowheads="1"/>
              </p:cNvSpPr>
              <p:nvPr/>
            </p:nvSpPr>
            <p:spPr bwMode="auto">
              <a:xfrm>
                <a:off x="2060" y="1148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-60</a:t>
                </a:r>
              </a:p>
            </p:txBody>
          </p:sp>
          <p:sp>
            <p:nvSpPr>
              <p:cNvPr id="28797" name="Rectangle 23"/>
              <p:cNvSpPr>
                <a:spLocks noChangeArrowheads="1"/>
              </p:cNvSpPr>
              <p:nvPr/>
            </p:nvSpPr>
            <p:spPr bwMode="auto">
              <a:xfrm>
                <a:off x="2060" y="1275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C</a:t>
                </a:r>
              </a:p>
            </p:txBody>
          </p:sp>
        </p:grpSp>
        <p:grpSp>
          <p:nvGrpSpPr>
            <p:cNvPr id="28775" name="Group 24"/>
            <p:cNvGrpSpPr>
              <a:grpSpLocks/>
            </p:cNvGrpSpPr>
            <p:nvPr/>
          </p:nvGrpSpPr>
          <p:grpSpPr bwMode="auto">
            <a:xfrm>
              <a:off x="4076" y="1814"/>
              <a:ext cx="816" cy="306"/>
              <a:chOff x="1868" y="1148"/>
              <a:chExt cx="816" cy="306"/>
            </a:xfrm>
          </p:grpSpPr>
          <p:sp>
            <p:nvSpPr>
              <p:cNvPr id="28788" name="Line 25"/>
              <p:cNvSpPr>
                <a:spLocks noChangeShapeType="1"/>
              </p:cNvSpPr>
              <p:nvPr/>
            </p:nvSpPr>
            <p:spPr bwMode="auto">
              <a:xfrm>
                <a:off x="2060" y="129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45784" rIns="45784" anchor="ctr">
                <a:spAutoFit/>
              </a:bodyPr>
              <a:lstStyle/>
              <a:p>
                <a:endParaRPr lang="en-US" sz="1803"/>
              </a:p>
            </p:txBody>
          </p:sp>
          <p:sp>
            <p:nvSpPr>
              <p:cNvPr id="28789" name="Rectangle 26"/>
              <p:cNvSpPr>
                <a:spLocks noChangeArrowheads="1"/>
              </p:cNvSpPr>
              <p:nvPr/>
            </p:nvSpPr>
            <p:spPr bwMode="auto">
              <a:xfrm>
                <a:off x="1868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2</a:t>
                </a:r>
              </a:p>
            </p:txBody>
          </p:sp>
          <p:sp>
            <p:nvSpPr>
              <p:cNvPr id="28790" name="Rectangle 27"/>
              <p:cNvSpPr>
                <a:spLocks noChangeArrowheads="1"/>
              </p:cNvSpPr>
              <p:nvPr/>
            </p:nvSpPr>
            <p:spPr bwMode="auto">
              <a:xfrm>
                <a:off x="2492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2</a:t>
                </a:r>
              </a:p>
            </p:txBody>
          </p:sp>
          <p:sp>
            <p:nvSpPr>
              <p:cNvPr id="28791" name="Rectangle 28"/>
              <p:cNvSpPr>
                <a:spLocks noChangeArrowheads="1"/>
              </p:cNvSpPr>
              <p:nvPr/>
            </p:nvSpPr>
            <p:spPr bwMode="auto">
              <a:xfrm>
                <a:off x="2060" y="1148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-90</a:t>
                </a:r>
              </a:p>
            </p:txBody>
          </p:sp>
          <p:sp>
            <p:nvSpPr>
              <p:cNvPr id="28792" name="Rectangle 29"/>
              <p:cNvSpPr>
                <a:spLocks noChangeArrowheads="1"/>
              </p:cNvSpPr>
              <p:nvPr/>
            </p:nvSpPr>
            <p:spPr bwMode="auto">
              <a:xfrm>
                <a:off x="2060" y="1275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C</a:t>
                </a:r>
              </a:p>
            </p:txBody>
          </p:sp>
        </p:grpSp>
        <p:grpSp>
          <p:nvGrpSpPr>
            <p:cNvPr id="28776" name="Group 30"/>
            <p:cNvGrpSpPr>
              <a:grpSpLocks/>
            </p:cNvGrpSpPr>
            <p:nvPr/>
          </p:nvGrpSpPr>
          <p:grpSpPr bwMode="auto">
            <a:xfrm>
              <a:off x="4076" y="2084"/>
              <a:ext cx="816" cy="306"/>
              <a:chOff x="1868" y="1148"/>
              <a:chExt cx="816" cy="306"/>
            </a:xfrm>
          </p:grpSpPr>
          <p:sp>
            <p:nvSpPr>
              <p:cNvPr id="28783" name="Line 31"/>
              <p:cNvSpPr>
                <a:spLocks noChangeShapeType="1"/>
              </p:cNvSpPr>
              <p:nvPr/>
            </p:nvSpPr>
            <p:spPr bwMode="auto">
              <a:xfrm>
                <a:off x="2060" y="129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45784" rIns="45784" anchor="ctr">
                <a:spAutoFit/>
              </a:bodyPr>
              <a:lstStyle/>
              <a:p>
                <a:endParaRPr lang="en-US" sz="1803"/>
              </a:p>
            </p:txBody>
          </p:sp>
          <p:sp>
            <p:nvSpPr>
              <p:cNvPr id="28784" name="Rectangle 32"/>
              <p:cNvSpPr>
                <a:spLocks noChangeArrowheads="1"/>
              </p:cNvSpPr>
              <p:nvPr/>
            </p:nvSpPr>
            <p:spPr bwMode="auto">
              <a:xfrm>
                <a:off x="1868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3</a:t>
                </a:r>
              </a:p>
            </p:txBody>
          </p:sp>
          <p:sp>
            <p:nvSpPr>
              <p:cNvPr id="28785" name="Rectangle 33"/>
              <p:cNvSpPr>
                <a:spLocks noChangeArrowheads="1"/>
              </p:cNvSpPr>
              <p:nvPr/>
            </p:nvSpPr>
            <p:spPr bwMode="auto">
              <a:xfrm>
                <a:off x="2492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1</a:t>
                </a:r>
              </a:p>
            </p:txBody>
          </p:sp>
          <p:sp>
            <p:nvSpPr>
              <p:cNvPr id="28786" name="Rectangle 34"/>
              <p:cNvSpPr>
                <a:spLocks noChangeArrowheads="1"/>
              </p:cNvSpPr>
              <p:nvPr/>
            </p:nvSpPr>
            <p:spPr bwMode="auto">
              <a:xfrm>
                <a:off x="2060" y="1148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-120</a:t>
                </a:r>
              </a:p>
            </p:txBody>
          </p:sp>
          <p:sp>
            <p:nvSpPr>
              <p:cNvPr id="28787" name="Rectangle 35"/>
              <p:cNvSpPr>
                <a:spLocks noChangeArrowheads="1"/>
              </p:cNvSpPr>
              <p:nvPr/>
            </p:nvSpPr>
            <p:spPr bwMode="auto">
              <a:xfrm>
                <a:off x="2060" y="1275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C</a:t>
                </a:r>
              </a:p>
            </p:txBody>
          </p:sp>
        </p:grpSp>
        <p:grpSp>
          <p:nvGrpSpPr>
            <p:cNvPr id="28777" name="Group 36"/>
            <p:cNvGrpSpPr>
              <a:grpSpLocks/>
            </p:cNvGrpSpPr>
            <p:nvPr/>
          </p:nvGrpSpPr>
          <p:grpSpPr bwMode="auto">
            <a:xfrm>
              <a:off x="4076" y="2354"/>
              <a:ext cx="816" cy="306"/>
              <a:chOff x="1868" y="1148"/>
              <a:chExt cx="816" cy="306"/>
            </a:xfrm>
          </p:grpSpPr>
          <p:sp>
            <p:nvSpPr>
              <p:cNvPr id="28778" name="Line 37"/>
              <p:cNvSpPr>
                <a:spLocks noChangeShapeType="1"/>
              </p:cNvSpPr>
              <p:nvPr/>
            </p:nvSpPr>
            <p:spPr bwMode="auto">
              <a:xfrm>
                <a:off x="2060" y="129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45784" rIns="45784" anchor="ctr">
                <a:spAutoFit/>
              </a:bodyPr>
              <a:lstStyle/>
              <a:p>
                <a:endParaRPr lang="en-US" sz="1803"/>
              </a:p>
            </p:txBody>
          </p:sp>
          <p:sp>
            <p:nvSpPr>
              <p:cNvPr id="28779" name="Rectangle 38"/>
              <p:cNvSpPr>
                <a:spLocks noChangeArrowheads="1"/>
              </p:cNvSpPr>
              <p:nvPr/>
            </p:nvSpPr>
            <p:spPr bwMode="auto">
              <a:xfrm>
                <a:off x="1868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3</a:t>
                </a:r>
              </a:p>
            </p:txBody>
          </p:sp>
          <p:sp>
            <p:nvSpPr>
              <p:cNvPr id="28780" name="Rectangle 39"/>
              <p:cNvSpPr>
                <a:spLocks noChangeArrowheads="1"/>
              </p:cNvSpPr>
              <p:nvPr/>
            </p:nvSpPr>
            <p:spPr bwMode="auto">
              <a:xfrm>
                <a:off x="2492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2</a:t>
                </a:r>
              </a:p>
            </p:txBody>
          </p:sp>
          <p:sp>
            <p:nvSpPr>
              <p:cNvPr id="28781" name="Rectangle 40"/>
              <p:cNvSpPr>
                <a:spLocks noChangeArrowheads="1"/>
              </p:cNvSpPr>
              <p:nvPr/>
            </p:nvSpPr>
            <p:spPr bwMode="auto">
              <a:xfrm>
                <a:off x="2060" y="1148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-180</a:t>
                </a:r>
              </a:p>
            </p:txBody>
          </p:sp>
          <p:sp>
            <p:nvSpPr>
              <p:cNvPr id="28782" name="Rectangle 41"/>
              <p:cNvSpPr>
                <a:spLocks noChangeArrowheads="1"/>
              </p:cNvSpPr>
              <p:nvPr/>
            </p:nvSpPr>
            <p:spPr bwMode="auto">
              <a:xfrm>
                <a:off x="2060" y="1275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C</a:t>
                </a:r>
              </a:p>
            </p:txBody>
          </p:sp>
        </p:grpSp>
      </p:grpSp>
      <p:grpSp>
        <p:nvGrpSpPr>
          <p:cNvPr id="28678" name="Group 42"/>
          <p:cNvGrpSpPr>
            <a:grpSpLocks/>
          </p:cNvGrpSpPr>
          <p:nvPr/>
        </p:nvGrpSpPr>
        <p:grpSpPr bwMode="auto">
          <a:xfrm>
            <a:off x="4877224" y="4268366"/>
            <a:ext cx="1297202" cy="1344893"/>
            <a:chOff x="4364" y="1964"/>
            <a:chExt cx="816" cy="846"/>
          </a:xfrm>
        </p:grpSpPr>
        <p:grpSp>
          <p:nvGrpSpPr>
            <p:cNvPr id="28756" name="Group 43"/>
            <p:cNvGrpSpPr>
              <a:grpSpLocks/>
            </p:cNvGrpSpPr>
            <p:nvPr/>
          </p:nvGrpSpPr>
          <p:grpSpPr bwMode="auto">
            <a:xfrm>
              <a:off x="4364" y="1964"/>
              <a:ext cx="816" cy="306"/>
              <a:chOff x="1868" y="1148"/>
              <a:chExt cx="816" cy="306"/>
            </a:xfrm>
          </p:grpSpPr>
          <p:sp>
            <p:nvSpPr>
              <p:cNvPr id="28769" name="Line 44"/>
              <p:cNvSpPr>
                <a:spLocks noChangeShapeType="1"/>
              </p:cNvSpPr>
              <p:nvPr/>
            </p:nvSpPr>
            <p:spPr bwMode="auto">
              <a:xfrm>
                <a:off x="2060" y="129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45784" rIns="45784" anchor="ctr">
                <a:spAutoFit/>
              </a:bodyPr>
              <a:lstStyle/>
              <a:p>
                <a:endParaRPr lang="en-US" sz="1803"/>
              </a:p>
            </p:txBody>
          </p:sp>
          <p:sp>
            <p:nvSpPr>
              <p:cNvPr id="28770" name="Rectangle 45"/>
              <p:cNvSpPr>
                <a:spLocks noChangeArrowheads="1"/>
              </p:cNvSpPr>
              <p:nvPr/>
            </p:nvSpPr>
            <p:spPr bwMode="auto">
              <a:xfrm>
                <a:off x="1868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1</a:t>
                </a:r>
              </a:p>
            </p:txBody>
          </p:sp>
          <p:sp>
            <p:nvSpPr>
              <p:cNvPr id="28771" name="Rectangle 46"/>
              <p:cNvSpPr>
                <a:spLocks noChangeArrowheads="1"/>
              </p:cNvSpPr>
              <p:nvPr/>
            </p:nvSpPr>
            <p:spPr bwMode="auto">
              <a:xfrm>
                <a:off x="2492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2</a:t>
                </a:r>
              </a:p>
            </p:txBody>
          </p:sp>
          <p:sp>
            <p:nvSpPr>
              <p:cNvPr id="28772" name="Rectangle 47"/>
              <p:cNvSpPr>
                <a:spLocks noChangeArrowheads="1"/>
              </p:cNvSpPr>
              <p:nvPr/>
            </p:nvSpPr>
            <p:spPr bwMode="auto">
              <a:xfrm>
                <a:off x="2060" y="1148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-80</a:t>
                </a:r>
              </a:p>
            </p:txBody>
          </p:sp>
          <p:sp>
            <p:nvSpPr>
              <p:cNvPr id="28773" name="Rectangle 48"/>
              <p:cNvSpPr>
                <a:spLocks noChangeArrowheads="1"/>
              </p:cNvSpPr>
              <p:nvPr/>
            </p:nvSpPr>
            <p:spPr bwMode="auto">
              <a:xfrm>
                <a:off x="2060" y="1275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C</a:t>
                </a:r>
              </a:p>
            </p:txBody>
          </p:sp>
        </p:grpSp>
        <p:grpSp>
          <p:nvGrpSpPr>
            <p:cNvPr id="28757" name="Group 49"/>
            <p:cNvGrpSpPr>
              <a:grpSpLocks/>
            </p:cNvGrpSpPr>
            <p:nvPr/>
          </p:nvGrpSpPr>
          <p:grpSpPr bwMode="auto">
            <a:xfrm>
              <a:off x="4364" y="2234"/>
              <a:ext cx="816" cy="306"/>
              <a:chOff x="1868" y="1148"/>
              <a:chExt cx="816" cy="306"/>
            </a:xfrm>
          </p:grpSpPr>
          <p:sp>
            <p:nvSpPr>
              <p:cNvPr id="28764" name="Line 50"/>
              <p:cNvSpPr>
                <a:spLocks noChangeShapeType="1"/>
              </p:cNvSpPr>
              <p:nvPr/>
            </p:nvSpPr>
            <p:spPr bwMode="auto">
              <a:xfrm>
                <a:off x="2060" y="129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45784" rIns="45784" anchor="ctr">
                <a:spAutoFit/>
              </a:bodyPr>
              <a:lstStyle/>
              <a:p>
                <a:endParaRPr lang="en-US" sz="1803"/>
              </a:p>
            </p:txBody>
          </p:sp>
          <p:sp>
            <p:nvSpPr>
              <p:cNvPr id="28765" name="Rectangle 51"/>
              <p:cNvSpPr>
                <a:spLocks noChangeArrowheads="1"/>
              </p:cNvSpPr>
              <p:nvPr/>
            </p:nvSpPr>
            <p:spPr bwMode="auto">
              <a:xfrm>
                <a:off x="1868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2</a:t>
                </a:r>
              </a:p>
            </p:txBody>
          </p:sp>
          <p:sp>
            <p:nvSpPr>
              <p:cNvPr id="28766" name="Rectangle 52"/>
              <p:cNvSpPr>
                <a:spLocks noChangeArrowheads="1"/>
              </p:cNvSpPr>
              <p:nvPr/>
            </p:nvSpPr>
            <p:spPr bwMode="auto">
              <a:xfrm>
                <a:off x="2492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2</a:t>
                </a:r>
              </a:p>
            </p:txBody>
          </p:sp>
          <p:sp>
            <p:nvSpPr>
              <p:cNvPr id="28767" name="Rectangle 53"/>
              <p:cNvSpPr>
                <a:spLocks noChangeArrowheads="1"/>
              </p:cNvSpPr>
              <p:nvPr/>
            </p:nvSpPr>
            <p:spPr bwMode="auto">
              <a:xfrm>
                <a:off x="2060" y="1148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-160</a:t>
                </a:r>
              </a:p>
            </p:txBody>
          </p:sp>
          <p:sp>
            <p:nvSpPr>
              <p:cNvPr id="28768" name="Rectangle 54"/>
              <p:cNvSpPr>
                <a:spLocks noChangeArrowheads="1"/>
              </p:cNvSpPr>
              <p:nvPr/>
            </p:nvSpPr>
            <p:spPr bwMode="auto">
              <a:xfrm>
                <a:off x="2060" y="1275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C</a:t>
                </a:r>
              </a:p>
            </p:txBody>
          </p:sp>
        </p:grpSp>
        <p:grpSp>
          <p:nvGrpSpPr>
            <p:cNvPr id="28758" name="Group 55"/>
            <p:cNvGrpSpPr>
              <a:grpSpLocks/>
            </p:cNvGrpSpPr>
            <p:nvPr/>
          </p:nvGrpSpPr>
          <p:grpSpPr bwMode="auto">
            <a:xfrm>
              <a:off x="4364" y="2504"/>
              <a:ext cx="816" cy="306"/>
              <a:chOff x="1868" y="1148"/>
              <a:chExt cx="816" cy="306"/>
            </a:xfrm>
          </p:grpSpPr>
          <p:sp>
            <p:nvSpPr>
              <p:cNvPr id="28759" name="Line 56"/>
              <p:cNvSpPr>
                <a:spLocks noChangeShapeType="1"/>
              </p:cNvSpPr>
              <p:nvPr/>
            </p:nvSpPr>
            <p:spPr bwMode="auto">
              <a:xfrm>
                <a:off x="2060" y="129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45784" rIns="45784" anchor="ctr">
                <a:spAutoFit/>
              </a:bodyPr>
              <a:lstStyle/>
              <a:p>
                <a:endParaRPr lang="en-US" sz="1803"/>
              </a:p>
            </p:txBody>
          </p:sp>
          <p:sp>
            <p:nvSpPr>
              <p:cNvPr id="28760" name="Rectangle 57"/>
              <p:cNvSpPr>
                <a:spLocks noChangeArrowheads="1"/>
              </p:cNvSpPr>
              <p:nvPr/>
            </p:nvSpPr>
            <p:spPr bwMode="auto">
              <a:xfrm>
                <a:off x="1868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3</a:t>
                </a:r>
              </a:p>
            </p:txBody>
          </p:sp>
          <p:sp>
            <p:nvSpPr>
              <p:cNvPr id="28761" name="Rectangle 58"/>
              <p:cNvSpPr>
                <a:spLocks noChangeArrowheads="1"/>
              </p:cNvSpPr>
              <p:nvPr/>
            </p:nvSpPr>
            <p:spPr bwMode="auto">
              <a:xfrm>
                <a:off x="2492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2</a:t>
                </a:r>
              </a:p>
            </p:txBody>
          </p:sp>
          <p:sp>
            <p:nvSpPr>
              <p:cNvPr id="28762" name="Rectangle 59"/>
              <p:cNvSpPr>
                <a:spLocks noChangeArrowheads="1"/>
              </p:cNvSpPr>
              <p:nvPr/>
            </p:nvSpPr>
            <p:spPr bwMode="auto">
              <a:xfrm>
                <a:off x="2060" y="1148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-280</a:t>
                </a:r>
              </a:p>
            </p:txBody>
          </p:sp>
          <p:sp>
            <p:nvSpPr>
              <p:cNvPr id="28763" name="Rectangle 60"/>
              <p:cNvSpPr>
                <a:spLocks noChangeArrowheads="1"/>
              </p:cNvSpPr>
              <p:nvPr/>
            </p:nvSpPr>
            <p:spPr bwMode="auto">
              <a:xfrm>
                <a:off x="2060" y="1275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C</a:t>
                </a:r>
              </a:p>
            </p:txBody>
          </p:sp>
        </p:grpSp>
      </p:grpSp>
      <p:grpSp>
        <p:nvGrpSpPr>
          <p:cNvPr id="28679" name="Group 61"/>
          <p:cNvGrpSpPr>
            <a:grpSpLocks/>
          </p:cNvGrpSpPr>
          <p:nvPr/>
        </p:nvGrpSpPr>
        <p:grpSpPr bwMode="auto">
          <a:xfrm>
            <a:off x="941107" y="1063514"/>
            <a:ext cx="3020445" cy="4883583"/>
            <a:chOff x="2752" y="572"/>
            <a:chExt cx="1900" cy="3072"/>
          </a:xfrm>
        </p:grpSpPr>
        <p:sp>
          <p:nvSpPr>
            <p:cNvPr id="511038" name="AutoShape 62"/>
            <p:cNvSpPr>
              <a:spLocks noChangeArrowheads="1"/>
            </p:cNvSpPr>
            <p:nvPr/>
          </p:nvSpPr>
          <p:spPr bwMode="auto">
            <a:xfrm>
              <a:off x="2780" y="1532"/>
              <a:ext cx="1844" cy="816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19050">
              <a:noFill/>
              <a:round/>
              <a:headEnd/>
              <a:tailEnd type="none" w="lg" len="med"/>
            </a:ln>
            <a:effectLst>
              <a:outerShdw dist="107763" dir="18900000" algn="ctr" rotWithShape="0">
                <a:schemeClr val="tx2">
                  <a:alpha val="50000"/>
                </a:schemeClr>
              </a:outerShdw>
            </a:effectLst>
          </p:spPr>
          <p:txBody>
            <a:bodyPr lIns="45784" rIns="45784" anchorCtr="1"/>
            <a:lstStyle/>
            <a:p>
              <a:pPr eaLnBrk="0" hangingPunct="0">
                <a:lnSpc>
                  <a:spcPct val="90000"/>
                </a:lnSpc>
                <a:defRPr/>
              </a:pPr>
              <a:r>
                <a:rPr lang="en-US" sz="1602">
                  <a:solidFill>
                    <a:srgbClr val="CC0000"/>
                  </a:solidFill>
                  <a:latin typeface="Arial" charset="0"/>
                </a:rPr>
                <a:t>Key = 2</a:t>
              </a:r>
            </a:p>
          </p:txBody>
        </p:sp>
        <p:sp>
          <p:nvSpPr>
            <p:cNvPr id="511039" name="AutoShape 63"/>
            <p:cNvSpPr>
              <a:spLocks noChangeArrowheads="1"/>
            </p:cNvSpPr>
            <p:nvPr/>
          </p:nvSpPr>
          <p:spPr bwMode="auto">
            <a:xfrm>
              <a:off x="2808" y="2492"/>
              <a:ext cx="1844" cy="1152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19050">
              <a:noFill/>
              <a:round/>
              <a:headEnd/>
              <a:tailEnd type="none" w="lg" len="med"/>
            </a:ln>
            <a:effectLst>
              <a:outerShdw dist="107763" dir="18900000" algn="ctr" rotWithShape="0">
                <a:schemeClr val="tx2">
                  <a:alpha val="50000"/>
                </a:schemeClr>
              </a:outerShdw>
            </a:effectLst>
          </p:spPr>
          <p:txBody>
            <a:bodyPr lIns="45784" rIns="45784" anchorCtr="1"/>
            <a:lstStyle/>
            <a:p>
              <a:pPr eaLnBrk="0" hangingPunct="0">
                <a:lnSpc>
                  <a:spcPct val="90000"/>
                </a:lnSpc>
                <a:defRPr/>
              </a:pPr>
              <a:r>
                <a:rPr lang="en-US" sz="1602">
                  <a:solidFill>
                    <a:srgbClr val="CC0000"/>
                  </a:solidFill>
                  <a:latin typeface="Arial" charset="0"/>
                </a:rPr>
                <a:t>Key = 3</a:t>
              </a:r>
            </a:p>
          </p:txBody>
        </p:sp>
        <p:sp>
          <p:nvSpPr>
            <p:cNvPr id="511040" name="AutoShape 64"/>
            <p:cNvSpPr>
              <a:spLocks noChangeArrowheads="1"/>
            </p:cNvSpPr>
            <p:nvPr/>
          </p:nvSpPr>
          <p:spPr bwMode="auto">
            <a:xfrm>
              <a:off x="2752" y="572"/>
              <a:ext cx="1844" cy="816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19050">
              <a:noFill/>
              <a:round/>
              <a:headEnd/>
              <a:tailEnd type="none" w="lg" len="med"/>
            </a:ln>
            <a:effectLst>
              <a:outerShdw dist="107763" dir="18900000" algn="ctr" rotWithShape="0">
                <a:schemeClr val="tx2">
                  <a:alpha val="50000"/>
                </a:schemeClr>
              </a:outerShdw>
            </a:effectLst>
          </p:spPr>
          <p:txBody>
            <a:bodyPr lIns="45784" rIns="45784" anchorCtr="1"/>
            <a:lstStyle/>
            <a:p>
              <a:pPr eaLnBrk="0" hangingPunct="0">
                <a:lnSpc>
                  <a:spcPct val="90000"/>
                </a:lnSpc>
                <a:defRPr/>
              </a:pPr>
              <a:r>
                <a:rPr lang="en-US" sz="1602">
                  <a:solidFill>
                    <a:srgbClr val="CC0000"/>
                  </a:solidFill>
                  <a:latin typeface="Arial" charset="0"/>
                </a:rPr>
                <a:t>Key = 1</a:t>
              </a:r>
            </a:p>
          </p:txBody>
        </p:sp>
        <p:grpSp>
          <p:nvGrpSpPr>
            <p:cNvPr id="28686" name="Group 65"/>
            <p:cNvGrpSpPr>
              <a:grpSpLocks/>
            </p:cNvGrpSpPr>
            <p:nvPr/>
          </p:nvGrpSpPr>
          <p:grpSpPr bwMode="auto">
            <a:xfrm>
              <a:off x="2780" y="764"/>
              <a:ext cx="816" cy="624"/>
              <a:chOff x="2780" y="860"/>
              <a:chExt cx="816" cy="624"/>
            </a:xfrm>
          </p:grpSpPr>
          <p:grpSp>
            <p:nvGrpSpPr>
              <p:cNvPr id="28744" name="Group 66"/>
              <p:cNvGrpSpPr>
                <a:grpSpLocks/>
              </p:cNvGrpSpPr>
              <p:nvPr/>
            </p:nvGrpSpPr>
            <p:grpSpPr bwMode="auto">
              <a:xfrm>
                <a:off x="2780" y="860"/>
                <a:ext cx="816" cy="306"/>
                <a:chOff x="1868" y="1148"/>
                <a:chExt cx="816" cy="306"/>
              </a:xfrm>
            </p:grpSpPr>
            <p:sp>
              <p:nvSpPr>
                <p:cNvPr id="28751" name="Line 67"/>
                <p:cNvSpPr>
                  <a:spLocks noChangeShapeType="1"/>
                </p:cNvSpPr>
                <p:nvPr/>
              </p:nvSpPr>
              <p:spPr bwMode="auto">
                <a:xfrm>
                  <a:off x="2060" y="1292"/>
                  <a:ext cx="432" cy="0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lIns="45784" rIns="45784" anchor="ctr">
                  <a:spAutoFit/>
                </a:bodyPr>
                <a:lstStyle/>
                <a:p>
                  <a:endParaRPr lang="en-US" sz="1803"/>
                </a:p>
              </p:txBody>
            </p:sp>
            <p:sp>
              <p:nvSpPr>
                <p:cNvPr id="28752" name="Rectangle 68"/>
                <p:cNvSpPr>
                  <a:spLocks noChangeArrowheads="1"/>
                </p:cNvSpPr>
                <p:nvPr/>
              </p:nvSpPr>
              <p:spPr bwMode="auto">
                <a:xfrm>
                  <a:off x="1868" y="1202"/>
                  <a:ext cx="192" cy="1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602">
                      <a:latin typeface="Courier New" panose="02070309020205020404" pitchFamily="49" charset="0"/>
                    </a:rPr>
                    <a:t>1</a:t>
                  </a:r>
                </a:p>
              </p:txBody>
            </p:sp>
            <p:sp>
              <p:nvSpPr>
                <p:cNvPr id="28753" name="Rectangle 69"/>
                <p:cNvSpPr>
                  <a:spLocks noChangeArrowheads="1"/>
                </p:cNvSpPr>
                <p:nvPr/>
              </p:nvSpPr>
              <p:spPr bwMode="auto">
                <a:xfrm>
                  <a:off x="2492" y="1202"/>
                  <a:ext cx="192" cy="1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602">
                      <a:latin typeface="Courier New" panose="02070309020205020404" pitchFamily="49" charset="0"/>
                    </a:rPr>
                    <a:t>1</a:t>
                  </a:r>
                </a:p>
              </p:txBody>
            </p:sp>
            <p:sp>
              <p:nvSpPr>
                <p:cNvPr id="28754" name="Rectangle 70"/>
                <p:cNvSpPr>
                  <a:spLocks noChangeArrowheads="1"/>
                </p:cNvSpPr>
                <p:nvPr/>
              </p:nvSpPr>
              <p:spPr bwMode="auto">
                <a:xfrm>
                  <a:off x="2060" y="1148"/>
                  <a:ext cx="432" cy="1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402">
                      <a:latin typeface="Courier New" panose="02070309020205020404" pitchFamily="49" charset="0"/>
                    </a:rPr>
                    <a:t>10</a:t>
                  </a:r>
                </a:p>
              </p:txBody>
            </p:sp>
            <p:sp>
              <p:nvSpPr>
                <p:cNvPr id="28755" name="Rectangle 71"/>
                <p:cNvSpPr>
                  <a:spLocks noChangeArrowheads="1"/>
                </p:cNvSpPr>
                <p:nvPr/>
              </p:nvSpPr>
              <p:spPr bwMode="auto">
                <a:xfrm>
                  <a:off x="2060" y="1275"/>
                  <a:ext cx="432" cy="1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402">
                      <a:latin typeface="Courier New" panose="02070309020205020404" pitchFamily="49" charset="0"/>
                    </a:rPr>
                    <a:t>A</a:t>
                  </a:r>
                </a:p>
              </p:txBody>
            </p:sp>
          </p:grpSp>
          <p:grpSp>
            <p:nvGrpSpPr>
              <p:cNvPr id="28745" name="Group 72"/>
              <p:cNvGrpSpPr>
                <a:grpSpLocks/>
              </p:cNvGrpSpPr>
              <p:nvPr/>
            </p:nvGrpSpPr>
            <p:grpSpPr bwMode="auto">
              <a:xfrm>
                <a:off x="2780" y="1178"/>
                <a:ext cx="816" cy="306"/>
                <a:chOff x="1868" y="1148"/>
                <a:chExt cx="816" cy="306"/>
              </a:xfrm>
            </p:grpSpPr>
            <p:sp>
              <p:nvSpPr>
                <p:cNvPr id="28746" name="Line 73"/>
                <p:cNvSpPr>
                  <a:spLocks noChangeShapeType="1"/>
                </p:cNvSpPr>
                <p:nvPr/>
              </p:nvSpPr>
              <p:spPr bwMode="auto">
                <a:xfrm>
                  <a:off x="2060" y="1292"/>
                  <a:ext cx="432" cy="0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lIns="45784" rIns="45784" anchor="ctr">
                  <a:spAutoFit/>
                </a:bodyPr>
                <a:lstStyle/>
                <a:p>
                  <a:endParaRPr lang="en-US" sz="1803"/>
                </a:p>
              </p:txBody>
            </p:sp>
            <p:sp>
              <p:nvSpPr>
                <p:cNvPr id="28747" name="Rectangle 74"/>
                <p:cNvSpPr>
                  <a:spLocks noChangeArrowheads="1"/>
                </p:cNvSpPr>
                <p:nvPr/>
              </p:nvSpPr>
              <p:spPr bwMode="auto">
                <a:xfrm>
                  <a:off x="1868" y="1202"/>
                  <a:ext cx="192" cy="1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602">
                      <a:latin typeface="Courier New" panose="02070309020205020404" pitchFamily="49" charset="0"/>
                    </a:rPr>
                    <a:t>3</a:t>
                  </a:r>
                </a:p>
              </p:txBody>
            </p:sp>
            <p:sp>
              <p:nvSpPr>
                <p:cNvPr id="28748" name="Rectangle 75"/>
                <p:cNvSpPr>
                  <a:spLocks noChangeArrowheads="1"/>
                </p:cNvSpPr>
                <p:nvPr/>
              </p:nvSpPr>
              <p:spPr bwMode="auto">
                <a:xfrm>
                  <a:off x="2492" y="1202"/>
                  <a:ext cx="192" cy="1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602">
                      <a:latin typeface="Courier New" panose="02070309020205020404" pitchFamily="49" charset="0"/>
                    </a:rPr>
                    <a:t>1</a:t>
                  </a:r>
                </a:p>
              </p:txBody>
            </p:sp>
            <p:sp>
              <p:nvSpPr>
                <p:cNvPr id="28749" name="Rectangle 76"/>
                <p:cNvSpPr>
                  <a:spLocks noChangeArrowheads="1"/>
                </p:cNvSpPr>
                <p:nvPr/>
              </p:nvSpPr>
              <p:spPr bwMode="auto">
                <a:xfrm>
                  <a:off x="2060" y="1148"/>
                  <a:ext cx="432" cy="1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402">
                      <a:latin typeface="Courier New" panose="02070309020205020404" pitchFamily="49" charset="0"/>
                    </a:rPr>
                    <a:t>50</a:t>
                  </a:r>
                </a:p>
              </p:txBody>
            </p:sp>
            <p:sp>
              <p:nvSpPr>
                <p:cNvPr id="28750" name="Rectangle 77"/>
                <p:cNvSpPr>
                  <a:spLocks noChangeArrowheads="1"/>
                </p:cNvSpPr>
                <p:nvPr/>
              </p:nvSpPr>
              <p:spPr bwMode="auto">
                <a:xfrm>
                  <a:off x="2060" y="1275"/>
                  <a:ext cx="432" cy="1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402">
                      <a:latin typeface="Courier New" panose="02070309020205020404" pitchFamily="49" charset="0"/>
                    </a:rPr>
                    <a:t>A</a:t>
                  </a:r>
                </a:p>
              </p:txBody>
            </p:sp>
          </p:grpSp>
        </p:grpSp>
        <p:grpSp>
          <p:nvGrpSpPr>
            <p:cNvPr id="28687" name="Group 78"/>
            <p:cNvGrpSpPr>
              <a:grpSpLocks/>
            </p:cNvGrpSpPr>
            <p:nvPr/>
          </p:nvGrpSpPr>
          <p:grpSpPr bwMode="auto">
            <a:xfrm>
              <a:off x="2780" y="1676"/>
              <a:ext cx="816" cy="624"/>
              <a:chOff x="2444" y="764"/>
              <a:chExt cx="816" cy="624"/>
            </a:xfrm>
          </p:grpSpPr>
          <p:grpSp>
            <p:nvGrpSpPr>
              <p:cNvPr id="28732" name="Group 79"/>
              <p:cNvGrpSpPr>
                <a:grpSpLocks/>
              </p:cNvGrpSpPr>
              <p:nvPr/>
            </p:nvGrpSpPr>
            <p:grpSpPr bwMode="auto">
              <a:xfrm>
                <a:off x="2444" y="764"/>
                <a:ext cx="816" cy="306"/>
                <a:chOff x="1868" y="1148"/>
                <a:chExt cx="816" cy="306"/>
              </a:xfrm>
            </p:grpSpPr>
            <p:sp>
              <p:nvSpPr>
                <p:cNvPr id="28739" name="Line 80"/>
                <p:cNvSpPr>
                  <a:spLocks noChangeShapeType="1"/>
                </p:cNvSpPr>
                <p:nvPr/>
              </p:nvSpPr>
              <p:spPr bwMode="auto">
                <a:xfrm>
                  <a:off x="2060" y="1292"/>
                  <a:ext cx="432" cy="0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lIns="45784" rIns="45784" anchor="ctr">
                  <a:spAutoFit/>
                </a:bodyPr>
                <a:lstStyle/>
                <a:p>
                  <a:endParaRPr lang="en-US" sz="1803"/>
                </a:p>
              </p:txBody>
            </p:sp>
            <p:sp>
              <p:nvSpPr>
                <p:cNvPr id="28740" name="Rectangle 81"/>
                <p:cNvSpPr>
                  <a:spLocks noChangeArrowheads="1"/>
                </p:cNvSpPr>
                <p:nvPr/>
              </p:nvSpPr>
              <p:spPr bwMode="auto">
                <a:xfrm>
                  <a:off x="1868" y="1202"/>
                  <a:ext cx="192" cy="1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602">
                      <a:latin typeface="Courier New" panose="02070309020205020404" pitchFamily="49" charset="0"/>
                    </a:rPr>
                    <a:t>2</a:t>
                  </a:r>
                </a:p>
              </p:txBody>
            </p:sp>
            <p:sp>
              <p:nvSpPr>
                <p:cNvPr id="28741" name="Rectangle 82"/>
                <p:cNvSpPr>
                  <a:spLocks noChangeArrowheads="1"/>
                </p:cNvSpPr>
                <p:nvPr/>
              </p:nvSpPr>
              <p:spPr bwMode="auto">
                <a:xfrm>
                  <a:off x="2492" y="1202"/>
                  <a:ext cx="192" cy="1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602">
                      <a:latin typeface="Courier New" panose="02070309020205020404" pitchFamily="49" charset="0"/>
                    </a:rPr>
                    <a:t>2</a:t>
                  </a:r>
                </a:p>
              </p:txBody>
            </p:sp>
            <p:sp>
              <p:nvSpPr>
                <p:cNvPr id="28742" name="Rectangle 83"/>
                <p:cNvSpPr>
                  <a:spLocks noChangeArrowheads="1"/>
                </p:cNvSpPr>
                <p:nvPr/>
              </p:nvSpPr>
              <p:spPr bwMode="auto">
                <a:xfrm>
                  <a:off x="2060" y="1148"/>
                  <a:ext cx="432" cy="1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402">
                      <a:latin typeface="Courier New" panose="02070309020205020404" pitchFamily="49" charset="0"/>
                    </a:rPr>
                    <a:t>30</a:t>
                  </a:r>
                </a:p>
              </p:txBody>
            </p:sp>
            <p:sp>
              <p:nvSpPr>
                <p:cNvPr id="28743" name="Rectangle 84"/>
                <p:cNvSpPr>
                  <a:spLocks noChangeArrowheads="1"/>
                </p:cNvSpPr>
                <p:nvPr/>
              </p:nvSpPr>
              <p:spPr bwMode="auto">
                <a:xfrm>
                  <a:off x="2060" y="1275"/>
                  <a:ext cx="432" cy="1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402">
                      <a:latin typeface="Courier New" panose="02070309020205020404" pitchFamily="49" charset="0"/>
                    </a:rPr>
                    <a:t>A</a:t>
                  </a:r>
                </a:p>
              </p:txBody>
            </p:sp>
          </p:grpSp>
          <p:grpSp>
            <p:nvGrpSpPr>
              <p:cNvPr id="28733" name="Group 85"/>
              <p:cNvGrpSpPr>
                <a:grpSpLocks/>
              </p:cNvGrpSpPr>
              <p:nvPr/>
            </p:nvGrpSpPr>
            <p:grpSpPr bwMode="auto">
              <a:xfrm>
                <a:off x="2444" y="1082"/>
                <a:ext cx="816" cy="306"/>
                <a:chOff x="1868" y="1148"/>
                <a:chExt cx="816" cy="306"/>
              </a:xfrm>
            </p:grpSpPr>
            <p:sp>
              <p:nvSpPr>
                <p:cNvPr id="28734" name="Line 86"/>
                <p:cNvSpPr>
                  <a:spLocks noChangeShapeType="1"/>
                </p:cNvSpPr>
                <p:nvPr/>
              </p:nvSpPr>
              <p:spPr bwMode="auto">
                <a:xfrm>
                  <a:off x="2060" y="1292"/>
                  <a:ext cx="432" cy="0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lIns="45784" rIns="45784" anchor="ctr">
                  <a:spAutoFit/>
                </a:bodyPr>
                <a:lstStyle/>
                <a:p>
                  <a:endParaRPr lang="en-US" sz="1803"/>
                </a:p>
              </p:txBody>
            </p:sp>
            <p:sp>
              <p:nvSpPr>
                <p:cNvPr id="28735" name="Rectangle 87"/>
                <p:cNvSpPr>
                  <a:spLocks noChangeArrowheads="1"/>
                </p:cNvSpPr>
                <p:nvPr/>
              </p:nvSpPr>
              <p:spPr bwMode="auto">
                <a:xfrm>
                  <a:off x="1868" y="1202"/>
                  <a:ext cx="192" cy="1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602">
                      <a:latin typeface="Courier New" panose="02070309020205020404" pitchFamily="49" charset="0"/>
                    </a:rPr>
                    <a:t>3</a:t>
                  </a:r>
                </a:p>
              </p:txBody>
            </p:sp>
            <p:sp>
              <p:nvSpPr>
                <p:cNvPr id="28736" name="Rectangle 88"/>
                <p:cNvSpPr>
                  <a:spLocks noChangeArrowheads="1"/>
                </p:cNvSpPr>
                <p:nvPr/>
              </p:nvSpPr>
              <p:spPr bwMode="auto">
                <a:xfrm>
                  <a:off x="2492" y="1202"/>
                  <a:ext cx="192" cy="1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602">
                      <a:latin typeface="Courier New" panose="02070309020205020404" pitchFamily="49" charset="0"/>
                    </a:rPr>
                    <a:t>2</a:t>
                  </a:r>
                </a:p>
              </p:txBody>
            </p:sp>
            <p:sp>
              <p:nvSpPr>
                <p:cNvPr id="28737" name="Rectangle 89"/>
                <p:cNvSpPr>
                  <a:spLocks noChangeArrowheads="1"/>
                </p:cNvSpPr>
                <p:nvPr/>
              </p:nvSpPr>
              <p:spPr bwMode="auto">
                <a:xfrm>
                  <a:off x="2060" y="1148"/>
                  <a:ext cx="432" cy="1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402">
                      <a:latin typeface="Courier New" panose="02070309020205020404" pitchFamily="49" charset="0"/>
                    </a:rPr>
                    <a:t>60</a:t>
                  </a:r>
                </a:p>
              </p:txBody>
            </p:sp>
            <p:sp>
              <p:nvSpPr>
                <p:cNvPr id="28738" name="Rectangle 90"/>
                <p:cNvSpPr>
                  <a:spLocks noChangeArrowheads="1"/>
                </p:cNvSpPr>
                <p:nvPr/>
              </p:nvSpPr>
              <p:spPr bwMode="auto">
                <a:xfrm>
                  <a:off x="2060" y="1275"/>
                  <a:ext cx="432" cy="1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402">
                      <a:latin typeface="Courier New" panose="02070309020205020404" pitchFamily="49" charset="0"/>
                    </a:rPr>
                    <a:t>A</a:t>
                  </a:r>
                </a:p>
              </p:txBody>
            </p:sp>
          </p:grpSp>
        </p:grpSp>
        <p:grpSp>
          <p:nvGrpSpPr>
            <p:cNvPr id="28688" name="Group 91"/>
            <p:cNvGrpSpPr>
              <a:grpSpLocks/>
            </p:cNvGrpSpPr>
            <p:nvPr/>
          </p:nvGrpSpPr>
          <p:grpSpPr bwMode="auto">
            <a:xfrm>
              <a:off x="2780" y="2636"/>
              <a:ext cx="816" cy="960"/>
              <a:chOff x="2780" y="2444"/>
              <a:chExt cx="816" cy="960"/>
            </a:xfrm>
          </p:grpSpPr>
          <p:grpSp>
            <p:nvGrpSpPr>
              <p:cNvPr id="28714" name="Group 92"/>
              <p:cNvGrpSpPr>
                <a:grpSpLocks/>
              </p:cNvGrpSpPr>
              <p:nvPr/>
            </p:nvGrpSpPr>
            <p:grpSpPr bwMode="auto">
              <a:xfrm>
                <a:off x="2780" y="2444"/>
                <a:ext cx="816" cy="306"/>
                <a:chOff x="1868" y="1148"/>
                <a:chExt cx="816" cy="306"/>
              </a:xfrm>
            </p:grpSpPr>
            <p:sp>
              <p:nvSpPr>
                <p:cNvPr id="28727" name="Line 93"/>
                <p:cNvSpPr>
                  <a:spLocks noChangeShapeType="1"/>
                </p:cNvSpPr>
                <p:nvPr/>
              </p:nvSpPr>
              <p:spPr bwMode="auto">
                <a:xfrm>
                  <a:off x="2060" y="1292"/>
                  <a:ext cx="432" cy="0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lIns="45784" rIns="45784" anchor="ctr">
                  <a:spAutoFit/>
                </a:bodyPr>
                <a:lstStyle/>
                <a:p>
                  <a:endParaRPr lang="en-US" sz="1803"/>
                </a:p>
              </p:txBody>
            </p:sp>
            <p:sp>
              <p:nvSpPr>
                <p:cNvPr id="28728" name="Rectangle 94"/>
                <p:cNvSpPr>
                  <a:spLocks noChangeArrowheads="1"/>
                </p:cNvSpPr>
                <p:nvPr/>
              </p:nvSpPr>
              <p:spPr bwMode="auto">
                <a:xfrm>
                  <a:off x="1868" y="1202"/>
                  <a:ext cx="192" cy="1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602">
                      <a:latin typeface="Courier New" panose="02070309020205020404" pitchFamily="49" charset="0"/>
                    </a:rPr>
                    <a:t>1</a:t>
                  </a:r>
                </a:p>
              </p:txBody>
            </p:sp>
            <p:sp>
              <p:nvSpPr>
                <p:cNvPr id="28729" name="Rectangle 95"/>
                <p:cNvSpPr>
                  <a:spLocks noChangeArrowheads="1"/>
                </p:cNvSpPr>
                <p:nvPr/>
              </p:nvSpPr>
              <p:spPr bwMode="auto">
                <a:xfrm>
                  <a:off x="2492" y="1202"/>
                  <a:ext cx="192" cy="1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602">
                      <a:latin typeface="Courier New" panose="02070309020205020404" pitchFamily="49" charset="0"/>
                    </a:rPr>
                    <a:t>3</a:t>
                  </a:r>
                </a:p>
              </p:txBody>
            </p:sp>
            <p:sp>
              <p:nvSpPr>
                <p:cNvPr id="28730" name="Rectangle 96"/>
                <p:cNvSpPr>
                  <a:spLocks noChangeArrowheads="1"/>
                </p:cNvSpPr>
                <p:nvPr/>
              </p:nvSpPr>
              <p:spPr bwMode="auto">
                <a:xfrm>
                  <a:off x="2060" y="1148"/>
                  <a:ext cx="432" cy="1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402">
                      <a:latin typeface="Courier New" panose="02070309020205020404" pitchFamily="49" charset="0"/>
                    </a:rPr>
                    <a:t>20</a:t>
                  </a:r>
                </a:p>
              </p:txBody>
            </p:sp>
            <p:sp>
              <p:nvSpPr>
                <p:cNvPr id="28731" name="Rectangle 97"/>
                <p:cNvSpPr>
                  <a:spLocks noChangeArrowheads="1"/>
                </p:cNvSpPr>
                <p:nvPr/>
              </p:nvSpPr>
              <p:spPr bwMode="auto">
                <a:xfrm>
                  <a:off x="2060" y="1275"/>
                  <a:ext cx="432" cy="1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402">
                      <a:latin typeface="Courier New" panose="02070309020205020404" pitchFamily="49" charset="0"/>
                    </a:rPr>
                    <a:t>A</a:t>
                  </a:r>
                </a:p>
              </p:txBody>
            </p:sp>
          </p:grpSp>
          <p:grpSp>
            <p:nvGrpSpPr>
              <p:cNvPr id="28715" name="Group 98"/>
              <p:cNvGrpSpPr>
                <a:grpSpLocks/>
              </p:cNvGrpSpPr>
              <p:nvPr/>
            </p:nvGrpSpPr>
            <p:grpSpPr bwMode="auto">
              <a:xfrm>
                <a:off x="2780" y="2762"/>
                <a:ext cx="816" cy="306"/>
                <a:chOff x="1868" y="1148"/>
                <a:chExt cx="816" cy="306"/>
              </a:xfrm>
            </p:grpSpPr>
            <p:sp>
              <p:nvSpPr>
                <p:cNvPr id="28722" name="Line 99"/>
                <p:cNvSpPr>
                  <a:spLocks noChangeShapeType="1"/>
                </p:cNvSpPr>
                <p:nvPr/>
              </p:nvSpPr>
              <p:spPr bwMode="auto">
                <a:xfrm>
                  <a:off x="2060" y="1292"/>
                  <a:ext cx="432" cy="0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lIns="45784" rIns="45784" anchor="ctr">
                  <a:spAutoFit/>
                </a:bodyPr>
                <a:lstStyle/>
                <a:p>
                  <a:endParaRPr lang="en-US" sz="1803"/>
                </a:p>
              </p:txBody>
            </p:sp>
            <p:sp>
              <p:nvSpPr>
                <p:cNvPr id="28723" name="Rectangle 100"/>
                <p:cNvSpPr>
                  <a:spLocks noChangeArrowheads="1"/>
                </p:cNvSpPr>
                <p:nvPr/>
              </p:nvSpPr>
              <p:spPr bwMode="auto">
                <a:xfrm>
                  <a:off x="1868" y="1202"/>
                  <a:ext cx="192" cy="1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602">
                      <a:latin typeface="Courier New" panose="02070309020205020404" pitchFamily="49" charset="0"/>
                    </a:rPr>
                    <a:t>2</a:t>
                  </a:r>
                </a:p>
              </p:txBody>
            </p:sp>
            <p:sp>
              <p:nvSpPr>
                <p:cNvPr id="28724" name="Rectangle 101"/>
                <p:cNvSpPr>
                  <a:spLocks noChangeArrowheads="1"/>
                </p:cNvSpPr>
                <p:nvPr/>
              </p:nvSpPr>
              <p:spPr bwMode="auto">
                <a:xfrm>
                  <a:off x="2492" y="1202"/>
                  <a:ext cx="192" cy="1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602">
                      <a:latin typeface="Courier New" panose="02070309020205020404" pitchFamily="49" charset="0"/>
                    </a:rPr>
                    <a:t>3</a:t>
                  </a:r>
                </a:p>
              </p:txBody>
            </p:sp>
            <p:sp>
              <p:nvSpPr>
                <p:cNvPr id="28725" name="Rectangle 102"/>
                <p:cNvSpPr>
                  <a:spLocks noChangeArrowheads="1"/>
                </p:cNvSpPr>
                <p:nvPr/>
              </p:nvSpPr>
              <p:spPr bwMode="auto">
                <a:xfrm>
                  <a:off x="2060" y="1148"/>
                  <a:ext cx="432" cy="1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402">
                      <a:latin typeface="Courier New" panose="02070309020205020404" pitchFamily="49" charset="0"/>
                    </a:rPr>
                    <a:t>40</a:t>
                  </a:r>
                </a:p>
              </p:txBody>
            </p:sp>
            <p:sp>
              <p:nvSpPr>
                <p:cNvPr id="28726" name="Rectangle 103"/>
                <p:cNvSpPr>
                  <a:spLocks noChangeArrowheads="1"/>
                </p:cNvSpPr>
                <p:nvPr/>
              </p:nvSpPr>
              <p:spPr bwMode="auto">
                <a:xfrm>
                  <a:off x="2060" y="1275"/>
                  <a:ext cx="432" cy="1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402">
                      <a:latin typeface="Courier New" panose="02070309020205020404" pitchFamily="49" charset="0"/>
                    </a:rPr>
                    <a:t>A</a:t>
                  </a:r>
                </a:p>
              </p:txBody>
            </p:sp>
          </p:grpSp>
          <p:grpSp>
            <p:nvGrpSpPr>
              <p:cNvPr id="28716" name="Group 104"/>
              <p:cNvGrpSpPr>
                <a:grpSpLocks/>
              </p:cNvGrpSpPr>
              <p:nvPr/>
            </p:nvGrpSpPr>
            <p:grpSpPr bwMode="auto">
              <a:xfrm>
                <a:off x="2780" y="3098"/>
                <a:ext cx="816" cy="306"/>
                <a:chOff x="1868" y="1148"/>
                <a:chExt cx="816" cy="306"/>
              </a:xfrm>
            </p:grpSpPr>
            <p:sp>
              <p:nvSpPr>
                <p:cNvPr id="28717" name="Line 105"/>
                <p:cNvSpPr>
                  <a:spLocks noChangeShapeType="1"/>
                </p:cNvSpPr>
                <p:nvPr/>
              </p:nvSpPr>
              <p:spPr bwMode="auto">
                <a:xfrm>
                  <a:off x="2060" y="1292"/>
                  <a:ext cx="432" cy="0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lIns="45784" rIns="45784" anchor="ctr">
                  <a:spAutoFit/>
                </a:bodyPr>
                <a:lstStyle/>
                <a:p>
                  <a:endParaRPr lang="en-US" sz="1803"/>
                </a:p>
              </p:txBody>
            </p:sp>
            <p:sp>
              <p:nvSpPr>
                <p:cNvPr id="28718" name="Rectangle 106"/>
                <p:cNvSpPr>
                  <a:spLocks noChangeArrowheads="1"/>
                </p:cNvSpPr>
                <p:nvPr/>
              </p:nvSpPr>
              <p:spPr bwMode="auto">
                <a:xfrm>
                  <a:off x="1868" y="1202"/>
                  <a:ext cx="192" cy="1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602">
                      <a:latin typeface="Courier New" panose="02070309020205020404" pitchFamily="49" charset="0"/>
                    </a:rPr>
                    <a:t>3</a:t>
                  </a:r>
                </a:p>
              </p:txBody>
            </p:sp>
            <p:sp>
              <p:nvSpPr>
                <p:cNvPr id="28719" name="Rectangle 107"/>
                <p:cNvSpPr>
                  <a:spLocks noChangeArrowheads="1"/>
                </p:cNvSpPr>
                <p:nvPr/>
              </p:nvSpPr>
              <p:spPr bwMode="auto">
                <a:xfrm>
                  <a:off x="2492" y="1202"/>
                  <a:ext cx="192" cy="1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602">
                      <a:latin typeface="Courier New" panose="02070309020205020404" pitchFamily="49" charset="0"/>
                    </a:rPr>
                    <a:t>3</a:t>
                  </a:r>
                </a:p>
              </p:txBody>
            </p:sp>
            <p:sp>
              <p:nvSpPr>
                <p:cNvPr id="28720" name="Rectangle 108"/>
                <p:cNvSpPr>
                  <a:spLocks noChangeArrowheads="1"/>
                </p:cNvSpPr>
                <p:nvPr/>
              </p:nvSpPr>
              <p:spPr bwMode="auto">
                <a:xfrm>
                  <a:off x="2060" y="1148"/>
                  <a:ext cx="432" cy="1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402">
                      <a:latin typeface="Courier New" panose="02070309020205020404" pitchFamily="49" charset="0"/>
                    </a:rPr>
                    <a:t>70</a:t>
                  </a:r>
                </a:p>
              </p:txBody>
            </p:sp>
            <p:sp>
              <p:nvSpPr>
                <p:cNvPr id="28721" name="Rectangle 109"/>
                <p:cNvSpPr>
                  <a:spLocks noChangeArrowheads="1"/>
                </p:cNvSpPr>
                <p:nvPr/>
              </p:nvSpPr>
              <p:spPr bwMode="auto">
                <a:xfrm>
                  <a:off x="2060" y="1275"/>
                  <a:ext cx="432" cy="1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402">
                      <a:latin typeface="Courier New" panose="02070309020205020404" pitchFamily="49" charset="0"/>
                    </a:rPr>
                    <a:t>A</a:t>
                  </a:r>
                </a:p>
              </p:txBody>
            </p:sp>
          </p:grpSp>
        </p:grpSp>
        <p:grpSp>
          <p:nvGrpSpPr>
            <p:cNvPr id="28689" name="Group 110"/>
            <p:cNvGrpSpPr>
              <a:grpSpLocks/>
            </p:cNvGrpSpPr>
            <p:nvPr/>
          </p:nvGrpSpPr>
          <p:grpSpPr bwMode="auto">
            <a:xfrm>
              <a:off x="3788" y="908"/>
              <a:ext cx="816" cy="306"/>
              <a:chOff x="1868" y="1148"/>
              <a:chExt cx="816" cy="306"/>
            </a:xfrm>
          </p:grpSpPr>
          <p:sp>
            <p:nvSpPr>
              <p:cNvPr id="28709" name="Line 111"/>
              <p:cNvSpPr>
                <a:spLocks noChangeShapeType="1"/>
              </p:cNvSpPr>
              <p:nvPr/>
            </p:nvSpPr>
            <p:spPr bwMode="auto">
              <a:xfrm>
                <a:off x="2060" y="129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45784" rIns="45784" anchorCtr="1"/>
              <a:lstStyle/>
              <a:p>
                <a:endParaRPr lang="en-US" sz="1803"/>
              </a:p>
            </p:txBody>
          </p:sp>
          <p:sp>
            <p:nvSpPr>
              <p:cNvPr id="28710" name="Rectangle 112"/>
              <p:cNvSpPr>
                <a:spLocks noChangeArrowheads="1"/>
              </p:cNvSpPr>
              <p:nvPr/>
            </p:nvSpPr>
            <p:spPr bwMode="auto">
              <a:xfrm>
                <a:off x="1868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Ctr="1"/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1</a:t>
                </a:r>
              </a:p>
            </p:txBody>
          </p:sp>
          <p:sp>
            <p:nvSpPr>
              <p:cNvPr id="28711" name="Rectangle 113"/>
              <p:cNvSpPr>
                <a:spLocks noChangeArrowheads="1"/>
              </p:cNvSpPr>
              <p:nvPr/>
            </p:nvSpPr>
            <p:spPr bwMode="auto">
              <a:xfrm>
                <a:off x="2492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Ctr="1"/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1</a:t>
                </a:r>
              </a:p>
            </p:txBody>
          </p:sp>
          <p:sp>
            <p:nvSpPr>
              <p:cNvPr id="28712" name="Rectangle 114"/>
              <p:cNvSpPr>
                <a:spLocks noChangeArrowheads="1"/>
              </p:cNvSpPr>
              <p:nvPr/>
            </p:nvSpPr>
            <p:spPr bwMode="auto">
              <a:xfrm>
                <a:off x="2060" y="1148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Ctr="1"/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-1</a:t>
                </a:r>
              </a:p>
            </p:txBody>
          </p:sp>
          <p:sp>
            <p:nvSpPr>
              <p:cNvPr id="28713" name="Rectangle 115"/>
              <p:cNvSpPr>
                <a:spLocks noChangeArrowheads="1"/>
              </p:cNvSpPr>
              <p:nvPr/>
            </p:nvSpPr>
            <p:spPr bwMode="auto">
              <a:xfrm>
                <a:off x="2060" y="1275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Ctr="1"/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B</a:t>
                </a:r>
              </a:p>
            </p:txBody>
          </p:sp>
        </p:grpSp>
        <p:grpSp>
          <p:nvGrpSpPr>
            <p:cNvPr id="28690" name="Group 116"/>
            <p:cNvGrpSpPr>
              <a:grpSpLocks/>
            </p:cNvGrpSpPr>
            <p:nvPr/>
          </p:nvGrpSpPr>
          <p:grpSpPr bwMode="auto">
            <a:xfrm>
              <a:off x="3788" y="1676"/>
              <a:ext cx="816" cy="576"/>
              <a:chOff x="3980" y="1178"/>
              <a:chExt cx="816" cy="576"/>
            </a:xfrm>
          </p:grpSpPr>
          <p:grpSp>
            <p:nvGrpSpPr>
              <p:cNvPr id="28697" name="Group 117"/>
              <p:cNvGrpSpPr>
                <a:grpSpLocks/>
              </p:cNvGrpSpPr>
              <p:nvPr/>
            </p:nvGrpSpPr>
            <p:grpSpPr bwMode="auto">
              <a:xfrm>
                <a:off x="3980" y="1178"/>
                <a:ext cx="816" cy="306"/>
                <a:chOff x="1868" y="1148"/>
                <a:chExt cx="816" cy="306"/>
              </a:xfrm>
            </p:grpSpPr>
            <p:sp>
              <p:nvSpPr>
                <p:cNvPr id="28704" name="Line 118"/>
                <p:cNvSpPr>
                  <a:spLocks noChangeShapeType="1"/>
                </p:cNvSpPr>
                <p:nvPr/>
              </p:nvSpPr>
              <p:spPr bwMode="auto">
                <a:xfrm>
                  <a:off x="2060" y="1292"/>
                  <a:ext cx="432" cy="0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lIns="45784" rIns="45784" anchor="ctr">
                  <a:spAutoFit/>
                </a:bodyPr>
                <a:lstStyle/>
                <a:p>
                  <a:endParaRPr lang="en-US" sz="1803"/>
                </a:p>
              </p:txBody>
            </p:sp>
            <p:sp>
              <p:nvSpPr>
                <p:cNvPr id="28705" name="Rectangle 119"/>
                <p:cNvSpPr>
                  <a:spLocks noChangeArrowheads="1"/>
                </p:cNvSpPr>
                <p:nvPr/>
              </p:nvSpPr>
              <p:spPr bwMode="auto">
                <a:xfrm>
                  <a:off x="1868" y="1202"/>
                  <a:ext cx="192" cy="1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602">
                      <a:latin typeface="Courier New" panose="02070309020205020404" pitchFamily="49" charset="0"/>
                    </a:rPr>
                    <a:t>2</a:t>
                  </a:r>
                </a:p>
              </p:txBody>
            </p:sp>
            <p:sp>
              <p:nvSpPr>
                <p:cNvPr id="28706" name="Rectangle 120"/>
                <p:cNvSpPr>
                  <a:spLocks noChangeArrowheads="1"/>
                </p:cNvSpPr>
                <p:nvPr/>
              </p:nvSpPr>
              <p:spPr bwMode="auto">
                <a:xfrm>
                  <a:off x="2492" y="1202"/>
                  <a:ext cx="192" cy="1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602">
                      <a:latin typeface="Courier New" panose="02070309020205020404" pitchFamily="49" charset="0"/>
                    </a:rPr>
                    <a:t>1</a:t>
                  </a:r>
                </a:p>
              </p:txBody>
            </p:sp>
            <p:sp>
              <p:nvSpPr>
                <p:cNvPr id="28707" name="Rectangle 121"/>
                <p:cNvSpPr>
                  <a:spLocks noChangeArrowheads="1"/>
                </p:cNvSpPr>
                <p:nvPr/>
              </p:nvSpPr>
              <p:spPr bwMode="auto">
                <a:xfrm>
                  <a:off x="2060" y="1148"/>
                  <a:ext cx="432" cy="1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402">
                      <a:latin typeface="Courier New" panose="02070309020205020404" pitchFamily="49" charset="0"/>
                    </a:rPr>
                    <a:t>-2</a:t>
                  </a:r>
                </a:p>
              </p:txBody>
            </p:sp>
            <p:sp>
              <p:nvSpPr>
                <p:cNvPr id="28708" name="Rectangle 122"/>
                <p:cNvSpPr>
                  <a:spLocks noChangeArrowheads="1"/>
                </p:cNvSpPr>
                <p:nvPr/>
              </p:nvSpPr>
              <p:spPr bwMode="auto">
                <a:xfrm>
                  <a:off x="2060" y="1275"/>
                  <a:ext cx="432" cy="1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402">
                      <a:latin typeface="Courier New" panose="02070309020205020404" pitchFamily="49" charset="0"/>
                    </a:rPr>
                    <a:t>B</a:t>
                  </a:r>
                </a:p>
              </p:txBody>
            </p:sp>
          </p:grpSp>
          <p:grpSp>
            <p:nvGrpSpPr>
              <p:cNvPr id="28698" name="Group 123"/>
              <p:cNvGrpSpPr>
                <a:grpSpLocks/>
              </p:cNvGrpSpPr>
              <p:nvPr/>
            </p:nvGrpSpPr>
            <p:grpSpPr bwMode="auto">
              <a:xfrm>
                <a:off x="3980" y="1448"/>
                <a:ext cx="816" cy="306"/>
                <a:chOff x="1868" y="1148"/>
                <a:chExt cx="816" cy="306"/>
              </a:xfrm>
            </p:grpSpPr>
            <p:sp>
              <p:nvSpPr>
                <p:cNvPr id="28699" name="Line 124"/>
                <p:cNvSpPr>
                  <a:spLocks noChangeShapeType="1"/>
                </p:cNvSpPr>
                <p:nvPr/>
              </p:nvSpPr>
              <p:spPr bwMode="auto">
                <a:xfrm>
                  <a:off x="2060" y="1292"/>
                  <a:ext cx="432" cy="0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lIns="45784" rIns="45784" anchor="ctr">
                  <a:spAutoFit/>
                </a:bodyPr>
                <a:lstStyle/>
                <a:p>
                  <a:endParaRPr lang="en-US" sz="1803"/>
                </a:p>
              </p:txBody>
            </p:sp>
            <p:sp>
              <p:nvSpPr>
                <p:cNvPr id="28700" name="Rectangle 125"/>
                <p:cNvSpPr>
                  <a:spLocks noChangeArrowheads="1"/>
                </p:cNvSpPr>
                <p:nvPr/>
              </p:nvSpPr>
              <p:spPr bwMode="auto">
                <a:xfrm>
                  <a:off x="1868" y="1202"/>
                  <a:ext cx="192" cy="1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602">
                      <a:latin typeface="Courier New" panose="02070309020205020404" pitchFamily="49" charset="0"/>
                    </a:rPr>
                    <a:t>2</a:t>
                  </a:r>
                </a:p>
              </p:txBody>
            </p:sp>
            <p:sp>
              <p:nvSpPr>
                <p:cNvPr id="28701" name="Rectangle 126"/>
                <p:cNvSpPr>
                  <a:spLocks noChangeArrowheads="1"/>
                </p:cNvSpPr>
                <p:nvPr/>
              </p:nvSpPr>
              <p:spPr bwMode="auto">
                <a:xfrm>
                  <a:off x="2492" y="1202"/>
                  <a:ext cx="192" cy="1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602">
                      <a:latin typeface="Courier New" panose="02070309020205020404" pitchFamily="49" charset="0"/>
                    </a:rPr>
                    <a:t>2</a:t>
                  </a:r>
                </a:p>
              </p:txBody>
            </p:sp>
            <p:sp>
              <p:nvSpPr>
                <p:cNvPr id="28702" name="Rectangle 127"/>
                <p:cNvSpPr>
                  <a:spLocks noChangeArrowheads="1"/>
                </p:cNvSpPr>
                <p:nvPr/>
              </p:nvSpPr>
              <p:spPr bwMode="auto">
                <a:xfrm>
                  <a:off x="2060" y="1148"/>
                  <a:ext cx="432" cy="1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402">
                      <a:latin typeface="Courier New" panose="02070309020205020404" pitchFamily="49" charset="0"/>
                    </a:rPr>
                    <a:t>-3</a:t>
                  </a:r>
                </a:p>
              </p:txBody>
            </p:sp>
            <p:sp>
              <p:nvSpPr>
                <p:cNvPr id="28703" name="Rectangle 128"/>
                <p:cNvSpPr>
                  <a:spLocks noChangeArrowheads="1"/>
                </p:cNvSpPr>
                <p:nvPr/>
              </p:nvSpPr>
              <p:spPr bwMode="auto">
                <a:xfrm>
                  <a:off x="2060" y="1275"/>
                  <a:ext cx="432" cy="1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402">
                      <a:latin typeface="Courier New" panose="02070309020205020404" pitchFamily="49" charset="0"/>
                    </a:rPr>
                    <a:t>B</a:t>
                  </a:r>
                </a:p>
              </p:txBody>
            </p:sp>
          </p:grpSp>
        </p:grpSp>
        <p:grpSp>
          <p:nvGrpSpPr>
            <p:cNvPr id="28691" name="Group 129"/>
            <p:cNvGrpSpPr>
              <a:grpSpLocks/>
            </p:cNvGrpSpPr>
            <p:nvPr/>
          </p:nvGrpSpPr>
          <p:grpSpPr bwMode="auto">
            <a:xfrm>
              <a:off x="3788" y="2906"/>
              <a:ext cx="816" cy="306"/>
              <a:chOff x="1868" y="1148"/>
              <a:chExt cx="816" cy="306"/>
            </a:xfrm>
          </p:grpSpPr>
          <p:sp>
            <p:nvSpPr>
              <p:cNvPr id="28692" name="Line 130"/>
              <p:cNvSpPr>
                <a:spLocks noChangeShapeType="1"/>
              </p:cNvSpPr>
              <p:nvPr/>
            </p:nvSpPr>
            <p:spPr bwMode="auto">
              <a:xfrm>
                <a:off x="2060" y="129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45784" rIns="45784" anchor="ctr">
                <a:spAutoFit/>
              </a:bodyPr>
              <a:lstStyle/>
              <a:p>
                <a:endParaRPr lang="en-US" sz="1803"/>
              </a:p>
            </p:txBody>
          </p:sp>
          <p:sp>
            <p:nvSpPr>
              <p:cNvPr id="28693" name="Rectangle 131"/>
              <p:cNvSpPr>
                <a:spLocks noChangeArrowheads="1"/>
              </p:cNvSpPr>
              <p:nvPr/>
            </p:nvSpPr>
            <p:spPr bwMode="auto">
              <a:xfrm>
                <a:off x="1868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3</a:t>
                </a:r>
              </a:p>
            </p:txBody>
          </p:sp>
          <p:sp>
            <p:nvSpPr>
              <p:cNvPr id="28694" name="Rectangle 132"/>
              <p:cNvSpPr>
                <a:spLocks noChangeArrowheads="1"/>
              </p:cNvSpPr>
              <p:nvPr/>
            </p:nvSpPr>
            <p:spPr bwMode="auto">
              <a:xfrm>
                <a:off x="2492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2</a:t>
                </a:r>
              </a:p>
            </p:txBody>
          </p:sp>
          <p:sp>
            <p:nvSpPr>
              <p:cNvPr id="28695" name="Rectangle 133"/>
              <p:cNvSpPr>
                <a:spLocks noChangeArrowheads="1"/>
              </p:cNvSpPr>
              <p:nvPr/>
            </p:nvSpPr>
            <p:spPr bwMode="auto">
              <a:xfrm>
                <a:off x="2060" y="1148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-4</a:t>
                </a:r>
              </a:p>
            </p:txBody>
          </p:sp>
          <p:sp>
            <p:nvSpPr>
              <p:cNvPr id="28696" name="Rectangle 134"/>
              <p:cNvSpPr>
                <a:spLocks noChangeArrowheads="1"/>
              </p:cNvSpPr>
              <p:nvPr/>
            </p:nvSpPr>
            <p:spPr bwMode="auto">
              <a:xfrm>
                <a:off x="2060" y="1275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B</a:t>
                </a:r>
              </a:p>
            </p:txBody>
          </p:sp>
        </p:grpSp>
      </p:grpSp>
      <p:sp>
        <p:nvSpPr>
          <p:cNvPr id="28680" name="Text Box 135"/>
          <p:cNvSpPr txBox="1">
            <a:spLocks noChangeArrowheads="1"/>
          </p:cNvSpPr>
          <p:nvPr/>
        </p:nvSpPr>
        <p:spPr bwMode="auto">
          <a:xfrm>
            <a:off x="2257386" y="1634220"/>
            <a:ext cx="297931" cy="425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</a:extLst>
        </p:spPr>
        <p:txBody>
          <a:bodyPr wrap="none" lIns="45784" rIns="45784">
            <a:spAutoFit/>
          </a:bodyPr>
          <a:lstStyle>
            <a:lvl1pPr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3">
                <a:solidFill>
                  <a:srgbClr val="009900"/>
                </a:solidFill>
              </a:rPr>
              <a:t>X</a:t>
            </a:r>
          </a:p>
        </p:txBody>
      </p:sp>
      <p:sp>
        <p:nvSpPr>
          <p:cNvPr id="28681" name="Text Box 136"/>
          <p:cNvSpPr txBox="1">
            <a:spLocks noChangeArrowheads="1"/>
          </p:cNvSpPr>
          <p:nvPr/>
        </p:nvSpPr>
        <p:spPr bwMode="auto">
          <a:xfrm>
            <a:off x="2292359" y="3084034"/>
            <a:ext cx="297931" cy="425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</a:extLst>
        </p:spPr>
        <p:txBody>
          <a:bodyPr wrap="none" lIns="45784" rIns="45784">
            <a:spAutoFit/>
          </a:bodyPr>
          <a:lstStyle>
            <a:lvl1pPr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3">
                <a:solidFill>
                  <a:srgbClr val="009900"/>
                </a:solidFill>
              </a:rPr>
              <a:t>X</a:t>
            </a:r>
          </a:p>
        </p:txBody>
      </p:sp>
      <p:sp>
        <p:nvSpPr>
          <p:cNvPr id="28682" name="Text Box 137"/>
          <p:cNvSpPr txBox="1">
            <a:spLocks noChangeArrowheads="1"/>
          </p:cNvSpPr>
          <p:nvPr/>
        </p:nvSpPr>
        <p:spPr bwMode="auto">
          <a:xfrm>
            <a:off x="2282821" y="4839072"/>
            <a:ext cx="297931" cy="425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</a:extLst>
        </p:spPr>
        <p:txBody>
          <a:bodyPr wrap="none" lIns="45784" rIns="45784">
            <a:spAutoFit/>
          </a:bodyPr>
          <a:lstStyle>
            <a:lvl1pPr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3">
                <a:solidFill>
                  <a:srgbClr val="009900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3359942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Phase 2 Map of Matrix Multiply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918" y="6023403"/>
            <a:ext cx="8306223" cy="419683"/>
          </a:xfrm>
        </p:spPr>
        <p:txBody>
          <a:bodyPr>
            <a:normAutofit fontScale="77500" lnSpcReduction="20000"/>
          </a:bodyPr>
          <a:lstStyle/>
          <a:p>
            <a:pPr lvl="1"/>
            <a:r>
              <a:rPr lang="en-US" altLang="en-US"/>
              <a:t>Group products </a:t>
            </a:r>
            <a:r>
              <a:rPr lang="en-US" altLang="en-US">
                <a:sym typeface="Symbol" panose="05050102010706020507" pitchFamily="18" charset="2"/>
              </a:rPr>
              <a:t>a</a:t>
            </a:r>
            <a:r>
              <a:rPr lang="en-US" altLang="en-US" baseline="-25000">
                <a:sym typeface="Symbol" panose="05050102010706020507" pitchFamily="18" charset="2"/>
              </a:rPr>
              <a:t>i,k</a:t>
            </a:r>
            <a:r>
              <a:rPr lang="en-US" altLang="en-US">
                <a:sym typeface="Symbol" panose="05050102010706020507" pitchFamily="18" charset="2"/>
              </a:rPr>
              <a:t> · b</a:t>
            </a:r>
            <a:r>
              <a:rPr lang="en-US" altLang="en-US" baseline="-25000">
                <a:sym typeface="Symbol" panose="05050102010706020507" pitchFamily="18" charset="2"/>
              </a:rPr>
              <a:t>k,j</a:t>
            </a:r>
            <a:r>
              <a:rPr lang="en-US" altLang="en-US">
                <a:sym typeface="Symbol" panose="05050102010706020507" pitchFamily="18" charset="2"/>
              </a:rPr>
              <a:t> with matching values of i and j</a:t>
            </a:r>
            <a:endParaRPr lang="en-US" altLang="en-US" baseline="-25000">
              <a:sym typeface="Symbol" panose="05050102010706020507" pitchFamily="18" charset="2"/>
            </a:endParaRPr>
          </a:p>
        </p:txBody>
      </p:sp>
      <p:grpSp>
        <p:nvGrpSpPr>
          <p:cNvPr id="29700" name="Group 4"/>
          <p:cNvGrpSpPr>
            <a:grpSpLocks/>
          </p:cNvGrpSpPr>
          <p:nvPr/>
        </p:nvGrpSpPr>
        <p:grpSpPr bwMode="auto">
          <a:xfrm>
            <a:off x="1367149" y="1216126"/>
            <a:ext cx="1297202" cy="920441"/>
            <a:chOff x="4076" y="1004"/>
            <a:chExt cx="816" cy="579"/>
          </a:xfrm>
        </p:grpSpPr>
        <p:grpSp>
          <p:nvGrpSpPr>
            <p:cNvPr id="29809" name="Group 5"/>
            <p:cNvGrpSpPr>
              <a:grpSpLocks/>
            </p:cNvGrpSpPr>
            <p:nvPr/>
          </p:nvGrpSpPr>
          <p:grpSpPr bwMode="auto">
            <a:xfrm>
              <a:off x="4076" y="1004"/>
              <a:ext cx="816" cy="306"/>
              <a:chOff x="1868" y="1148"/>
              <a:chExt cx="816" cy="306"/>
            </a:xfrm>
          </p:grpSpPr>
          <p:sp>
            <p:nvSpPr>
              <p:cNvPr id="29816" name="Line 6"/>
              <p:cNvSpPr>
                <a:spLocks noChangeShapeType="1"/>
              </p:cNvSpPr>
              <p:nvPr/>
            </p:nvSpPr>
            <p:spPr bwMode="auto">
              <a:xfrm>
                <a:off x="2060" y="129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45784" rIns="45784" anchor="ctr">
                <a:spAutoFit/>
              </a:bodyPr>
              <a:lstStyle/>
              <a:p>
                <a:endParaRPr lang="en-US" sz="1803"/>
              </a:p>
            </p:txBody>
          </p:sp>
          <p:sp>
            <p:nvSpPr>
              <p:cNvPr id="29817" name="Rectangle 7"/>
              <p:cNvSpPr>
                <a:spLocks noChangeArrowheads="1"/>
              </p:cNvSpPr>
              <p:nvPr/>
            </p:nvSpPr>
            <p:spPr bwMode="auto">
              <a:xfrm>
                <a:off x="1868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1</a:t>
                </a:r>
              </a:p>
            </p:txBody>
          </p:sp>
          <p:sp>
            <p:nvSpPr>
              <p:cNvPr id="29818" name="Rectangle 8"/>
              <p:cNvSpPr>
                <a:spLocks noChangeArrowheads="1"/>
              </p:cNvSpPr>
              <p:nvPr/>
            </p:nvSpPr>
            <p:spPr bwMode="auto">
              <a:xfrm>
                <a:off x="2492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1</a:t>
                </a:r>
              </a:p>
            </p:txBody>
          </p:sp>
          <p:sp>
            <p:nvSpPr>
              <p:cNvPr id="29819" name="Rectangle 9"/>
              <p:cNvSpPr>
                <a:spLocks noChangeArrowheads="1"/>
              </p:cNvSpPr>
              <p:nvPr/>
            </p:nvSpPr>
            <p:spPr bwMode="auto">
              <a:xfrm>
                <a:off x="2060" y="1148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-10</a:t>
                </a:r>
              </a:p>
            </p:txBody>
          </p:sp>
          <p:sp>
            <p:nvSpPr>
              <p:cNvPr id="29820" name="Rectangle 10"/>
              <p:cNvSpPr>
                <a:spLocks noChangeArrowheads="1"/>
              </p:cNvSpPr>
              <p:nvPr/>
            </p:nvSpPr>
            <p:spPr bwMode="auto">
              <a:xfrm>
                <a:off x="2060" y="1275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C</a:t>
                </a:r>
              </a:p>
            </p:txBody>
          </p:sp>
        </p:grpSp>
        <p:grpSp>
          <p:nvGrpSpPr>
            <p:cNvPr id="29810" name="Group 11"/>
            <p:cNvGrpSpPr>
              <a:grpSpLocks/>
            </p:cNvGrpSpPr>
            <p:nvPr/>
          </p:nvGrpSpPr>
          <p:grpSpPr bwMode="auto">
            <a:xfrm>
              <a:off x="4076" y="1274"/>
              <a:ext cx="816" cy="309"/>
              <a:chOff x="1868" y="1148"/>
              <a:chExt cx="816" cy="309"/>
            </a:xfrm>
          </p:grpSpPr>
          <p:sp>
            <p:nvSpPr>
              <p:cNvPr id="29811" name="Line 12"/>
              <p:cNvSpPr>
                <a:spLocks noChangeShapeType="1"/>
              </p:cNvSpPr>
              <p:nvPr/>
            </p:nvSpPr>
            <p:spPr bwMode="auto">
              <a:xfrm>
                <a:off x="2060" y="129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45784" rIns="45784" anchor="ctr">
                <a:spAutoFit/>
              </a:bodyPr>
              <a:lstStyle/>
              <a:p>
                <a:endParaRPr lang="en-US" sz="1803"/>
              </a:p>
            </p:txBody>
          </p:sp>
          <p:sp>
            <p:nvSpPr>
              <p:cNvPr id="29812" name="Rectangle 13"/>
              <p:cNvSpPr>
                <a:spLocks noChangeArrowheads="1"/>
              </p:cNvSpPr>
              <p:nvPr/>
            </p:nvSpPr>
            <p:spPr bwMode="auto">
              <a:xfrm>
                <a:off x="1868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3</a:t>
                </a:r>
              </a:p>
            </p:txBody>
          </p:sp>
          <p:sp>
            <p:nvSpPr>
              <p:cNvPr id="29813" name="Rectangle 14"/>
              <p:cNvSpPr>
                <a:spLocks noChangeArrowheads="1"/>
              </p:cNvSpPr>
              <p:nvPr/>
            </p:nvSpPr>
            <p:spPr bwMode="auto">
              <a:xfrm>
                <a:off x="2492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1</a:t>
                </a:r>
              </a:p>
            </p:txBody>
          </p:sp>
          <p:sp>
            <p:nvSpPr>
              <p:cNvPr id="29814" name="Rectangle 15"/>
              <p:cNvSpPr>
                <a:spLocks noChangeArrowheads="1"/>
              </p:cNvSpPr>
              <p:nvPr/>
            </p:nvSpPr>
            <p:spPr bwMode="auto">
              <a:xfrm>
                <a:off x="2060" y="1148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-50</a:t>
                </a:r>
              </a:p>
            </p:txBody>
          </p:sp>
          <p:sp>
            <p:nvSpPr>
              <p:cNvPr id="29815" name="Rectangle 16"/>
              <p:cNvSpPr>
                <a:spLocks noChangeArrowheads="1"/>
              </p:cNvSpPr>
              <p:nvPr/>
            </p:nvSpPr>
            <p:spPr bwMode="auto">
              <a:xfrm>
                <a:off x="2060" y="1273"/>
                <a:ext cx="432" cy="1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C</a:t>
                </a:r>
              </a:p>
            </p:txBody>
          </p:sp>
        </p:grpSp>
      </p:grpSp>
      <p:grpSp>
        <p:nvGrpSpPr>
          <p:cNvPr id="29701" name="Group 17"/>
          <p:cNvGrpSpPr>
            <a:grpSpLocks/>
          </p:cNvGrpSpPr>
          <p:nvPr/>
        </p:nvGrpSpPr>
        <p:grpSpPr bwMode="auto">
          <a:xfrm>
            <a:off x="1367149" y="2341640"/>
            <a:ext cx="1297202" cy="1774114"/>
            <a:chOff x="4076" y="1544"/>
            <a:chExt cx="816" cy="1116"/>
          </a:xfrm>
        </p:grpSpPr>
        <p:grpSp>
          <p:nvGrpSpPr>
            <p:cNvPr id="29785" name="Group 18"/>
            <p:cNvGrpSpPr>
              <a:grpSpLocks/>
            </p:cNvGrpSpPr>
            <p:nvPr/>
          </p:nvGrpSpPr>
          <p:grpSpPr bwMode="auto">
            <a:xfrm>
              <a:off x="4076" y="1544"/>
              <a:ext cx="816" cy="306"/>
              <a:chOff x="1868" y="1148"/>
              <a:chExt cx="816" cy="306"/>
            </a:xfrm>
          </p:grpSpPr>
          <p:sp>
            <p:nvSpPr>
              <p:cNvPr id="29804" name="Line 19"/>
              <p:cNvSpPr>
                <a:spLocks noChangeShapeType="1"/>
              </p:cNvSpPr>
              <p:nvPr/>
            </p:nvSpPr>
            <p:spPr bwMode="auto">
              <a:xfrm>
                <a:off x="2060" y="129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45784" rIns="45784" anchor="ctr">
                <a:spAutoFit/>
              </a:bodyPr>
              <a:lstStyle/>
              <a:p>
                <a:endParaRPr lang="en-US" sz="1803"/>
              </a:p>
            </p:txBody>
          </p:sp>
          <p:sp>
            <p:nvSpPr>
              <p:cNvPr id="29805" name="Rectangle 20"/>
              <p:cNvSpPr>
                <a:spLocks noChangeArrowheads="1"/>
              </p:cNvSpPr>
              <p:nvPr/>
            </p:nvSpPr>
            <p:spPr bwMode="auto">
              <a:xfrm>
                <a:off x="1868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2</a:t>
                </a:r>
              </a:p>
            </p:txBody>
          </p:sp>
          <p:sp>
            <p:nvSpPr>
              <p:cNvPr id="29806" name="Rectangle 21"/>
              <p:cNvSpPr>
                <a:spLocks noChangeArrowheads="1"/>
              </p:cNvSpPr>
              <p:nvPr/>
            </p:nvSpPr>
            <p:spPr bwMode="auto">
              <a:xfrm>
                <a:off x="2492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1</a:t>
                </a:r>
              </a:p>
            </p:txBody>
          </p:sp>
          <p:sp>
            <p:nvSpPr>
              <p:cNvPr id="29807" name="Rectangle 22"/>
              <p:cNvSpPr>
                <a:spLocks noChangeArrowheads="1"/>
              </p:cNvSpPr>
              <p:nvPr/>
            </p:nvSpPr>
            <p:spPr bwMode="auto">
              <a:xfrm>
                <a:off x="2060" y="1148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-60</a:t>
                </a:r>
              </a:p>
            </p:txBody>
          </p:sp>
          <p:sp>
            <p:nvSpPr>
              <p:cNvPr id="29808" name="Rectangle 23"/>
              <p:cNvSpPr>
                <a:spLocks noChangeArrowheads="1"/>
              </p:cNvSpPr>
              <p:nvPr/>
            </p:nvSpPr>
            <p:spPr bwMode="auto">
              <a:xfrm>
                <a:off x="2060" y="1275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C</a:t>
                </a:r>
              </a:p>
            </p:txBody>
          </p:sp>
        </p:grpSp>
        <p:grpSp>
          <p:nvGrpSpPr>
            <p:cNvPr id="29786" name="Group 24"/>
            <p:cNvGrpSpPr>
              <a:grpSpLocks/>
            </p:cNvGrpSpPr>
            <p:nvPr/>
          </p:nvGrpSpPr>
          <p:grpSpPr bwMode="auto">
            <a:xfrm>
              <a:off x="4076" y="1814"/>
              <a:ext cx="816" cy="306"/>
              <a:chOff x="1868" y="1148"/>
              <a:chExt cx="816" cy="306"/>
            </a:xfrm>
          </p:grpSpPr>
          <p:sp>
            <p:nvSpPr>
              <p:cNvPr id="29799" name="Line 25"/>
              <p:cNvSpPr>
                <a:spLocks noChangeShapeType="1"/>
              </p:cNvSpPr>
              <p:nvPr/>
            </p:nvSpPr>
            <p:spPr bwMode="auto">
              <a:xfrm>
                <a:off x="2060" y="129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45784" rIns="45784" anchor="ctr">
                <a:spAutoFit/>
              </a:bodyPr>
              <a:lstStyle/>
              <a:p>
                <a:endParaRPr lang="en-US" sz="1803"/>
              </a:p>
            </p:txBody>
          </p:sp>
          <p:sp>
            <p:nvSpPr>
              <p:cNvPr id="29800" name="Rectangle 26"/>
              <p:cNvSpPr>
                <a:spLocks noChangeArrowheads="1"/>
              </p:cNvSpPr>
              <p:nvPr/>
            </p:nvSpPr>
            <p:spPr bwMode="auto">
              <a:xfrm>
                <a:off x="1868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2</a:t>
                </a:r>
              </a:p>
            </p:txBody>
          </p:sp>
          <p:sp>
            <p:nvSpPr>
              <p:cNvPr id="29801" name="Rectangle 27"/>
              <p:cNvSpPr>
                <a:spLocks noChangeArrowheads="1"/>
              </p:cNvSpPr>
              <p:nvPr/>
            </p:nvSpPr>
            <p:spPr bwMode="auto">
              <a:xfrm>
                <a:off x="2492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2</a:t>
                </a:r>
              </a:p>
            </p:txBody>
          </p:sp>
          <p:sp>
            <p:nvSpPr>
              <p:cNvPr id="29802" name="Rectangle 28"/>
              <p:cNvSpPr>
                <a:spLocks noChangeArrowheads="1"/>
              </p:cNvSpPr>
              <p:nvPr/>
            </p:nvSpPr>
            <p:spPr bwMode="auto">
              <a:xfrm>
                <a:off x="2060" y="1148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-90</a:t>
                </a:r>
              </a:p>
            </p:txBody>
          </p:sp>
          <p:sp>
            <p:nvSpPr>
              <p:cNvPr id="29803" name="Rectangle 29"/>
              <p:cNvSpPr>
                <a:spLocks noChangeArrowheads="1"/>
              </p:cNvSpPr>
              <p:nvPr/>
            </p:nvSpPr>
            <p:spPr bwMode="auto">
              <a:xfrm>
                <a:off x="2060" y="1275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C</a:t>
                </a:r>
              </a:p>
            </p:txBody>
          </p:sp>
        </p:grpSp>
        <p:grpSp>
          <p:nvGrpSpPr>
            <p:cNvPr id="29787" name="Group 30"/>
            <p:cNvGrpSpPr>
              <a:grpSpLocks/>
            </p:cNvGrpSpPr>
            <p:nvPr/>
          </p:nvGrpSpPr>
          <p:grpSpPr bwMode="auto">
            <a:xfrm>
              <a:off x="4076" y="2084"/>
              <a:ext cx="816" cy="306"/>
              <a:chOff x="1868" y="1148"/>
              <a:chExt cx="816" cy="306"/>
            </a:xfrm>
          </p:grpSpPr>
          <p:sp>
            <p:nvSpPr>
              <p:cNvPr id="29794" name="Line 31"/>
              <p:cNvSpPr>
                <a:spLocks noChangeShapeType="1"/>
              </p:cNvSpPr>
              <p:nvPr/>
            </p:nvSpPr>
            <p:spPr bwMode="auto">
              <a:xfrm>
                <a:off x="2060" y="129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45784" rIns="45784" anchor="ctr">
                <a:spAutoFit/>
              </a:bodyPr>
              <a:lstStyle/>
              <a:p>
                <a:endParaRPr lang="en-US" sz="1803"/>
              </a:p>
            </p:txBody>
          </p:sp>
          <p:sp>
            <p:nvSpPr>
              <p:cNvPr id="29795" name="Rectangle 32"/>
              <p:cNvSpPr>
                <a:spLocks noChangeArrowheads="1"/>
              </p:cNvSpPr>
              <p:nvPr/>
            </p:nvSpPr>
            <p:spPr bwMode="auto">
              <a:xfrm>
                <a:off x="1868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3</a:t>
                </a:r>
              </a:p>
            </p:txBody>
          </p:sp>
          <p:sp>
            <p:nvSpPr>
              <p:cNvPr id="29796" name="Rectangle 33"/>
              <p:cNvSpPr>
                <a:spLocks noChangeArrowheads="1"/>
              </p:cNvSpPr>
              <p:nvPr/>
            </p:nvSpPr>
            <p:spPr bwMode="auto">
              <a:xfrm>
                <a:off x="2492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1</a:t>
                </a:r>
              </a:p>
            </p:txBody>
          </p:sp>
          <p:sp>
            <p:nvSpPr>
              <p:cNvPr id="29797" name="Rectangle 34"/>
              <p:cNvSpPr>
                <a:spLocks noChangeArrowheads="1"/>
              </p:cNvSpPr>
              <p:nvPr/>
            </p:nvSpPr>
            <p:spPr bwMode="auto">
              <a:xfrm>
                <a:off x="2060" y="1148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-120</a:t>
                </a:r>
              </a:p>
            </p:txBody>
          </p:sp>
          <p:sp>
            <p:nvSpPr>
              <p:cNvPr id="29798" name="Rectangle 35"/>
              <p:cNvSpPr>
                <a:spLocks noChangeArrowheads="1"/>
              </p:cNvSpPr>
              <p:nvPr/>
            </p:nvSpPr>
            <p:spPr bwMode="auto">
              <a:xfrm>
                <a:off x="2060" y="1275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C</a:t>
                </a:r>
              </a:p>
            </p:txBody>
          </p:sp>
        </p:grpSp>
        <p:grpSp>
          <p:nvGrpSpPr>
            <p:cNvPr id="29788" name="Group 36"/>
            <p:cNvGrpSpPr>
              <a:grpSpLocks/>
            </p:cNvGrpSpPr>
            <p:nvPr/>
          </p:nvGrpSpPr>
          <p:grpSpPr bwMode="auto">
            <a:xfrm>
              <a:off x="4076" y="2354"/>
              <a:ext cx="816" cy="306"/>
              <a:chOff x="1868" y="1148"/>
              <a:chExt cx="816" cy="306"/>
            </a:xfrm>
          </p:grpSpPr>
          <p:sp>
            <p:nvSpPr>
              <p:cNvPr id="29789" name="Line 37"/>
              <p:cNvSpPr>
                <a:spLocks noChangeShapeType="1"/>
              </p:cNvSpPr>
              <p:nvPr/>
            </p:nvSpPr>
            <p:spPr bwMode="auto">
              <a:xfrm>
                <a:off x="2060" y="129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45784" rIns="45784" anchor="ctr">
                <a:spAutoFit/>
              </a:bodyPr>
              <a:lstStyle/>
              <a:p>
                <a:endParaRPr lang="en-US" sz="1803"/>
              </a:p>
            </p:txBody>
          </p:sp>
          <p:sp>
            <p:nvSpPr>
              <p:cNvPr id="29790" name="Rectangle 38"/>
              <p:cNvSpPr>
                <a:spLocks noChangeArrowheads="1"/>
              </p:cNvSpPr>
              <p:nvPr/>
            </p:nvSpPr>
            <p:spPr bwMode="auto">
              <a:xfrm>
                <a:off x="1868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3</a:t>
                </a:r>
              </a:p>
            </p:txBody>
          </p:sp>
          <p:sp>
            <p:nvSpPr>
              <p:cNvPr id="29791" name="Rectangle 39"/>
              <p:cNvSpPr>
                <a:spLocks noChangeArrowheads="1"/>
              </p:cNvSpPr>
              <p:nvPr/>
            </p:nvSpPr>
            <p:spPr bwMode="auto">
              <a:xfrm>
                <a:off x="2492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2</a:t>
                </a:r>
              </a:p>
            </p:txBody>
          </p:sp>
          <p:sp>
            <p:nvSpPr>
              <p:cNvPr id="29792" name="Rectangle 40"/>
              <p:cNvSpPr>
                <a:spLocks noChangeArrowheads="1"/>
              </p:cNvSpPr>
              <p:nvPr/>
            </p:nvSpPr>
            <p:spPr bwMode="auto">
              <a:xfrm>
                <a:off x="2060" y="1148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-180</a:t>
                </a:r>
              </a:p>
            </p:txBody>
          </p:sp>
          <p:sp>
            <p:nvSpPr>
              <p:cNvPr id="29793" name="Rectangle 41"/>
              <p:cNvSpPr>
                <a:spLocks noChangeArrowheads="1"/>
              </p:cNvSpPr>
              <p:nvPr/>
            </p:nvSpPr>
            <p:spPr bwMode="auto">
              <a:xfrm>
                <a:off x="2060" y="1275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C</a:t>
                </a:r>
              </a:p>
            </p:txBody>
          </p:sp>
        </p:grpSp>
      </p:grpSp>
      <p:grpSp>
        <p:nvGrpSpPr>
          <p:cNvPr id="29702" name="Group 42"/>
          <p:cNvGrpSpPr>
            <a:grpSpLocks/>
          </p:cNvGrpSpPr>
          <p:nvPr/>
        </p:nvGrpSpPr>
        <p:grpSpPr bwMode="auto">
          <a:xfrm>
            <a:off x="1367149" y="4268366"/>
            <a:ext cx="1297202" cy="1344893"/>
            <a:chOff x="4364" y="1964"/>
            <a:chExt cx="816" cy="846"/>
          </a:xfrm>
        </p:grpSpPr>
        <p:grpSp>
          <p:nvGrpSpPr>
            <p:cNvPr id="29767" name="Group 43"/>
            <p:cNvGrpSpPr>
              <a:grpSpLocks/>
            </p:cNvGrpSpPr>
            <p:nvPr/>
          </p:nvGrpSpPr>
          <p:grpSpPr bwMode="auto">
            <a:xfrm>
              <a:off x="4364" y="1964"/>
              <a:ext cx="816" cy="306"/>
              <a:chOff x="1868" y="1148"/>
              <a:chExt cx="816" cy="306"/>
            </a:xfrm>
          </p:grpSpPr>
          <p:sp>
            <p:nvSpPr>
              <p:cNvPr id="29780" name="Line 44"/>
              <p:cNvSpPr>
                <a:spLocks noChangeShapeType="1"/>
              </p:cNvSpPr>
              <p:nvPr/>
            </p:nvSpPr>
            <p:spPr bwMode="auto">
              <a:xfrm>
                <a:off x="2060" y="129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45784" rIns="45784" anchor="ctr">
                <a:spAutoFit/>
              </a:bodyPr>
              <a:lstStyle/>
              <a:p>
                <a:endParaRPr lang="en-US" sz="1803"/>
              </a:p>
            </p:txBody>
          </p:sp>
          <p:sp>
            <p:nvSpPr>
              <p:cNvPr id="29781" name="Rectangle 45"/>
              <p:cNvSpPr>
                <a:spLocks noChangeArrowheads="1"/>
              </p:cNvSpPr>
              <p:nvPr/>
            </p:nvSpPr>
            <p:spPr bwMode="auto">
              <a:xfrm>
                <a:off x="1868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1</a:t>
                </a:r>
              </a:p>
            </p:txBody>
          </p:sp>
          <p:sp>
            <p:nvSpPr>
              <p:cNvPr id="29782" name="Rectangle 46"/>
              <p:cNvSpPr>
                <a:spLocks noChangeArrowheads="1"/>
              </p:cNvSpPr>
              <p:nvPr/>
            </p:nvSpPr>
            <p:spPr bwMode="auto">
              <a:xfrm>
                <a:off x="2492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2</a:t>
                </a:r>
              </a:p>
            </p:txBody>
          </p:sp>
          <p:sp>
            <p:nvSpPr>
              <p:cNvPr id="29783" name="Rectangle 47"/>
              <p:cNvSpPr>
                <a:spLocks noChangeArrowheads="1"/>
              </p:cNvSpPr>
              <p:nvPr/>
            </p:nvSpPr>
            <p:spPr bwMode="auto">
              <a:xfrm>
                <a:off x="2060" y="1148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-80</a:t>
                </a:r>
              </a:p>
            </p:txBody>
          </p:sp>
          <p:sp>
            <p:nvSpPr>
              <p:cNvPr id="29784" name="Rectangle 48"/>
              <p:cNvSpPr>
                <a:spLocks noChangeArrowheads="1"/>
              </p:cNvSpPr>
              <p:nvPr/>
            </p:nvSpPr>
            <p:spPr bwMode="auto">
              <a:xfrm>
                <a:off x="2060" y="1275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C</a:t>
                </a:r>
              </a:p>
            </p:txBody>
          </p:sp>
        </p:grpSp>
        <p:grpSp>
          <p:nvGrpSpPr>
            <p:cNvPr id="29768" name="Group 49"/>
            <p:cNvGrpSpPr>
              <a:grpSpLocks/>
            </p:cNvGrpSpPr>
            <p:nvPr/>
          </p:nvGrpSpPr>
          <p:grpSpPr bwMode="auto">
            <a:xfrm>
              <a:off x="4364" y="2234"/>
              <a:ext cx="816" cy="306"/>
              <a:chOff x="1868" y="1148"/>
              <a:chExt cx="816" cy="306"/>
            </a:xfrm>
          </p:grpSpPr>
          <p:sp>
            <p:nvSpPr>
              <p:cNvPr id="29775" name="Line 50"/>
              <p:cNvSpPr>
                <a:spLocks noChangeShapeType="1"/>
              </p:cNvSpPr>
              <p:nvPr/>
            </p:nvSpPr>
            <p:spPr bwMode="auto">
              <a:xfrm>
                <a:off x="2060" y="129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45784" rIns="45784" anchor="ctr">
                <a:spAutoFit/>
              </a:bodyPr>
              <a:lstStyle/>
              <a:p>
                <a:endParaRPr lang="en-US" sz="1803"/>
              </a:p>
            </p:txBody>
          </p:sp>
          <p:sp>
            <p:nvSpPr>
              <p:cNvPr id="29776" name="Rectangle 51"/>
              <p:cNvSpPr>
                <a:spLocks noChangeArrowheads="1"/>
              </p:cNvSpPr>
              <p:nvPr/>
            </p:nvSpPr>
            <p:spPr bwMode="auto">
              <a:xfrm>
                <a:off x="1868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2</a:t>
                </a:r>
              </a:p>
            </p:txBody>
          </p:sp>
          <p:sp>
            <p:nvSpPr>
              <p:cNvPr id="29777" name="Rectangle 52"/>
              <p:cNvSpPr>
                <a:spLocks noChangeArrowheads="1"/>
              </p:cNvSpPr>
              <p:nvPr/>
            </p:nvSpPr>
            <p:spPr bwMode="auto">
              <a:xfrm>
                <a:off x="2492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2</a:t>
                </a:r>
              </a:p>
            </p:txBody>
          </p:sp>
          <p:sp>
            <p:nvSpPr>
              <p:cNvPr id="29778" name="Rectangle 53"/>
              <p:cNvSpPr>
                <a:spLocks noChangeArrowheads="1"/>
              </p:cNvSpPr>
              <p:nvPr/>
            </p:nvSpPr>
            <p:spPr bwMode="auto">
              <a:xfrm>
                <a:off x="2060" y="1148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-160</a:t>
                </a:r>
              </a:p>
            </p:txBody>
          </p:sp>
          <p:sp>
            <p:nvSpPr>
              <p:cNvPr id="29779" name="Rectangle 54"/>
              <p:cNvSpPr>
                <a:spLocks noChangeArrowheads="1"/>
              </p:cNvSpPr>
              <p:nvPr/>
            </p:nvSpPr>
            <p:spPr bwMode="auto">
              <a:xfrm>
                <a:off x="2060" y="1275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C</a:t>
                </a:r>
              </a:p>
            </p:txBody>
          </p:sp>
        </p:grpSp>
        <p:grpSp>
          <p:nvGrpSpPr>
            <p:cNvPr id="29769" name="Group 55"/>
            <p:cNvGrpSpPr>
              <a:grpSpLocks/>
            </p:cNvGrpSpPr>
            <p:nvPr/>
          </p:nvGrpSpPr>
          <p:grpSpPr bwMode="auto">
            <a:xfrm>
              <a:off x="4364" y="2504"/>
              <a:ext cx="816" cy="306"/>
              <a:chOff x="1868" y="1148"/>
              <a:chExt cx="816" cy="306"/>
            </a:xfrm>
          </p:grpSpPr>
          <p:sp>
            <p:nvSpPr>
              <p:cNvPr id="29770" name="Line 56"/>
              <p:cNvSpPr>
                <a:spLocks noChangeShapeType="1"/>
              </p:cNvSpPr>
              <p:nvPr/>
            </p:nvSpPr>
            <p:spPr bwMode="auto">
              <a:xfrm>
                <a:off x="2060" y="129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45784" rIns="45784" anchor="ctr">
                <a:spAutoFit/>
              </a:bodyPr>
              <a:lstStyle/>
              <a:p>
                <a:endParaRPr lang="en-US" sz="1803"/>
              </a:p>
            </p:txBody>
          </p:sp>
          <p:sp>
            <p:nvSpPr>
              <p:cNvPr id="29771" name="Rectangle 57"/>
              <p:cNvSpPr>
                <a:spLocks noChangeArrowheads="1"/>
              </p:cNvSpPr>
              <p:nvPr/>
            </p:nvSpPr>
            <p:spPr bwMode="auto">
              <a:xfrm>
                <a:off x="1868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3</a:t>
                </a:r>
              </a:p>
            </p:txBody>
          </p:sp>
          <p:sp>
            <p:nvSpPr>
              <p:cNvPr id="29772" name="Rectangle 58"/>
              <p:cNvSpPr>
                <a:spLocks noChangeArrowheads="1"/>
              </p:cNvSpPr>
              <p:nvPr/>
            </p:nvSpPr>
            <p:spPr bwMode="auto">
              <a:xfrm>
                <a:off x="2492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2</a:t>
                </a:r>
              </a:p>
            </p:txBody>
          </p:sp>
          <p:sp>
            <p:nvSpPr>
              <p:cNvPr id="29773" name="Rectangle 59"/>
              <p:cNvSpPr>
                <a:spLocks noChangeArrowheads="1"/>
              </p:cNvSpPr>
              <p:nvPr/>
            </p:nvSpPr>
            <p:spPr bwMode="auto">
              <a:xfrm>
                <a:off x="2060" y="1148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-280</a:t>
                </a:r>
              </a:p>
            </p:txBody>
          </p:sp>
          <p:sp>
            <p:nvSpPr>
              <p:cNvPr id="29774" name="Rectangle 60"/>
              <p:cNvSpPr>
                <a:spLocks noChangeArrowheads="1"/>
              </p:cNvSpPr>
              <p:nvPr/>
            </p:nvSpPr>
            <p:spPr bwMode="auto">
              <a:xfrm>
                <a:off x="2060" y="1275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C</a:t>
                </a:r>
              </a:p>
            </p:txBody>
          </p:sp>
        </p:grpSp>
      </p:grpSp>
      <p:sp>
        <p:nvSpPr>
          <p:cNvPr id="29703" name="AutoShape 61"/>
          <p:cNvSpPr>
            <a:spLocks noChangeArrowheads="1"/>
          </p:cNvSpPr>
          <p:nvPr/>
        </p:nvSpPr>
        <p:spPr bwMode="auto">
          <a:xfrm>
            <a:off x="1290842" y="1179799"/>
            <a:ext cx="385557" cy="4433459"/>
          </a:xfrm>
          <a:prstGeom prst="roundRect">
            <a:avLst>
              <a:gd name="adj" fmla="val 50000"/>
            </a:avLst>
          </a:prstGeom>
          <a:noFill/>
          <a:ln w="19050">
            <a:solidFill>
              <a:srgbClr val="CC0000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45784" rIns="45784" anchor="ctr">
            <a:spAutoFit/>
          </a:bodyPr>
          <a:lstStyle>
            <a:lvl1pPr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1803"/>
          </a:p>
        </p:txBody>
      </p:sp>
      <p:sp>
        <p:nvSpPr>
          <p:cNvPr id="29704" name="AutoShape 62"/>
          <p:cNvSpPr>
            <a:spLocks noChangeArrowheads="1"/>
          </p:cNvSpPr>
          <p:nvPr/>
        </p:nvSpPr>
        <p:spPr bwMode="auto">
          <a:xfrm>
            <a:off x="2282821" y="1140057"/>
            <a:ext cx="384179" cy="4501815"/>
          </a:xfrm>
          <a:prstGeom prst="roundRect">
            <a:avLst>
              <a:gd name="adj" fmla="val 48752"/>
            </a:avLst>
          </a:prstGeom>
          <a:noFill/>
          <a:ln w="19050">
            <a:solidFill>
              <a:srgbClr val="CC0000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45784" rIns="45784" anchor="ctr">
            <a:spAutoFit/>
          </a:bodyPr>
          <a:lstStyle>
            <a:lvl1pPr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1803"/>
          </a:p>
        </p:txBody>
      </p:sp>
      <p:grpSp>
        <p:nvGrpSpPr>
          <p:cNvPr id="29705" name="Group 63"/>
          <p:cNvGrpSpPr>
            <a:grpSpLocks/>
          </p:cNvGrpSpPr>
          <p:nvPr/>
        </p:nvGrpSpPr>
        <p:grpSpPr bwMode="auto">
          <a:xfrm>
            <a:off x="4495694" y="1216126"/>
            <a:ext cx="2473586" cy="4730971"/>
            <a:chOff x="2828" y="764"/>
            <a:chExt cx="1556" cy="2976"/>
          </a:xfrm>
        </p:grpSpPr>
        <p:sp>
          <p:nvSpPr>
            <p:cNvPr id="513088" name="AutoShape 64"/>
            <p:cNvSpPr>
              <a:spLocks noChangeArrowheads="1"/>
            </p:cNvSpPr>
            <p:nvPr/>
          </p:nvSpPr>
          <p:spPr bwMode="auto">
            <a:xfrm>
              <a:off x="2828" y="1100"/>
              <a:ext cx="1556" cy="288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19050">
              <a:noFill/>
              <a:round/>
              <a:headEnd/>
              <a:tailEnd type="none" w="lg" len="med"/>
            </a:ln>
            <a:effectLst>
              <a:outerShdw dist="107763" dir="18900000" algn="ctr" rotWithShape="0">
                <a:schemeClr val="tx2">
                  <a:alpha val="50000"/>
                </a:schemeClr>
              </a:outerShdw>
            </a:effectLst>
          </p:spPr>
          <p:txBody>
            <a:bodyPr lIns="45784" rIns="45784" anchor="ctr"/>
            <a:lstStyle/>
            <a:p>
              <a:pPr eaLnBrk="0" hangingPunct="0">
                <a:lnSpc>
                  <a:spcPct val="90000"/>
                </a:lnSpc>
                <a:defRPr/>
              </a:pPr>
              <a:r>
                <a:rPr lang="en-US" sz="1602">
                  <a:solidFill>
                    <a:srgbClr val="CC0000"/>
                  </a:solidFill>
                  <a:latin typeface="Arial" charset="0"/>
                </a:rPr>
                <a:t>Key = 1,2</a:t>
              </a:r>
            </a:p>
          </p:txBody>
        </p:sp>
        <p:sp>
          <p:nvSpPr>
            <p:cNvPr id="513089" name="AutoShape 65"/>
            <p:cNvSpPr>
              <a:spLocks noChangeArrowheads="1"/>
            </p:cNvSpPr>
            <p:nvPr/>
          </p:nvSpPr>
          <p:spPr bwMode="auto">
            <a:xfrm>
              <a:off x="2828" y="764"/>
              <a:ext cx="1556" cy="288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19050">
              <a:noFill/>
              <a:round/>
              <a:headEnd/>
              <a:tailEnd type="none" w="lg" len="med"/>
            </a:ln>
            <a:effectLst>
              <a:outerShdw dist="107763" dir="18900000" algn="ctr" rotWithShape="0">
                <a:schemeClr val="tx2">
                  <a:alpha val="50000"/>
                </a:schemeClr>
              </a:outerShdw>
            </a:effectLst>
          </p:spPr>
          <p:txBody>
            <a:bodyPr lIns="45784" rIns="45784" anchor="ctr"/>
            <a:lstStyle/>
            <a:p>
              <a:pPr eaLnBrk="0" hangingPunct="0">
                <a:lnSpc>
                  <a:spcPct val="90000"/>
                </a:lnSpc>
                <a:defRPr/>
              </a:pPr>
              <a:r>
                <a:rPr lang="en-US" sz="1602">
                  <a:solidFill>
                    <a:srgbClr val="CC0000"/>
                  </a:solidFill>
                  <a:latin typeface="Arial" charset="0"/>
                </a:rPr>
                <a:t>Key = 1,1</a:t>
              </a:r>
            </a:p>
          </p:txBody>
        </p:sp>
        <p:sp>
          <p:nvSpPr>
            <p:cNvPr id="513090" name="AutoShape 66"/>
            <p:cNvSpPr>
              <a:spLocks noChangeArrowheads="1"/>
            </p:cNvSpPr>
            <p:nvPr/>
          </p:nvSpPr>
          <p:spPr bwMode="auto">
            <a:xfrm>
              <a:off x="2828" y="1436"/>
              <a:ext cx="1556" cy="288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19050">
              <a:noFill/>
              <a:round/>
              <a:headEnd/>
              <a:tailEnd type="none" w="lg" len="med"/>
            </a:ln>
            <a:effectLst>
              <a:outerShdw dist="107763" dir="18900000" algn="ctr" rotWithShape="0">
                <a:schemeClr val="tx2">
                  <a:alpha val="50000"/>
                </a:schemeClr>
              </a:outerShdw>
            </a:effectLst>
          </p:spPr>
          <p:txBody>
            <a:bodyPr lIns="45784" rIns="45784" anchor="ctr"/>
            <a:lstStyle/>
            <a:p>
              <a:pPr eaLnBrk="0" hangingPunct="0">
                <a:lnSpc>
                  <a:spcPct val="90000"/>
                </a:lnSpc>
                <a:defRPr/>
              </a:pPr>
              <a:r>
                <a:rPr lang="en-US" sz="1602">
                  <a:solidFill>
                    <a:srgbClr val="CC0000"/>
                  </a:solidFill>
                  <a:latin typeface="Arial" charset="0"/>
                </a:rPr>
                <a:t>Key = 2,1</a:t>
              </a:r>
            </a:p>
          </p:txBody>
        </p:sp>
        <p:sp>
          <p:nvSpPr>
            <p:cNvPr id="513091" name="AutoShape 67"/>
            <p:cNvSpPr>
              <a:spLocks noChangeArrowheads="1"/>
            </p:cNvSpPr>
            <p:nvPr/>
          </p:nvSpPr>
          <p:spPr bwMode="auto">
            <a:xfrm>
              <a:off x="2828" y="1772"/>
              <a:ext cx="1556" cy="576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19050">
              <a:noFill/>
              <a:round/>
              <a:headEnd/>
              <a:tailEnd type="none" w="lg" len="med"/>
            </a:ln>
            <a:effectLst>
              <a:outerShdw dist="107763" dir="18900000" algn="ctr" rotWithShape="0">
                <a:schemeClr val="tx2">
                  <a:alpha val="50000"/>
                </a:schemeClr>
              </a:outerShdw>
            </a:effectLst>
          </p:spPr>
          <p:txBody>
            <a:bodyPr lIns="45784" rIns="45784" anchor="ctr"/>
            <a:lstStyle/>
            <a:p>
              <a:pPr eaLnBrk="0" hangingPunct="0">
                <a:lnSpc>
                  <a:spcPct val="90000"/>
                </a:lnSpc>
                <a:defRPr/>
              </a:pPr>
              <a:r>
                <a:rPr lang="en-US" sz="1602">
                  <a:solidFill>
                    <a:srgbClr val="CC0000"/>
                  </a:solidFill>
                  <a:latin typeface="Arial" charset="0"/>
                </a:rPr>
                <a:t>Key = 2,2</a:t>
              </a:r>
            </a:p>
          </p:txBody>
        </p:sp>
        <p:sp>
          <p:nvSpPr>
            <p:cNvPr id="513092" name="AutoShape 68"/>
            <p:cNvSpPr>
              <a:spLocks noChangeArrowheads="1"/>
            </p:cNvSpPr>
            <p:nvPr/>
          </p:nvSpPr>
          <p:spPr bwMode="auto">
            <a:xfrm>
              <a:off x="2828" y="2492"/>
              <a:ext cx="1556" cy="528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19050">
              <a:noFill/>
              <a:round/>
              <a:headEnd/>
              <a:tailEnd type="none" w="lg" len="med"/>
            </a:ln>
            <a:effectLst>
              <a:outerShdw dist="107763" dir="18900000" algn="ctr" rotWithShape="0">
                <a:schemeClr val="tx2">
                  <a:alpha val="50000"/>
                </a:schemeClr>
              </a:outerShdw>
            </a:effectLst>
          </p:spPr>
          <p:txBody>
            <a:bodyPr lIns="45784" rIns="45784" anchor="ctr"/>
            <a:lstStyle/>
            <a:p>
              <a:pPr eaLnBrk="0" hangingPunct="0">
                <a:lnSpc>
                  <a:spcPct val="90000"/>
                </a:lnSpc>
                <a:defRPr/>
              </a:pPr>
              <a:r>
                <a:rPr lang="en-US" sz="1602">
                  <a:solidFill>
                    <a:srgbClr val="CC0000"/>
                  </a:solidFill>
                  <a:latin typeface="Arial" charset="0"/>
                </a:rPr>
                <a:t>Key = 3,1</a:t>
              </a:r>
            </a:p>
          </p:txBody>
        </p:sp>
        <p:sp>
          <p:nvSpPr>
            <p:cNvPr id="513093" name="AutoShape 69"/>
            <p:cNvSpPr>
              <a:spLocks noChangeArrowheads="1"/>
            </p:cNvSpPr>
            <p:nvPr/>
          </p:nvSpPr>
          <p:spPr bwMode="auto">
            <a:xfrm>
              <a:off x="2828" y="3068"/>
              <a:ext cx="1556" cy="672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19050">
              <a:noFill/>
              <a:round/>
              <a:headEnd/>
              <a:tailEnd type="none" w="lg" len="med"/>
            </a:ln>
            <a:effectLst>
              <a:outerShdw dist="107763" dir="18900000" algn="ctr" rotWithShape="0">
                <a:schemeClr val="tx2">
                  <a:alpha val="50000"/>
                </a:schemeClr>
              </a:outerShdw>
            </a:effectLst>
          </p:spPr>
          <p:txBody>
            <a:bodyPr lIns="45784" rIns="45784" anchor="ctr"/>
            <a:lstStyle/>
            <a:p>
              <a:pPr eaLnBrk="0" hangingPunct="0">
                <a:lnSpc>
                  <a:spcPct val="90000"/>
                </a:lnSpc>
                <a:defRPr/>
              </a:pPr>
              <a:r>
                <a:rPr lang="en-US" sz="1602">
                  <a:solidFill>
                    <a:srgbClr val="CC0000"/>
                  </a:solidFill>
                  <a:latin typeface="Arial" charset="0"/>
                </a:rPr>
                <a:t>Key = 3,2</a:t>
              </a:r>
            </a:p>
          </p:txBody>
        </p:sp>
        <p:grpSp>
          <p:nvGrpSpPr>
            <p:cNvPr id="29713" name="Group 70"/>
            <p:cNvGrpSpPr>
              <a:grpSpLocks/>
            </p:cNvGrpSpPr>
            <p:nvPr/>
          </p:nvGrpSpPr>
          <p:grpSpPr bwMode="auto">
            <a:xfrm>
              <a:off x="3548" y="764"/>
              <a:ext cx="816" cy="306"/>
              <a:chOff x="1868" y="1148"/>
              <a:chExt cx="816" cy="306"/>
            </a:xfrm>
          </p:grpSpPr>
          <p:sp>
            <p:nvSpPr>
              <p:cNvPr id="29762" name="Line 71"/>
              <p:cNvSpPr>
                <a:spLocks noChangeShapeType="1"/>
              </p:cNvSpPr>
              <p:nvPr/>
            </p:nvSpPr>
            <p:spPr bwMode="auto">
              <a:xfrm>
                <a:off x="2060" y="129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45784" rIns="45784" anchor="ctr">
                <a:spAutoFit/>
              </a:bodyPr>
              <a:lstStyle/>
              <a:p>
                <a:endParaRPr lang="en-US" sz="1803"/>
              </a:p>
            </p:txBody>
          </p:sp>
          <p:sp>
            <p:nvSpPr>
              <p:cNvPr id="29763" name="Rectangle 72"/>
              <p:cNvSpPr>
                <a:spLocks noChangeArrowheads="1"/>
              </p:cNvSpPr>
              <p:nvPr/>
            </p:nvSpPr>
            <p:spPr bwMode="auto">
              <a:xfrm>
                <a:off x="1868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1</a:t>
                </a:r>
              </a:p>
            </p:txBody>
          </p:sp>
          <p:sp>
            <p:nvSpPr>
              <p:cNvPr id="29764" name="Rectangle 73"/>
              <p:cNvSpPr>
                <a:spLocks noChangeArrowheads="1"/>
              </p:cNvSpPr>
              <p:nvPr/>
            </p:nvSpPr>
            <p:spPr bwMode="auto">
              <a:xfrm>
                <a:off x="2492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1</a:t>
                </a:r>
              </a:p>
            </p:txBody>
          </p:sp>
          <p:sp>
            <p:nvSpPr>
              <p:cNvPr id="29765" name="Rectangle 74"/>
              <p:cNvSpPr>
                <a:spLocks noChangeArrowheads="1"/>
              </p:cNvSpPr>
              <p:nvPr/>
            </p:nvSpPr>
            <p:spPr bwMode="auto">
              <a:xfrm>
                <a:off x="2060" y="1148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-10</a:t>
                </a:r>
              </a:p>
            </p:txBody>
          </p:sp>
          <p:sp>
            <p:nvSpPr>
              <p:cNvPr id="29766" name="Rectangle 75"/>
              <p:cNvSpPr>
                <a:spLocks noChangeArrowheads="1"/>
              </p:cNvSpPr>
              <p:nvPr/>
            </p:nvSpPr>
            <p:spPr bwMode="auto">
              <a:xfrm>
                <a:off x="2060" y="1275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C</a:t>
                </a:r>
              </a:p>
            </p:txBody>
          </p:sp>
        </p:grpSp>
        <p:grpSp>
          <p:nvGrpSpPr>
            <p:cNvPr id="29714" name="Group 76"/>
            <p:cNvGrpSpPr>
              <a:grpSpLocks/>
            </p:cNvGrpSpPr>
            <p:nvPr/>
          </p:nvGrpSpPr>
          <p:grpSpPr bwMode="auto">
            <a:xfrm>
              <a:off x="3548" y="2732"/>
              <a:ext cx="816" cy="309"/>
              <a:chOff x="1868" y="1148"/>
              <a:chExt cx="816" cy="309"/>
            </a:xfrm>
          </p:grpSpPr>
          <p:sp>
            <p:nvSpPr>
              <p:cNvPr id="29757" name="Line 77"/>
              <p:cNvSpPr>
                <a:spLocks noChangeShapeType="1"/>
              </p:cNvSpPr>
              <p:nvPr/>
            </p:nvSpPr>
            <p:spPr bwMode="auto">
              <a:xfrm>
                <a:off x="2060" y="129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45784" rIns="45784" anchor="ctr">
                <a:spAutoFit/>
              </a:bodyPr>
              <a:lstStyle/>
              <a:p>
                <a:endParaRPr lang="en-US" sz="1803"/>
              </a:p>
            </p:txBody>
          </p:sp>
          <p:sp>
            <p:nvSpPr>
              <p:cNvPr id="29758" name="Rectangle 78"/>
              <p:cNvSpPr>
                <a:spLocks noChangeArrowheads="1"/>
              </p:cNvSpPr>
              <p:nvPr/>
            </p:nvSpPr>
            <p:spPr bwMode="auto">
              <a:xfrm>
                <a:off x="1868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3</a:t>
                </a:r>
              </a:p>
            </p:txBody>
          </p:sp>
          <p:sp>
            <p:nvSpPr>
              <p:cNvPr id="29759" name="Rectangle 79"/>
              <p:cNvSpPr>
                <a:spLocks noChangeArrowheads="1"/>
              </p:cNvSpPr>
              <p:nvPr/>
            </p:nvSpPr>
            <p:spPr bwMode="auto">
              <a:xfrm>
                <a:off x="2492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1</a:t>
                </a:r>
              </a:p>
            </p:txBody>
          </p:sp>
          <p:sp>
            <p:nvSpPr>
              <p:cNvPr id="29760" name="Rectangle 80"/>
              <p:cNvSpPr>
                <a:spLocks noChangeArrowheads="1"/>
              </p:cNvSpPr>
              <p:nvPr/>
            </p:nvSpPr>
            <p:spPr bwMode="auto">
              <a:xfrm>
                <a:off x="2060" y="1148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-50</a:t>
                </a:r>
              </a:p>
            </p:txBody>
          </p:sp>
          <p:sp>
            <p:nvSpPr>
              <p:cNvPr id="29761" name="Rectangle 81"/>
              <p:cNvSpPr>
                <a:spLocks noChangeArrowheads="1"/>
              </p:cNvSpPr>
              <p:nvPr/>
            </p:nvSpPr>
            <p:spPr bwMode="auto">
              <a:xfrm>
                <a:off x="2060" y="1273"/>
                <a:ext cx="432" cy="1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 dirty="0">
                    <a:latin typeface="Courier New" panose="02070309020205020404" pitchFamily="49" charset="0"/>
                  </a:rPr>
                  <a:t>C</a:t>
                </a:r>
              </a:p>
            </p:txBody>
          </p:sp>
        </p:grpSp>
        <p:grpSp>
          <p:nvGrpSpPr>
            <p:cNvPr id="29715" name="Group 82"/>
            <p:cNvGrpSpPr>
              <a:grpSpLocks/>
            </p:cNvGrpSpPr>
            <p:nvPr/>
          </p:nvGrpSpPr>
          <p:grpSpPr bwMode="auto">
            <a:xfrm>
              <a:off x="3548" y="1472"/>
              <a:ext cx="816" cy="306"/>
              <a:chOff x="1868" y="1148"/>
              <a:chExt cx="816" cy="306"/>
            </a:xfrm>
          </p:grpSpPr>
          <p:sp>
            <p:nvSpPr>
              <p:cNvPr id="29752" name="Line 83"/>
              <p:cNvSpPr>
                <a:spLocks noChangeShapeType="1"/>
              </p:cNvSpPr>
              <p:nvPr/>
            </p:nvSpPr>
            <p:spPr bwMode="auto">
              <a:xfrm>
                <a:off x="2060" y="129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45784" rIns="45784" anchor="ctr">
                <a:spAutoFit/>
              </a:bodyPr>
              <a:lstStyle/>
              <a:p>
                <a:endParaRPr lang="en-US" sz="1803"/>
              </a:p>
            </p:txBody>
          </p:sp>
          <p:sp>
            <p:nvSpPr>
              <p:cNvPr id="29753" name="Rectangle 84"/>
              <p:cNvSpPr>
                <a:spLocks noChangeArrowheads="1"/>
              </p:cNvSpPr>
              <p:nvPr/>
            </p:nvSpPr>
            <p:spPr bwMode="auto">
              <a:xfrm>
                <a:off x="1868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2</a:t>
                </a:r>
              </a:p>
            </p:txBody>
          </p:sp>
          <p:sp>
            <p:nvSpPr>
              <p:cNvPr id="29754" name="Rectangle 85"/>
              <p:cNvSpPr>
                <a:spLocks noChangeArrowheads="1"/>
              </p:cNvSpPr>
              <p:nvPr/>
            </p:nvSpPr>
            <p:spPr bwMode="auto">
              <a:xfrm>
                <a:off x="2492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1</a:t>
                </a:r>
              </a:p>
            </p:txBody>
          </p:sp>
          <p:sp>
            <p:nvSpPr>
              <p:cNvPr id="29755" name="Rectangle 86"/>
              <p:cNvSpPr>
                <a:spLocks noChangeArrowheads="1"/>
              </p:cNvSpPr>
              <p:nvPr/>
            </p:nvSpPr>
            <p:spPr bwMode="auto">
              <a:xfrm>
                <a:off x="2060" y="1148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-60</a:t>
                </a:r>
              </a:p>
            </p:txBody>
          </p:sp>
          <p:sp>
            <p:nvSpPr>
              <p:cNvPr id="29756" name="Rectangle 87"/>
              <p:cNvSpPr>
                <a:spLocks noChangeArrowheads="1"/>
              </p:cNvSpPr>
              <p:nvPr/>
            </p:nvSpPr>
            <p:spPr bwMode="auto">
              <a:xfrm>
                <a:off x="2060" y="1275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C</a:t>
                </a:r>
              </a:p>
            </p:txBody>
          </p:sp>
        </p:grpSp>
        <p:grpSp>
          <p:nvGrpSpPr>
            <p:cNvPr id="29716" name="Group 88"/>
            <p:cNvGrpSpPr>
              <a:grpSpLocks/>
            </p:cNvGrpSpPr>
            <p:nvPr/>
          </p:nvGrpSpPr>
          <p:grpSpPr bwMode="auto">
            <a:xfrm>
              <a:off x="3548" y="1820"/>
              <a:ext cx="816" cy="306"/>
              <a:chOff x="1868" y="1148"/>
              <a:chExt cx="816" cy="306"/>
            </a:xfrm>
          </p:grpSpPr>
          <p:sp>
            <p:nvSpPr>
              <p:cNvPr id="29747" name="Line 89"/>
              <p:cNvSpPr>
                <a:spLocks noChangeShapeType="1"/>
              </p:cNvSpPr>
              <p:nvPr/>
            </p:nvSpPr>
            <p:spPr bwMode="auto">
              <a:xfrm>
                <a:off x="2060" y="129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45784" rIns="45784" anchor="ctr">
                <a:spAutoFit/>
              </a:bodyPr>
              <a:lstStyle/>
              <a:p>
                <a:endParaRPr lang="en-US" sz="1803"/>
              </a:p>
            </p:txBody>
          </p:sp>
          <p:sp>
            <p:nvSpPr>
              <p:cNvPr id="29748" name="Rectangle 90"/>
              <p:cNvSpPr>
                <a:spLocks noChangeArrowheads="1"/>
              </p:cNvSpPr>
              <p:nvPr/>
            </p:nvSpPr>
            <p:spPr bwMode="auto">
              <a:xfrm>
                <a:off x="1868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2</a:t>
                </a:r>
              </a:p>
            </p:txBody>
          </p:sp>
          <p:sp>
            <p:nvSpPr>
              <p:cNvPr id="29749" name="Rectangle 91"/>
              <p:cNvSpPr>
                <a:spLocks noChangeArrowheads="1"/>
              </p:cNvSpPr>
              <p:nvPr/>
            </p:nvSpPr>
            <p:spPr bwMode="auto">
              <a:xfrm>
                <a:off x="2492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2</a:t>
                </a:r>
              </a:p>
            </p:txBody>
          </p:sp>
          <p:sp>
            <p:nvSpPr>
              <p:cNvPr id="29750" name="Rectangle 92"/>
              <p:cNvSpPr>
                <a:spLocks noChangeArrowheads="1"/>
              </p:cNvSpPr>
              <p:nvPr/>
            </p:nvSpPr>
            <p:spPr bwMode="auto">
              <a:xfrm>
                <a:off x="2060" y="1148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-90</a:t>
                </a:r>
              </a:p>
            </p:txBody>
          </p:sp>
          <p:sp>
            <p:nvSpPr>
              <p:cNvPr id="29751" name="Rectangle 93"/>
              <p:cNvSpPr>
                <a:spLocks noChangeArrowheads="1"/>
              </p:cNvSpPr>
              <p:nvPr/>
            </p:nvSpPr>
            <p:spPr bwMode="auto">
              <a:xfrm>
                <a:off x="2060" y="1275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C</a:t>
                </a:r>
              </a:p>
            </p:txBody>
          </p:sp>
        </p:grpSp>
        <p:grpSp>
          <p:nvGrpSpPr>
            <p:cNvPr id="29717" name="Group 94"/>
            <p:cNvGrpSpPr>
              <a:grpSpLocks/>
            </p:cNvGrpSpPr>
            <p:nvPr/>
          </p:nvGrpSpPr>
          <p:grpSpPr bwMode="auto">
            <a:xfrm>
              <a:off x="3548" y="2492"/>
              <a:ext cx="816" cy="306"/>
              <a:chOff x="1868" y="1148"/>
              <a:chExt cx="816" cy="306"/>
            </a:xfrm>
          </p:grpSpPr>
          <p:sp>
            <p:nvSpPr>
              <p:cNvPr id="29742" name="Line 95"/>
              <p:cNvSpPr>
                <a:spLocks noChangeShapeType="1"/>
              </p:cNvSpPr>
              <p:nvPr/>
            </p:nvSpPr>
            <p:spPr bwMode="auto">
              <a:xfrm>
                <a:off x="2060" y="129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45784" rIns="45784" anchor="ctr">
                <a:spAutoFit/>
              </a:bodyPr>
              <a:lstStyle/>
              <a:p>
                <a:endParaRPr lang="en-US" sz="1803"/>
              </a:p>
            </p:txBody>
          </p:sp>
          <p:sp>
            <p:nvSpPr>
              <p:cNvPr id="29743" name="Rectangle 96"/>
              <p:cNvSpPr>
                <a:spLocks noChangeArrowheads="1"/>
              </p:cNvSpPr>
              <p:nvPr/>
            </p:nvSpPr>
            <p:spPr bwMode="auto">
              <a:xfrm>
                <a:off x="1868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3</a:t>
                </a:r>
              </a:p>
            </p:txBody>
          </p:sp>
          <p:sp>
            <p:nvSpPr>
              <p:cNvPr id="29744" name="Rectangle 97"/>
              <p:cNvSpPr>
                <a:spLocks noChangeArrowheads="1"/>
              </p:cNvSpPr>
              <p:nvPr/>
            </p:nvSpPr>
            <p:spPr bwMode="auto">
              <a:xfrm>
                <a:off x="2492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1</a:t>
                </a:r>
              </a:p>
            </p:txBody>
          </p:sp>
          <p:sp>
            <p:nvSpPr>
              <p:cNvPr id="29745" name="Rectangle 98"/>
              <p:cNvSpPr>
                <a:spLocks noChangeArrowheads="1"/>
              </p:cNvSpPr>
              <p:nvPr/>
            </p:nvSpPr>
            <p:spPr bwMode="auto">
              <a:xfrm>
                <a:off x="2060" y="1148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-120</a:t>
                </a:r>
              </a:p>
            </p:txBody>
          </p:sp>
          <p:sp>
            <p:nvSpPr>
              <p:cNvPr id="29746" name="Rectangle 99"/>
              <p:cNvSpPr>
                <a:spLocks noChangeArrowheads="1"/>
              </p:cNvSpPr>
              <p:nvPr/>
            </p:nvSpPr>
            <p:spPr bwMode="auto">
              <a:xfrm>
                <a:off x="2060" y="1275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C</a:t>
                </a:r>
              </a:p>
            </p:txBody>
          </p:sp>
        </p:grpSp>
        <p:grpSp>
          <p:nvGrpSpPr>
            <p:cNvPr id="29718" name="Group 100"/>
            <p:cNvGrpSpPr>
              <a:grpSpLocks/>
            </p:cNvGrpSpPr>
            <p:nvPr/>
          </p:nvGrpSpPr>
          <p:grpSpPr bwMode="auto">
            <a:xfrm>
              <a:off x="3548" y="3404"/>
              <a:ext cx="816" cy="306"/>
              <a:chOff x="1868" y="1148"/>
              <a:chExt cx="816" cy="306"/>
            </a:xfrm>
          </p:grpSpPr>
          <p:sp>
            <p:nvSpPr>
              <p:cNvPr id="29737" name="Line 101"/>
              <p:cNvSpPr>
                <a:spLocks noChangeShapeType="1"/>
              </p:cNvSpPr>
              <p:nvPr/>
            </p:nvSpPr>
            <p:spPr bwMode="auto">
              <a:xfrm>
                <a:off x="2060" y="129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45784" rIns="45784" anchor="ctr">
                <a:spAutoFit/>
              </a:bodyPr>
              <a:lstStyle/>
              <a:p>
                <a:endParaRPr lang="en-US" sz="1803"/>
              </a:p>
            </p:txBody>
          </p:sp>
          <p:sp>
            <p:nvSpPr>
              <p:cNvPr id="29738" name="Rectangle 102"/>
              <p:cNvSpPr>
                <a:spLocks noChangeArrowheads="1"/>
              </p:cNvSpPr>
              <p:nvPr/>
            </p:nvSpPr>
            <p:spPr bwMode="auto">
              <a:xfrm>
                <a:off x="1868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3</a:t>
                </a:r>
              </a:p>
            </p:txBody>
          </p:sp>
          <p:sp>
            <p:nvSpPr>
              <p:cNvPr id="29739" name="Rectangle 103"/>
              <p:cNvSpPr>
                <a:spLocks noChangeArrowheads="1"/>
              </p:cNvSpPr>
              <p:nvPr/>
            </p:nvSpPr>
            <p:spPr bwMode="auto">
              <a:xfrm>
                <a:off x="2492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2</a:t>
                </a:r>
              </a:p>
            </p:txBody>
          </p:sp>
          <p:sp>
            <p:nvSpPr>
              <p:cNvPr id="29740" name="Rectangle 104"/>
              <p:cNvSpPr>
                <a:spLocks noChangeArrowheads="1"/>
              </p:cNvSpPr>
              <p:nvPr/>
            </p:nvSpPr>
            <p:spPr bwMode="auto">
              <a:xfrm>
                <a:off x="2060" y="1148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-180</a:t>
                </a:r>
              </a:p>
            </p:txBody>
          </p:sp>
          <p:sp>
            <p:nvSpPr>
              <p:cNvPr id="29741" name="Rectangle 105"/>
              <p:cNvSpPr>
                <a:spLocks noChangeArrowheads="1"/>
              </p:cNvSpPr>
              <p:nvPr/>
            </p:nvSpPr>
            <p:spPr bwMode="auto">
              <a:xfrm>
                <a:off x="2060" y="1275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C</a:t>
                </a:r>
              </a:p>
            </p:txBody>
          </p:sp>
        </p:grpSp>
        <p:grpSp>
          <p:nvGrpSpPr>
            <p:cNvPr id="29719" name="Group 106"/>
            <p:cNvGrpSpPr>
              <a:grpSpLocks/>
            </p:cNvGrpSpPr>
            <p:nvPr/>
          </p:nvGrpSpPr>
          <p:grpSpPr bwMode="auto">
            <a:xfrm>
              <a:off x="3548" y="1082"/>
              <a:ext cx="816" cy="306"/>
              <a:chOff x="1868" y="1148"/>
              <a:chExt cx="816" cy="306"/>
            </a:xfrm>
          </p:grpSpPr>
          <p:sp>
            <p:nvSpPr>
              <p:cNvPr id="29732" name="Line 107"/>
              <p:cNvSpPr>
                <a:spLocks noChangeShapeType="1"/>
              </p:cNvSpPr>
              <p:nvPr/>
            </p:nvSpPr>
            <p:spPr bwMode="auto">
              <a:xfrm>
                <a:off x="2060" y="129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45784" rIns="45784" anchor="ctr">
                <a:spAutoFit/>
              </a:bodyPr>
              <a:lstStyle/>
              <a:p>
                <a:endParaRPr lang="en-US" sz="1803"/>
              </a:p>
            </p:txBody>
          </p:sp>
          <p:sp>
            <p:nvSpPr>
              <p:cNvPr id="29733" name="Rectangle 108"/>
              <p:cNvSpPr>
                <a:spLocks noChangeArrowheads="1"/>
              </p:cNvSpPr>
              <p:nvPr/>
            </p:nvSpPr>
            <p:spPr bwMode="auto">
              <a:xfrm>
                <a:off x="1868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1</a:t>
                </a:r>
              </a:p>
            </p:txBody>
          </p:sp>
          <p:sp>
            <p:nvSpPr>
              <p:cNvPr id="29734" name="Rectangle 109"/>
              <p:cNvSpPr>
                <a:spLocks noChangeArrowheads="1"/>
              </p:cNvSpPr>
              <p:nvPr/>
            </p:nvSpPr>
            <p:spPr bwMode="auto">
              <a:xfrm>
                <a:off x="2492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2</a:t>
                </a:r>
              </a:p>
            </p:txBody>
          </p:sp>
          <p:sp>
            <p:nvSpPr>
              <p:cNvPr id="29735" name="Rectangle 110"/>
              <p:cNvSpPr>
                <a:spLocks noChangeArrowheads="1"/>
              </p:cNvSpPr>
              <p:nvPr/>
            </p:nvSpPr>
            <p:spPr bwMode="auto">
              <a:xfrm>
                <a:off x="2060" y="1148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-80</a:t>
                </a:r>
              </a:p>
            </p:txBody>
          </p:sp>
          <p:sp>
            <p:nvSpPr>
              <p:cNvPr id="29736" name="Rectangle 111"/>
              <p:cNvSpPr>
                <a:spLocks noChangeArrowheads="1"/>
              </p:cNvSpPr>
              <p:nvPr/>
            </p:nvSpPr>
            <p:spPr bwMode="auto">
              <a:xfrm>
                <a:off x="2060" y="1275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C</a:t>
                </a:r>
              </a:p>
            </p:txBody>
          </p:sp>
        </p:grpSp>
        <p:grpSp>
          <p:nvGrpSpPr>
            <p:cNvPr id="29720" name="Group 112"/>
            <p:cNvGrpSpPr>
              <a:grpSpLocks/>
            </p:cNvGrpSpPr>
            <p:nvPr/>
          </p:nvGrpSpPr>
          <p:grpSpPr bwMode="auto">
            <a:xfrm>
              <a:off x="3548" y="2090"/>
              <a:ext cx="816" cy="306"/>
              <a:chOff x="1868" y="1148"/>
              <a:chExt cx="816" cy="306"/>
            </a:xfrm>
          </p:grpSpPr>
          <p:sp>
            <p:nvSpPr>
              <p:cNvPr id="29727" name="Line 113"/>
              <p:cNvSpPr>
                <a:spLocks noChangeShapeType="1"/>
              </p:cNvSpPr>
              <p:nvPr/>
            </p:nvSpPr>
            <p:spPr bwMode="auto">
              <a:xfrm>
                <a:off x="2060" y="129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45784" rIns="45784" anchor="ctr">
                <a:spAutoFit/>
              </a:bodyPr>
              <a:lstStyle/>
              <a:p>
                <a:endParaRPr lang="en-US" sz="1803"/>
              </a:p>
            </p:txBody>
          </p:sp>
          <p:sp>
            <p:nvSpPr>
              <p:cNvPr id="29728" name="Rectangle 114"/>
              <p:cNvSpPr>
                <a:spLocks noChangeArrowheads="1"/>
              </p:cNvSpPr>
              <p:nvPr/>
            </p:nvSpPr>
            <p:spPr bwMode="auto">
              <a:xfrm>
                <a:off x="1868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2</a:t>
                </a:r>
              </a:p>
            </p:txBody>
          </p:sp>
          <p:sp>
            <p:nvSpPr>
              <p:cNvPr id="29729" name="Rectangle 115"/>
              <p:cNvSpPr>
                <a:spLocks noChangeArrowheads="1"/>
              </p:cNvSpPr>
              <p:nvPr/>
            </p:nvSpPr>
            <p:spPr bwMode="auto">
              <a:xfrm>
                <a:off x="2492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2</a:t>
                </a:r>
              </a:p>
            </p:txBody>
          </p:sp>
          <p:sp>
            <p:nvSpPr>
              <p:cNvPr id="29730" name="Rectangle 116"/>
              <p:cNvSpPr>
                <a:spLocks noChangeArrowheads="1"/>
              </p:cNvSpPr>
              <p:nvPr/>
            </p:nvSpPr>
            <p:spPr bwMode="auto">
              <a:xfrm>
                <a:off x="2060" y="1148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-160</a:t>
                </a:r>
              </a:p>
            </p:txBody>
          </p:sp>
          <p:sp>
            <p:nvSpPr>
              <p:cNvPr id="29731" name="Rectangle 117"/>
              <p:cNvSpPr>
                <a:spLocks noChangeArrowheads="1"/>
              </p:cNvSpPr>
              <p:nvPr/>
            </p:nvSpPr>
            <p:spPr bwMode="auto">
              <a:xfrm>
                <a:off x="2060" y="1275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C</a:t>
                </a:r>
              </a:p>
            </p:txBody>
          </p:sp>
        </p:grpSp>
        <p:grpSp>
          <p:nvGrpSpPr>
            <p:cNvPr id="29721" name="Group 118"/>
            <p:cNvGrpSpPr>
              <a:grpSpLocks/>
            </p:cNvGrpSpPr>
            <p:nvPr/>
          </p:nvGrpSpPr>
          <p:grpSpPr bwMode="auto">
            <a:xfrm>
              <a:off x="3548" y="3116"/>
              <a:ext cx="816" cy="306"/>
              <a:chOff x="1868" y="1148"/>
              <a:chExt cx="816" cy="306"/>
            </a:xfrm>
          </p:grpSpPr>
          <p:sp>
            <p:nvSpPr>
              <p:cNvPr id="29722" name="Line 119"/>
              <p:cNvSpPr>
                <a:spLocks noChangeShapeType="1"/>
              </p:cNvSpPr>
              <p:nvPr/>
            </p:nvSpPr>
            <p:spPr bwMode="auto">
              <a:xfrm>
                <a:off x="2060" y="129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45784" rIns="45784" anchor="ctr">
                <a:spAutoFit/>
              </a:bodyPr>
              <a:lstStyle/>
              <a:p>
                <a:endParaRPr lang="en-US" sz="1803"/>
              </a:p>
            </p:txBody>
          </p:sp>
          <p:sp>
            <p:nvSpPr>
              <p:cNvPr id="29723" name="Rectangle 120"/>
              <p:cNvSpPr>
                <a:spLocks noChangeArrowheads="1"/>
              </p:cNvSpPr>
              <p:nvPr/>
            </p:nvSpPr>
            <p:spPr bwMode="auto">
              <a:xfrm>
                <a:off x="1868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3</a:t>
                </a:r>
              </a:p>
            </p:txBody>
          </p:sp>
          <p:sp>
            <p:nvSpPr>
              <p:cNvPr id="29724" name="Rectangle 121"/>
              <p:cNvSpPr>
                <a:spLocks noChangeArrowheads="1"/>
              </p:cNvSpPr>
              <p:nvPr/>
            </p:nvSpPr>
            <p:spPr bwMode="auto">
              <a:xfrm>
                <a:off x="2492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2</a:t>
                </a:r>
              </a:p>
            </p:txBody>
          </p:sp>
          <p:sp>
            <p:nvSpPr>
              <p:cNvPr id="29725" name="Rectangle 122"/>
              <p:cNvSpPr>
                <a:spLocks noChangeArrowheads="1"/>
              </p:cNvSpPr>
              <p:nvPr/>
            </p:nvSpPr>
            <p:spPr bwMode="auto">
              <a:xfrm>
                <a:off x="2060" y="1148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-280</a:t>
                </a:r>
              </a:p>
            </p:txBody>
          </p:sp>
          <p:sp>
            <p:nvSpPr>
              <p:cNvPr id="29726" name="Rectangle 123"/>
              <p:cNvSpPr>
                <a:spLocks noChangeArrowheads="1"/>
              </p:cNvSpPr>
              <p:nvPr/>
            </p:nvSpPr>
            <p:spPr bwMode="auto">
              <a:xfrm>
                <a:off x="2060" y="1275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C</a:t>
                </a:r>
              </a:p>
            </p:txBody>
          </p:sp>
        </p:grpSp>
      </p:grpSp>
      <p:sp>
        <p:nvSpPr>
          <p:cNvPr id="29706" name="Text Box 124"/>
          <p:cNvSpPr txBox="1">
            <a:spLocks noChangeArrowheads="1"/>
          </p:cNvSpPr>
          <p:nvPr/>
        </p:nvSpPr>
        <p:spPr bwMode="auto">
          <a:xfrm>
            <a:off x="2740657" y="2818553"/>
            <a:ext cx="1573811" cy="340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</a:extLst>
        </p:spPr>
        <p:txBody>
          <a:bodyPr wrap="none" lIns="45784" rIns="45784">
            <a:spAutoFit/>
          </a:bodyPr>
          <a:lstStyle>
            <a:lvl1pPr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3">
                <a:solidFill>
                  <a:srgbClr val="CC0000"/>
                </a:solidFill>
              </a:rPr>
              <a:t>Key = row,col</a:t>
            </a:r>
            <a:endParaRPr lang="en-US" altLang="en-US" sz="1803">
              <a:solidFill>
                <a:srgbClr val="CC0000"/>
              </a:solidFill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62335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/>
              <a:t>Phase 2 Reduce of Matrix Multiply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918" y="6023403"/>
            <a:ext cx="8306223" cy="419683"/>
          </a:xfrm>
        </p:spPr>
        <p:txBody>
          <a:bodyPr>
            <a:normAutofit fontScale="77500" lnSpcReduction="20000"/>
          </a:bodyPr>
          <a:lstStyle/>
          <a:p>
            <a:pPr lvl="1"/>
            <a:r>
              <a:rPr lang="en-US" altLang="en-US"/>
              <a:t>Sum products to get final entries</a:t>
            </a:r>
          </a:p>
        </p:txBody>
      </p:sp>
      <p:grpSp>
        <p:nvGrpSpPr>
          <p:cNvPr id="30724" name="Group 4"/>
          <p:cNvGrpSpPr>
            <a:grpSpLocks/>
          </p:cNvGrpSpPr>
          <p:nvPr/>
        </p:nvGrpSpPr>
        <p:grpSpPr bwMode="auto">
          <a:xfrm>
            <a:off x="4800918" y="1216127"/>
            <a:ext cx="1297202" cy="486451"/>
            <a:chOff x="1868" y="1148"/>
            <a:chExt cx="816" cy="306"/>
          </a:xfrm>
        </p:grpSpPr>
        <p:sp>
          <p:nvSpPr>
            <p:cNvPr id="30826" name="Line 5"/>
            <p:cNvSpPr>
              <a:spLocks noChangeShapeType="1"/>
            </p:cNvSpPr>
            <p:nvPr/>
          </p:nvSpPr>
          <p:spPr bwMode="auto">
            <a:xfrm>
              <a:off x="2060" y="1292"/>
              <a:ext cx="43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45784" rIns="45784" anchor="ctr">
              <a:spAutoFit/>
            </a:bodyPr>
            <a:lstStyle/>
            <a:p>
              <a:endParaRPr lang="en-US" sz="1803"/>
            </a:p>
          </p:txBody>
        </p:sp>
        <p:sp>
          <p:nvSpPr>
            <p:cNvPr id="30827" name="Rectangle 6"/>
            <p:cNvSpPr>
              <a:spLocks noChangeArrowheads="1"/>
            </p:cNvSpPr>
            <p:nvPr/>
          </p:nvSpPr>
          <p:spPr bwMode="auto">
            <a:xfrm>
              <a:off x="1868" y="1202"/>
              <a:ext cx="192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lIns="45784" rIns="45784" anchor="ctr">
              <a:spAutoFit/>
            </a:bodyPr>
            <a:lstStyle>
              <a:lvl1pPr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2">
                  <a:latin typeface="Courier New" panose="02070309020205020404" pitchFamily="49" charset="0"/>
                </a:rPr>
                <a:t>1</a:t>
              </a:r>
            </a:p>
          </p:txBody>
        </p:sp>
        <p:sp>
          <p:nvSpPr>
            <p:cNvPr id="30828" name="Rectangle 7"/>
            <p:cNvSpPr>
              <a:spLocks noChangeArrowheads="1"/>
            </p:cNvSpPr>
            <p:nvPr/>
          </p:nvSpPr>
          <p:spPr bwMode="auto">
            <a:xfrm>
              <a:off x="2492" y="1202"/>
              <a:ext cx="192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lIns="45784" rIns="45784" anchor="ctr">
              <a:spAutoFit/>
            </a:bodyPr>
            <a:lstStyle>
              <a:lvl1pPr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2">
                  <a:latin typeface="Courier New" panose="02070309020205020404" pitchFamily="49" charset="0"/>
                </a:rPr>
                <a:t>1</a:t>
              </a:r>
            </a:p>
          </p:txBody>
        </p:sp>
        <p:sp>
          <p:nvSpPr>
            <p:cNvPr id="30829" name="Rectangle 8"/>
            <p:cNvSpPr>
              <a:spLocks noChangeArrowheads="1"/>
            </p:cNvSpPr>
            <p:nvPr/>
          </p:nvSpPr>
          <p:spPr bwMode="auto">
            <a:xfrm>
              <a:off x="2060" y="1148"/>
              <a:ext cx="43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lIns="45784" rIns="45784" anchor="ctr">
              <a:spAutoFit/>
            </a:bodyPr>
            <a:lstStyle>
              <a:lvl1pPr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2">
                  <a:latin typeface="Courier New" panose="02070309020205020404" pitchFamily="49" charset="0"/>
                </a:rPr>
                <a:t>-10</a:t>
              </a:r>
            </a:p>
          </p:txBody>
        </p:sp>
        <p:sp>
          <p:nvSpPr>
            <p:cNvPr id="30830" name="Rectangle 9"/>
            <p:cNvSpPr>
              <a:spLocks noChangeArrowheads="1"/>
            </p:cNvSpPr>
            <p:nvPr/>
          </p:nvSpPr>
          <p:spPr bwMode="auto">
            <a:xfrm>
              <a:off x="2060" y="1275"/>
              <a:ext cx="43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lIns="45784" rIns="45784" anchor="ctr">
              <a:spAutoFit/>
            </a:bodyPr>
            <a:lstStyle>
              <a:lvl1pPr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2">
                  <a:latin typeface="Courier New" panose="02070309020205020404" pitchFamily="49" charset="0"/>
                </a:rPr>
                <a:t>C</a:t>
              </a:r>
            </a:p>
          </p:txBody>
        </p:sp>
      </p:grpSp>
      <p:grpSp>
        <p:nvGrpSpPr>
          <p:cNvPr id="30725" name="Group 10"/>
          <p:cNvGrpSpPr>
            <a:grpSpLocks/>
          </p:cNvGrpSpPr>
          <p:nvPr/>
        </p:nvGrpSpPr>
        <p:grpSpPr bwMode="auto">
          <a:xfrm>
            <a:off x="4800918" y="2341640"/>
            <a:ext cx="1297202" cy="486451"/>
            <a:chOff x="1868" y="1148"/>
            <a:chExt cx="816" cy="306"/>
          </a:xfrm>
        </p:grpSpPr>
        <p:sp>
          <p:nvSpPr>
            <p:cNvPr id="30821" name="Line 11"/>
            <p:cNvSpPr>
              <a:spLocks noChangeShapeType="1"/>
            </p:cNvSpPr>
            <p:nvPr/>
          </p:nvSpPr>
          <p:spPr bwMode="auto">
            <a:xfrm>
              <a:off x="2060" y="1292"/>
              <a:ext cx="43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45784" rIns="45784" anchor="ctr">
              <a:spAutoFit/>
            </a:bodyPr>
            <a:lstStyle/>
            <a:p>
              <a:endParaRPr lang="en-US" sz="1803"/>
            </a:p>
          </p:txBody>
        </p:sp>
        <p:sp>
          <p:nvSpPr>
            <p:cNvPr id="30822" name="Rectangle 12"/>
            <p:cNvSpPr>
              <a:spLocks noChangeArrowheads="1"/>
            </p:cNvSpPr>
            <p:nvPr/>
          </p:nvSpPr>
          <p:spPr bwMode="auto">
            <a:xfrm>
              <a:off x="1868" y="1202"/>
              <a:ext cx="192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lIns="45784" rIns="45784" anchor="ctr">
              <a:spAutoFit/>
            </a:bodyPr>
            <a:lstStyle>
              <a:lvl1pPr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2">
                  <a:latin typeface="Courier New" panose="02070309020205020404" pitchFamily="49" charset="0"/>
                </a:rPr>
                <a:t>2</a:t>
              </a:r>
            </a:p>
          </p:txBody>
        </p:sp>
        <p:sp>
          <p:nvSpPr>
            <p:cNvPr id="30823" name="Rectangle 13"/>
            <p:cNvSpPr>
              <a:spLocks noChangeArrowheads="1"/>
            </p:cNvSpPr>
            <p:nvPr/>
          </p:nvSpPr>
          <p:spPr bwMode="auto">
            <a:xfrm>
              <a:off x="2492" y="1202"/>
              <a:ext cx="192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lIns="45784" rIns="45784" anchor="ctr">
              <a:spAutoFit/>
            </a:bodyPr>
            <a:lstStyle>
              <a:lvl1pPr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2">
                  <a:latin typeface="Courier New" panose="02070309020205020404" pitchFamily="49" charset="0"/>
                </a:rPr>
                <a:t>1</a:t>
              </a:r>
            </a:p>
          </p:txBody>
        </p:sp>
        <p:sp>
          <p:nvSpPr>
            <p:cNvPr id="30824" name="Rectangle 14"/>
            <p:cNvSpPr>
              <a:spLocks noChangeArrowheads="1"/>
            </p:cNvSpPr>
            <p:nvPr/>
          </p:nvSpPr>
          <p:spPr bwMode="auto">
            <a:xfrm>
              <a:off x="2060" y="1148"/>
              <a:ext cx="43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lIns="45784" rIns="45784" anchor="ctr">
              <a:spAutoFit/>
            </a:bodyPr>
            <a:lstStyle>
              <a:lvl1pPr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2">
                  <a:latin typeface="Courier New" panose="02070309020205020404" pitchFamily="49" charset="0"/>
                </a:rPr>
                <a:t>-60</a:t>
              </a:r>
            </a:p>
          </p:txBody>
        </p:sp>
        <p:sp>
          <p:nvSpPr>
            <p:cNvPr id="30825" name="Rectangle 15"/>
            <p:cNvSpPr>
              <a:spLocks noChangeArrowheads="1"/>
            </p:cNvSpPr>
            <p:nvPr/>
          </p:nvSpPr>
          <p:spPr bwMode="auto">
            <a:xfrm>
              <a:off x="2060" y="1275"/>
              <a:ext cx="43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lIns="45784" rIns="45784" anchor="ctr">
              <a:spAutoFit/>
            </a:bodyPr>
            <a:lstStyle>
              <a:lvl1pPr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2">
                  <a:latin typeface="Courier New" panose="02070309020205020404" pitchFamily="49" charset="0"/>
                </a:rPr>
                <a:t>C</a:t>
              </a:r>
            </a:p>
          </p:txBody>
        </p:sp>
      </p:grpSp>
      <p:grpSp>
        <p:nvGrpSpPr>
          <p:cNvPr id="30726" name="Group 16"/>
          <p:cNvGrpSpPr>
            <a:grpSpLocks/>
          </p:cNvGrpSpPr>
          <p:nvPr/>
        </p:nvGrpSpPr>
        <p:grpSpPr bwMode="auto">
          <a:xfrm>
            <a:off x="4800918" y="3018856"/>
            <a:ext cx="1297202" cy="486451"/>
            <a:chOff x="1868" y="1148"/>
            <a:chExt cx="816" cy="306"/>
          </a:xfrm>
        </p:grpSpPr>
        <p:sp>
          <p:nvSpPr>
            <p:cNvPr id="30816" name="Line 17"/>
            <p:cNvSpPr>
              <a:spLocks noChangeShapeType="1"/>
            </p:cNvSpPr>
            <p:nvPr/>
          </p:nvSpPr>
          <p:spPr bwMode="auto">
            <a:xfrm>
              <a:off x="2060" y="1292"/>
              <a:ext cx="43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45784" rIns="45784" anchor="ctr">
              <a:spAutoFit/>
            </a:bodyPr>
            <a:lstStyle/>
            <a:p>
              <a:endParaRPr lang="en-US" sz="1803"/>
            </a:p>
          </p:txBody>
        </p:sp>
        <p:sp>
          <p:nvSpPr>
            <p:cNvPr id="30817" name="Rectangle 18"/>
            <p:cNvSpPr>
              <a:spLocks noChangeArrowheads="1"/>
            </p:cNvSpPr>
            <p:nvPr/>
          </p:nvSpPr>
          <p:spPr bwMode="auto">
            <a:xfrm>
              <a:off x="1868" y="1202"/>
              <a:ext cx="192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lIns="45784" rIns="45784" anchor="ctr">
              <a:spAutoFit/>
            </a:bodyPr>
            <a:lstStyle>
              <a:lvl1pPr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2">
                  <a:latin typeface="Courier New" panose="02070309020205020404" pitchFamily="49" charset="0"/>
                </a:rPr>
                <a:t>2</a:t>
              </a:r>
            </a:p>
          </p:txBody>
        </p:sp>
        <p:sp>
          <p:nvSpPr>
            <p:cNvPr id="30818" name="Rectangle 19"/>
            <p:cNvSpPr>
              <a:spLocks noChangeArrowheads="1"/>
            </p:cNvSpPr>
            <p:nvPr/>
          </p:nvSpPr>
          <p:spPr bwMode="auto">
            <a:xfrm>
              <a:off x="2492" y="1202"/>
              <a:ext cx="192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lIns="45784" rIns="45784" anchor="ctr">
              <a:spAutoFit/>
            </a:bodyPr>
            <a:lstStyle>
              <a:lvl1pPr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2">
                  <a:latin typeface="Courier New" panose="02070309020205020404" pitchFamily="49" charset="0"/>
                </a:rPr>
                <a:t>2</a:t>
              </a:r>
            </a:p>
          </p:txBody>
        </p:sp>
        <p:sp>
          <p:nvSpPr>
            <p:cNvPr id="30819" name="Rectangle 20"/>
            <p:cNvSpPr>
              <a:spLocks noChangeArrowheads="1"/>
            </p:cNvSpPr>
            <p:nvPr/>
          </p:nvSpPr>
          <p:spPr bwMode="auto">
            <a:xfrm>
              <a:off x="2060" y="1148"/>
              <a:ext cx="43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lIns="45784" rIns="45784" anchor="ctr">
              <a:spAutoFit/>
            </a:bodyPr>
            <a:lstStyle>
              <a:lvl1pPr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2">
                  <a:latin typeface="Courier New" panose="02070309020205020404" pitchFamily="49" charset="0"/>
                </a:rPr>
                <a:t>-250</a:t>
              </a:r>
            </a:p>
          </p:txBody>
        </p:sp>
        <p:sp>
          <p:nvSpPr>
            <p:cNvPr id="30820" name="Rectangle 21"/>
            <p:cNvSpPr>
              <a:spLocks noChangeArrowheads="1"/>
            </p:cNvSpPr>
            <p:nvPr/>
          </p:nvSpPr>
          <p:spPr bwMode="auto">
            <a:xfrm>
              <a:off x="2060" y="1275"/>
              <a:ext cx="43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lIns="45784" rIns="45784" anchor="ctr">
              <a:spAutoFit/>
            </a:bodyPr>
            <a:lstStyle>
              <a:lvl1pPr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2">
                  <a:latin typeface="Courier New" panose="02070309020205020404" pitchFamily="49" charset="0"/>
                </a:rPr>
                <a:t>C</a:t>
              </a:r>
            </a:p>
          </p:txBody>
        </p:sp>
      </p:grpSp>
      <p:grpSp>
        <p:nvGrpSpPr>
          <p:cNvPr id="30727" name="Group 22"/>
          <p:cNvGrpSpPr>
            <a:grpSpLocks/>
          </p:cNvGrpSpPr>
          <p:nvPr/>
        </p:nvGrpSpPr>
        <p:grpSpPr bwMode="auto">
          <a:xfrm>
            <a:off x="4800918" y="3963142"/>
            <a:ext cx="1297202" cy="486451"/>
            <a:chOff x="1868" y="1148"/>
            <a:chExt cx="816" cy="306"/>
          </a:xfrm>
        </p:grpSpPr>
        <p:sp>
          <p:nvSpPr>
            <p:cNvPr id="30811" name="Line 23"/>
            <p:cNvSpPr>
              <a:spLocks noChangeShapeType="1"/>
            </p:cNvSpPr>
            <p:nvPr/>
          </p:nvSpPr>
          <p:spPr bwMode="auto">
            <a:xfrm>
              <a:off x="2060" y="1292"/>
              <a:ext cx="43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45784" rIns="45784" anchor="ctr">
              <a:spAutoFit/>
            </a:bodyPr>
            <a:lstStyle/>
            <a:p>
              <a:endParaRPr lang="en-US" sz="1803"/>
            </a:p>
          </p:txBody>
        </p:sp>
        <p:sp>
          <p:nvSpPr>
            <p:cNvPr id="30812" name="Rectangle 24"/>
            <p:cNvSpPr>
              <a:spLocks noChangeArrowheads="1"/>
            </p:cNvSpPr>
            <p:nvPr/>
          </p:nvSpPr>
          <p:spPr bwMode="auto">
            <a:xfrm>
              <a:off x="1868" y="1202"/>
              <a:ext cx="192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lIns="45784" rIns="45784" anchor="ctr">
              <a:spAutoFit/>
            </a:bodyPr>
            <a:lstStyle>
              <a:lvl1pPr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2">
                  <a:latin typeface="Courier New" panose="02070309020205020404" pitchFamily="49" charset="0"/>
                </a:rPr>
                <a:t>3</a:t>
              </a:r>
            </a:p>
          </p:txBody>
        </p:sp>
        <p:sp>
          <p:nvSpPr>
            <p:cNvPr id="30813" name="Rectangle 25"/>
            <p:cNvSpPr>
              <a:spLocks noChangeArrowheads="1"/>
            </p:cNvSpPr>
            <p:nvPr/>
          </p:nvSpPr>
          <p:spPr bwMode="auto">
            <a:xfrm>
              <a:off x="2492" y="1202"/>
              <a:ext cx="192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lIns="45784" rIns="45784" anchor="ctr">
              <a:spAutoFit/>
            </a:bodyPr>
            <a:lstStyle>
              <a:lvl1pPr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2">
                  <a:latin typeface="Courier New" panose="02070309020205020404" pitchFamily="49" charset="0"/>
                </a:rPr>
                <a:t>1</a:t>
              </a:r>
            </a:p>
          </p:txBody>
        </p:sp>
        <p:sp>
          <p:nvSpPr>
            <p:cNvPr id="30814" name="Rectangle 26"/>
            <p:cNvSpPr>
              <a:spLocks noChangeArrowheads="1"/>
            </p:cNvSpPr>
            <p:nvPr/>
          </p:nvSpPr>
          <p:spPr bwMode="auto">
            <a:xfrm>
              <a:off x="2060" y="1148"/>
              <a:ext cx="43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lIns="45784" rIns="45784" anchor="ctr">
              <a:spAutoFit/>
            </a:bodyPr>
            <a:lstStyle>
              <a:lvl1pPr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2">
                  <a:latin typeface="Courier New" panose="02070309020205020404" pitchFamily="49" charset="0"/>
                </a:rPr>
                <a:t>-170</a:t>
              </a:r>
            </a:p>
          </p:txBody>
        </p:sp>
        <p:sp>
          <p:nvSpPr>
            <p:cNvPr id="30815" name="Rectangle 27"/>
            <p:cNvSpPr>
              <a:spLocks noChangeArrowheads="1"/>
            </p:cNvSpPr>
            <p:nvPr/>
          </p:nvSpPr>
          <p:spPr bwMode="auto">
            <a:xfrm>
              <a:off x="2060" y="1275"/>
              <a:ext cx="43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lIns="45784" rIns="45784" anchor="ctr">
              <a:spAutoFit/>
            </a:bodyPr>
            <a:lstStyle>
              <a:lvl1pPr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2">
                  <a:latin typeface="Courier New" panose="02070309020205020404" pitchFamily="49" charset="0"/>
                </a:rPr>
                <a:t>C</a:t>
              </a:r>
            </a:p>
          </p:txBody>
        </p:sp>
      </p:grpSp>
      <p:grpSp>
        <p:nvGrpSpPr>
          <p:cNvPr id="30728" name="Group 28"/>
          <p:cNvGrpSpPr>
            <a:grpSpLocks/>
          </p:cNvGrpSpPr>
          <p:nvPr/>
        </p:nvGrpSpPr>
        <p:grpSpPr bwMode="auto">
          <a:xfrm>
            <a:off x="4800918" y="1721654"/>
            <a:ext cx="1297202" cy="486451"/>
            <a:chOff x="1868" y="1148"/>
            <a:chExt cx="816" cy="306"/>
          </a:xfrm>
        </p:grpSpPr>
        <p:sp>
          <p:nvSpPr>
            <p:cNvPr id="30806" name="Line 29"/>
            <p:cNvSpPr>
              <a:spLocks noChangeShapeType="1"/>
            </p:cNvSpPr>
            <p:nvPr/>
          </p:nvSpPr>
          <p:spPr bwMode="auto">
            <a:xfrm>
              <a:off x="2060" y="1292"/>
              <a:ext cx="43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45784" rIns="45784" anchor="ctr">
              <a:spAutoFit/>
            </a:bodyPr>
            <a:lstStyle/>
            <a:p>
              <a:endParaRPr lang="en-US" sz="1803"/>
            </a:p>
          </p:txBody>
        </p:sp>
        <p:sp>
          <p:nvSpPr>
            <p:cNvPr id="30807" name="Rectangle 30"/>
            <p:cNvSpPr>
              <a:spLocks noChangeArrowheads="1"/>
            </p:cNvSpPr>
            <p:nvPr/>
          </p:nvSpPr>
          <p:spPr bwMode="auto">
            <a:xfrm>
              <a:off x="1868" y="1202"/>
              <a:ext cx="192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lIns="45784" rIns="45784" anchor="ctr">
              <a:spAutoFit/>
            </a:bodyPr>
            <a:lstStyle>
              <a:lvl1pPr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2">
                  <a:latin typeface="Courier New" panose="02070309020205020404" pitchFamily="49" charset="0"/>
                </a:rPr>
                <a:t>1</a:t>
              </a:r>
            </a:p>
          </p:txBody>
        </p:sp>
        <p:sp>
          <p:nvSpPr>
            <p:cNvPr id="30808" name="Rectangle 31"/>
            <p:cNvSpPr>
              <a:spLocks noChangeArrowheads="1"/>
            </p:cNvSpPr>
            <p:nvPr/>
          </p:nvSpPr>
          <p:spPr bwMode="auto">
            <a:xfrm>
              <a:off x="2492" y="1202"/>
              <a:ext cx="192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lIns="45784" rIns="45784" anchor="ctr">
              <a:spAutoFit/>
            </a:bodyPr>
            <a:lstStyle>
              <a:lvl1pPr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2">
                  <a:latin typeface="Courier New" panose="02070309020205020404" pitchFamily="49" charset="0"/>
                </a:rPr>
                <a:t>2</a:t>
              </a:r>
            </a:p>
          </p:txBody>
        </p:sp>
        <p:sp>
          <p:nvSpPr>
            <p:cNvPr id="30809" name="Rectangle 32"/>
            <p:cNvSpPr>
              <a:spLocks noChangeArrowheads="1"/>
            </p:cNvSpPr>
            <p:nvPr/>
          </p:nvSpPr>
          <p:spPr bwMode="auto">
            <a:xfrm>
              <a:off x="2060" y="1148"/>
              <a:ext cx="43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lIns="45784" rIns="45784" anchor="ctr">
              <a:spAutoFit/>
            </a:bodyPr>
            <a:lstStyle>
              <a:lvl1pPr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2">
                  <a:latin typeface="Courier New" panose="02070309020205020404" pitchFamily="49" charset="0"/>
                </a:rPr>
                <a:t>-80</a:t>
              </a:r>
            </a:p>
          </p:txBody>
        </p:sp>
        <p:sp>
          <p:nvSpPr>
            <p:cNvPr id="30810" name="Rectangle 33"/>
            <p:cNvSpPr>
              <a:spLocks noChangeArrowheads="1"/>
            </p:cNvSpPr>
            <p:nvPr/>
          </p:nvSpPr>
          <p:spPr bwMode="auto">
            <a:xfrm>
              <a:off x="2060" y="1275"/>
              <a:ext cx="43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lIns="45784" rIns="45784" anchor="ctr">
              <a:spAutoFit/>
            </a:bodyPr>
            <a:lstStyle>
              <a:lvl1pPr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2">
                  <a:latin typeface="Courier New" panose="02070309020205020404" pitchFamily="49" charset="0"/>
                </a:rPr>
                <a:t>C</a:t>
              </a:r>
            </a:p>
          </p:txBody>
        </p:sp>
      </p:grpSp>
      <p:grpSp>
        <p:nvGrpSpPr>
          <p:cNvPr id="30729" name="Group 34"/>
          <p:cNvGrpSpPr>
            <a:grpSpLocks/>
          </p:cNvGrpSpPr>
          <p:nvPr/>
        </p:nvGrpSpPr>
        <p:grpSpPr bwMode="auto">
          <a:xfrm>
            <a:off x="4800918" y="5079117"/>
            <a:ext cx="1297202" cy="486451"/>
            <a:chOff x="1868" y="1148"/>
            <a:chExt cx="816" cy="306"/>
          </a:xfrm>
        </p:grpSpPr>
        <p:sp>
          <p:nvSpPr>
            <p:cNvPr id="30801" name="Line 35"/>
            <p:cNvSpPr>
              <a:spLocks noChangeShapeType="1"/>
            </p:cNvSpPr>
            <p:nvPr/>
          </p:nvSpPr>
          <p:spPr bwMode="auto">
            <a:xfrm>
              <a:off x="2060" y="1292"/>
              <a:ext cx="43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45784" rIns="45784" anchor="ctr">
              <a:spAutoFit/>
            </a:bodyPr>
            <a:lstStyle/>
            <a:p>
              <a:endParaRPr lang="en-US" sz="1803"/>
            </a:p>
          </p:txBody>
        </p:sp>
        <p:sp>
          <p:nvSpPr>
            <p:cNvPr id="30802" name="Rectangle 36"/>
            <p:cNvSpPr>
              <a:spLocks noChangeArrowheads="1"/>
            </p:cNvSpPr>
            <p:nvPr/>
          </p:nvSpPr>
          <p:spPr bwMode="auto">
            <a:xfrm>
              <a:off x="1868" y="1202"/>
              <a:ext cx="192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lIns="45784" rIns="45784" anchor="ctr">
              <a:spAutoFit/>
            </a:bodyPr>
            <a:lstStyle>
              <a:lvl1pPr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2">
                  <a:latin typeface="Courier New" panose="02070309020205020404" pitchFamily="49" charset="0"/>
                </a:rPr>
                <a:t>3</a:t>
              </a:r>
            </a:p>
          </p:txBody>
        </p:sp>
        <p:sp>
          <p:nvSpPr>
            <p:cNvPr id="30803" name="Rectangle 37"/>
            <p:cNvSpPr>
              <a:spLocks noChangeArrowheads="1"/>
            </p:cNvSpPr>
            <p:nvPr/>
          </p:nvSpPr>
          <p:spPr bwMode="auto">
            <a:xfrm>
              <a:off x="2492" y="1202"/>
              <a:ext cx="192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lIns="45784" rIns="45784" anchor="ctr">
              <a:spAutoFit/>
            </a:bodyPr>
            <a:lstStyle>
              <a:lvl1pPr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2">
                  <a:latin typeface="Courier New" panose="02070309020205020404" pitchFamily="49" charset="0"/>
                </a:rPr>
                <a:t>2</a:t>
              </a:r>
            </a:p>
          </p:txBody>
        </p:sp>
        <p:sp>
          <p:nvSpPr>
            <p:cNvPr id="30804" name="Rectangle 38"/>
            <p:cNvSpPr>
              <a:spLocks noChangeArrowheads="1"/>
            </p:cNvSpPr>
            <p:nvPr/>
          </p:nvSpPr>
          <p:spPr bwMode="auto">
            <a:xfrm>
              <a:off x="2060" y="1148"/>
              <a:ext cx="43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lIns="45784" rIns="45784" anchor="ctr">
              <a:spAutoFit/>
            </a:bodyPr>
            <a:lstStyle>
              <a:lvl1pPr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2">
                  <a:latin typeface="Courier New" panose="02070309020205020404" pitchFamily="49" charset="0"/>
                </a:rPr>
                <a:t>-460</a:t>
              </a:r>
            </a:p>
          </p:txBody>
        </p:sp>
        <p:sp>
          <p:nvSpPr>
            <p:cNvPr id="30805" name="Rectangle 39"/>
            <p:cNvSpPr>
              <a:spLocks noChangeArrowheads="1"/>
            </p:cNvSpPr>
            <p:nvPr/>
          </p:nvSpPr>
          <p:spPr bwMode="auto">
            <a:xfrm>
              <a:off x="2060" y="1275"/>
              <a:ext cx="43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lIns="45784" rIns="45784" anchor="ctr">
              <a:spAutoFit/>
            </a:bodyPr>
            <a:lstStyle>
              <a:lvl1pPr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2">
                  <a:latin typeface="Courier New" panose="02070309020205020404" pitchFamily="49" charset="0"/>
                </a:rPr>
                <a:t>C</a:t>
              </a:r>
            </a:p>
          </p:txBody>
        </p:sp>
      </p:grpSp>
      <p:grpSp>
        <p:nvGrpSpPr>
          <p:cNvPr id="8" name="Group 40"/>
          <p:cNvGrpSpPr>
            <a:grpSpLocks/>
          </p:cNvGrpSpPr>
          <p:nvPr/>
        </p:nvGrpSpPr>
        <p:grpSpPr bwMode="auto">
          <a:xfrm>
            <a:off x="7013792" y="2437023"/>
            <a:ext cx="931569" cy="1713705"/>
            <a:chOff x="4412" y="1580"/>
            <a:chExt cx="586" cy="1078"/>
          </a:xfrm>
        </p:grpSpPr>
        <p:sp>
          <p:nvSpPr>
            <p:cNvPr id="30792" name="Rectangle 41"/>
            <p:cNvSpPr>
              <a:spLocks noChangeArrowheads="1"/>
            </p:cNvSpPr>
            <p:nvPr/>
          </p:nvSpPr>
          <p:spPr bwMode="auto">
            <a:xfrm>
              <a:off x="4412" y="1794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wrap="none" lIns="45784" rIns="45784" anchor="ctr"/>
            <a:lstStyle>
              <a:lvl1pPr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2">
                  <a:latin typeface="Courier New" panose="02070309020205020404" pitchFamily="49" charset="0"/>
                </a:rPr>
                <a:t>-10</a:t>
              </a:r>
            </a:p>
          </p:txBody>
        </p:sp>
        <p:sp>
          <p:nvSpPr>
            <p:cNvPr id="30793" name="Rectangle 42"/>
            <p:cNvSpPr>
              <a:spLocks noChangeArrowheads="1"/>
            </p:cNvSpPr>
            <p:nvPr/>
          </p:nvSpPr>
          <p:spPr bwMode="auto">
            <a:xfrm>
              <a:off x="4700" y="1794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wrap="none" lIns="45784" rIns="45784" anchor="ctr"/>
            <a:lstStyle>
              <a:lvl1pPr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2">
                  <a:latin typeface="Courier New" panose="02070309020205020404" pitchFamily="49" charset="0"/>
                </a:rPr>
                <a:t>-80</a:t>
              </a:r>
            </a:p>
          </p:txBody>
        </p:sp>
        <p:sp>
          <p:nvSpPr>
            <p:cNvPr id="30794" name="Rectangle 43"/>
            <p:cNvSpPr>
              <a:spLocks noChangeArrowheads="1"/>
            </p:cNvSpPr>
            <p:nvPr/>
          </p:nvSpPr>
          <p:spPr bwMode="auto">
            <a:xfrm>
              <a:off x="4412" y="2082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wrap="none" lIns="45784" rIns="45784" anchor="ctr"/>
            <a:lstStyle>
              <a:lvl1pPr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2">
                  <a:latin typeface="Courier New" panose="02070309020205020404" pitchFamily="49" charset="0"/>
                </a:rPr>
                <a:t>-60</a:t>
              </a:r>
            </a:p>
          </p:txBody>
        </p:sp>
        <p:sp>
          <p:nvSpPr>
            <p:cNvPr id="30795" name="Rectangle 44"/>
            <p:cNvSpPr>
              <a:spLocks noChangeArrowheads="1"/>
            </p:cNvSpPr>
            <p:nvPr/>
          </p:nvSpPr>
          <p:spPr bwMode="auto">
            <a:xfrm>
              <a:off x="4700" y="2082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wrap="none" lIns="45784" rIns="45784" anchor="ctr"/>
            <a:lstStyle>
              <a:lvl1pPr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2">
                  <a:latin typeface="Courier New" panose="02070309020205020404" pitchFamily="49" charset="0"/>
                </a:rPr>
                <a:t>-250</a:t>
              </a:r>
            </a:p>
          </p:txBody>
        </p:sp>
        <p:sp>
          <p:nvSpPr>
            <p:cNvPr id="30796" name="Rectangle 45"/>
            <p:cNvSpPr>
              <a:spLocks noChangeArrowheads="1"/>
            </p:cNvSpPr>
            <p:nvPr/>
          </p:nvSpPr>
          <p:spPr bwMode="auto">
            <a:xfrm>
              <a:off x="4412" y="237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wrap="none" lIns="45784" rIns="45784" anchor="ctr"/>
            <a:lstStyle>
              <a:lvl1pPr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2">
                  <a:latin typeface="Courier New" panose="02070309020205020404" pitchFamily="49" charset="0"/>
                </a:rPr>
                <a:t>-170</a:t>
              </a:r>
            </a:p>
          </p:txBody>
        </p:sp>
        <p:sp>
          <p:nvSpPr>
            <p:cNvPr id="30797" name="Rectangle 46"/>
            <p:cNvSpPr>
              <a:spLocks noChangeArrowheads="1"/>
            </p:cNvSpPr>
            <p:nvPr/>
          </p:nvSpPr>
          <p:spPr bwMode="auto">
            <a:xfrm>
              <a:off x="4700" y="237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wrap="none" lIns="45784" rIns="45784" anchor="ctr"/>
            <a:lstStyle>
              <a:lvl1pPr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2">
                  <a:latin typeface="Courier New" panose="02070309020205020404" pitchFamily="49" charset="0"/>
                </a:rPr>
                <a:t>-460</a:t>
              </a:r>
            </a:p>
          </p:txBody>
        </p:sp>
        <p:sp>
          <p:nvSpPr>
            <p:cNvPr id="30798" name="Freeform 47"/>
            <p:cNvSpPr>
              <a:spLocks/>
            </p:cNvSpPr>
            <p:nvPr/>
          </p:nvSpPr>
          <p:spPr bwMode="auto">
            <a:xfrm flipH="1">
              <a:off x="4940" y="2118"/>
              <a:ext cx="58" cy="215"/>
            </a:xfrm>
            <a:custGeom>
              <a:avLst/>
              <a:gdLst>
                <a:gd name="T0" fmla="*/ 48 w 48"/>
                <a:gd name="T1" fmla="*/ 0 h 864"/>
                <a:gd name="T2" fmla="*/ 0 w 48"/>
                <a:gd name="T3" fmla="*/ 0 h 864"/>
                <a:gd name="T4" fmla="*/ 0 w 48"/>
                <a:gd name="T5" fmla="*/ 864 h 864"/>
                <a:gd name="T6" fmla="*/ 48 w 48"/>
                <a:gd name="T7" fmla="*/ 864 h 8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"/>
                <a:gd name="T13" fmla="*/ 0 h 864"/>
                <a:gd name="T14" fmla="*/ 48 w 48"/>
                <a:gd name="T15" fmla="*/ 864 h 8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" h="864">
                  <a:moveTo>
                    <a:pt x="48" y="0"/>
                  </a:moveTo>
                  <a:lnTo>
                    <a:pt x="0" y="0"/>
                  </a:lnTo>
                  <a:lnTo>
                    <a:pt x="0" y="864"/>
                  </a:lnTo>
                  <a:lnTo>
                    <a:pt x="48" y="864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45784" rIns="45784" anchor="ctr">
              <a:spAutoFit/>
            </a:bodyPr>
            <a:lstStyle>
              <a:lvl1pPr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3"/>
            </a:p>
          </p:txBody>
        </p:sp>
        <p:sp>
          <p:nvSpPr>
            <p:cNvPr id="30799" name="Freeform 48"/>
            <p:cNvSpPr>
              <a:spLocks/>
            </p:cNvSpPr>
            <p:nvPr/>
          </p:nvSpPr>
          <p:spPr bwMode="auto">
            <a:xfrm>
              <a:off x="4412" y="2118"/>
              <a:ext cx="58" cy="215"/>
            </a:xfrm>
            <a:custGeom>
              <a:avLst/>
              <a:gdLst>
                <a:gd name="T0" fmla="*/ 48 w 48"/>
                <a:gd name="T1" fmla="*/ 0 h 864"/>
                <a:gd name="T2" fmla="*/ 0 w 48"/>
                <a:gd name="T3" fmla="*/ 0 h 864"/>
                <a:gd name="T4" fmla="*/ 0 w 48"/>
                <a:gd name="T5" fmla="*/ 864 h 864"/>
                <a:gd name="T6" fmla="*/ 48 w 48"/>
                <a:gd name="T7" fmla="*/ 864 h 8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"/>
                <a:gd name="T13" fmla="*/ 0 h 864"/>
                <a:gd name="T14" fmla="*/ 48 w 48"/>
                <a:gd name="T15" fmla="*/ 864 h 8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" h="864">
                  <a:moveTo>
                    <a:pt x="48" y="0"/>
                  </a:moveTo>
                  <a:lnTo>
                    <a:pt x="0" y="0"/>
                  </a:lnTo>
                  <a:lnTo>
                    <a:pt x="0" y="864"/>
                  </a:lnTo>
                  <a:lnTo>
                    <a:pt x="48" y="864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45784" rIns="45784" anchor="ctr">
              <a:spAutoFit/>
            </a:bodyPr>
            <a:lstStyle>
              <a:lvl1pPr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3"/>
            </a:p>
          </p:txBody>
        </p:sp>
        <p:sp>
          <p:nvSpPr>
            <p:cNvPr id="30800" name="Text Box 49"/>
            <p:cNvSpPr txBox="1">
              <a:spLocks noChangeArrowheads="1"/>
            </p:cNvSpPr>
            <p:nvPr/>
          </p:nvSpPr>
          <p:spPr bwMode="auto">
            <a:xfrm>
              <a:off x="4412" y="1580"/>
              <a:ext cx="57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lIns="45784" rIns="45784">
              <a:spAutoFit/>
            </a:bodyPr>
            <a:lstStyle>
              <a:lvl1pPr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3"/>
                <a:t>C</a:t>
              </a:r>
            </a:p>
          </p:txBody>
        </p:sp>
      </p:grpSp>
      <p:grpSp>
        <p:nvGrpSpPr>
          <p:cNvPr id="30731" name="Group 50"/>
          <p:cNvGrpSpPr>
            <a:grpSpLocks/>
          </p:cNvGrpSpPr>
          <p:nvPr/>
        </p:nvGrpSpPr>
        <p:grpSpPr bwMode="auto">
          <a:xfrm>
            <a:off x="1411660" y="1216126"/>
            <a:ext cx="2473586" cy="4730971"/>
            <a:chOff x="2828" y="764"/>
            <a:chExt cx="1556" cy="2976"/>
          </a:xfrm>
        </p:grpSpPr>
        <p:sp>
          <p:nvSpPr>
            <p:cNvPr id="515123" name="AutoShape 51"/>
            <p:cNvSpPr>
              <a:spLocks noChangeArrowheads="1"/>
            </p:cNvSpPr>
            <p:nvPr/>
          </p:nvSpPr>
          <p:spPr bwMode="auto">
            <a:xfrm>
              <a:off x="2828" y="1100"/>
              <a:ext cx="1556" cy="288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19050">
              <a:noFill/>
              <a:round/>
              <a:headEnd/>
              <a:tailEnd type="none" w="lg" len="med"/>
            </a:ln>
            <a:effectLst>
              <a:outerShdw dist="107763" dir="18900000" algn="ctr" rotWithShape="0">
                <a:schemeClr val="tx2">
                  <a:alpha val="50000"/>
                </a:schemeClr>
              </a:outerShdw>
            </a:effectLst>
          </p:spPr>
          <p:txBody>
            <a:bodyPr lIns="45784" rIns="45784" anchor="ctr"/>
            <a:lstStyle/>
            <a:p>
              <a:pPr eaLnBrk="0" hangingPunct="0">
                <a:lnSpc>
                  <a:spcPct val="90000"/>
                </a:lnSpc>
                <a:defRPr/>
              </a:pPr>
              <a:r>
                <a:rPr lang="en-US" sz="1602">
                  <a:solidFill>
                    <a:srgbClr val="CC0000"/>
                  </a:solidFill>
                  <a:latin typeface="Arial" charset="0"/>
                </a:rPr>
                <a:t>Key = 1,2</a:t>
              </a:r>
            </a:p>
          </p:txBody>
        </p:sp>
        <p:sp>
          <p:nvSpPr>
            <p:cNvPr id="515124" name="AutoShape 52"/>
            <p:cNvSpPr>
              <a:spLocks noChangeArrowheads="1"/>
            </p:cNvSpPr>
            <p:nvPr/>
          </p:nvSpPr>
          <p:spPr bwMode="auto">
            <a:xfrm>
              <a:off x="2828" y="764"/>
              <a:ext cx="1556" cy="288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19050">
              <a:noFill/>
              <a:round/>
              <a:headEnd/>
              <a:tailEnd type="none" w="lg" len="med"/>
            </a:ln>
            <a:effectLst>
              <a:outerShdw dist="107763" dir="18900000" algn="ctr" rotWithShape="0">
                <a:schemeClr val="tx2">
                  <a:alpha val="50000"/>
                </a:schemeClr>
              </a:outerShdw>
            </a:effectLst>
          </p:spPr>
          <p:txBody>
            <a:bodyPr lIns="45784" rIns="45784" anchor="ctr"/>
            <a:lstStyle/>
            <a:p>
              <a:pPr eaLnBrk="0" hangingPunct="0">
                <a:lnSpc>
                  <a:spcPct val="90000"/>
                </a:lnSpc>
                <a:defRPr/>
              </a:pPr>
              <a:r>
                <a:rPr lang="en-US" sz="1602">
                  <a:solidFill>
                    <a:srgbClr val="CC0000"/>
                  </a:solidFill>
                  <a:latin typeface="Arial" charset="0"/>
                </a:rPr>
                <a:t>Key = 1,1</a:t>
              </a:r>
            </a:p>
          </p:txBody>
        </p:sp>
        <p:sp>
          <p:nvSpPr>
            <p:cNvPr id="515125" name="AutoShape 53"/>
            <p:cNvSpPr>
              <a:spLocks noChangeArrowheads="1"/>
            </p:cNvSpPr>
            <p:nvPr/>
          </p:nvSpPr>
          <p:spPr bwMode="auto">
            <a:xfrm>
              <a:off x="2828" y="1436"/>
              <a:ext cx="1556" cy="288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19050">
              <a:noFill/>
              <a:round/>
              <a:headEnd/>
              <a:tailEnd type="none" w="lg" len="med"/>
            </a:ln>
            <a:effectLst>
              <a:outerShdw dist="107763" dir="18900000" algn="ctr" rotWithShape="0">
                <a:schemeClr val="tx2">
                  <a:alpha val="50000"/>
                </a:schemeClr>
              </a:outerShdw>
            </a:effectLst>
          </p:spPr>
          <p:txBody>
            <a:bodyPr lIns="45784" rIns="45784" anchor="ctr"/>
            <a:lstStyle/>
            <a:p>
              <a:pPr eaLnBrk="0" hangingPunct="0">
                <a:lnSpc>
                  <a:spcPct val="90000"/>
                </a:lnSpc>
                <a:defRPr/>
              </a:pPr>
              <a:r>
                <a:rPr lang="en-US" sz="1602">
                  <a:solidFill>
                    <a:srgbClr val="CC0000"/>
                  </a:solidFill>
                  <a:latin typeface="Arial" charset="0"/>
                </a:rPr>
                <a:t>Key = 2,1</a:t>
              </a:r>
            </a:p>
          </p:txBody>
        </p:sp>
        <p:sp>
          <p:nvSpPr>
            <p:cNvPr id="515126" name="AutoShape 54"/>
            <p:cNvSpPr>
              <a:spLocks noChangeArrowheads="1"/>
            </p:cNvSpPr>
            <p:nvPr/>
          </p:nvSpPr>
          <p:spPr bwMode="auto">
            <a:xfrm>
              <a:off x="2828" y="1772"/>
              <a:ext cx="1556" cy="576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19050">
              <a:noFill/>
              <a:round/>
              <a:headEnd/>
              <a:tailEnd type="none" w="lg" len="med"/>
            </a:ln>
            <a:effectLst>
              <a:outerShdw dist="107763" dir="18900000" algn="ctr" rotWithShape="0">
                <a:schemeClr val="tx2">
                  <a:alpha val="50000"/>
                </a:schemeClr>
              </a:outerShdw>
            </a:effectLst>
          </p:spPr>
          <p:txBody>
            <a:bodyPr lIns="45784" rIns="45784" anchor="ctr"/>
            <a:lstStyle/>
            <a:p>
              <a:pPr eaLnBrk="0" hangingPunct="0">
                <a:lnSpc>
                  <a:spcPct val="90000"/>
                </a:lnSpc>
                <a:defRPr/>
              </a:pPr>
              <a:r>
                <a:rPr lang="en-US" sz="1602">
                  <a:solidFill>
                    <a:srgbClr val="CC0000"/>
                  </a:solidFill>
                  <a:latin typeface="Arial" charset="0"/>
                </a:rPr>
                <a:t>Key = 2,2</a:t>
              </a:r>
            </a:p>
          </p:txBody>
        </p:sp>
        <p:sp>
          <p:nvSpPr>
            <p:cNvPr id="515127" name="AutoShape 55"/>
            <p:cNvSpPr>
              <a:spLocks noChangeArrowheads="1"/>
            </p:cNvSpPr>
            <p:nvPr/>
          </p:nvSpPr>
          <p:spPr bwMode="auto">
            <a:xfrm>
              <a:off x="2828" y="2492"/>
              <a:ext cx="1556" cy="528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19050">
              <a:noFill/>
              <a:round/>
              <a:headEnd/>
              <a:tailEnd type="none" w="lg" len="med"/>
            </a:ln>
            <a:effectLst>
              <a:outerShdw dist="107763" dir="18900000" algn="ctr" rotWithShape="0">
                <a:schemeClr val="tx2">
                  <a:alpha val="50000"/>
                </a:schemeClr>
              </a:outerShdw>
            </a:effectLst>
          </p:spPr>
          <p:txBody>
            <a:bodyPr lIns="45784" rIns="45784" anchor="ctr"/>
            <a:lstStyle/>
            <a:p>
              <a:pPr eaLnBrk="0" hangingPunct="0">
                <a:lnSpc>
                  <a:spcPct val="90000"/>
                </a:lnSpc>
                <a:defRPr/>
              </a:pPr>
              <a:r>
                <a:rPr lang="en-US" sz="1602">
                  <a:solidFill>
                    <a:srgbClr val="CC0000"/>
                  </a:solidFill>
                  <a:latin typeface="Arial" charset="0"/>
                </a:rPr>
                <a:t>Key = 3,1</a:t>
              </a:r>
            </a:p>
          </p:txBody>
        </p:sp>
        <p:sp>
          <p:nvSpPr>
            <p:cNvPr id="515128" name="AutoShape 56"/>
            <p:cNvSpPr>
              <a:spLocks noChangeArrowheads="1"/>
            </p:cNvSpPr>
            <p:nvPr/>
          </p:nvSpPr>
          <p:spPr bwMode="auto">
            <a:xfrm>
              <a:off x="2828" y="3068"/>
              <a:ext cx="1556" cy="672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19050">
              <a:noFill/>
              <a:round/>
              <a:headEnd/>
              <a:tailEnd type="none" w="lg" len="med"/>
            </a:ln>
            <a:effectLst>
              <a:outerShdw dist="107763" dir="18900000" algn="ctr" rotWithShape="0">
                <a:schemeClr val="tx2">
                  <a:alpha val="50000"/>
                </a:schemeClr>
              </a:outerShdw>
            </a:effectLst>
          </p:spPr>
          <p:txBody>
            <a:bodyPr lIns="45784" rIns="45784" anchor="ctr"/>
            <a:lstStyle/>
            <a:p>
              <a:pPr eaLnBrk="0" hangingPunct="0">
                <a:lnSpc>
                  <a:spcPct val="90000"/>
                </a:lnSpc>
                <a:defRPr/>
              </a:pPr>
              <a:r>
                <a:rPr lang="en-US" sz="1602">
                  <a:solidFill>
                    <a:srgbClr val="CC0000"/>
                  </a:solidFill>
                  <a:latin typeface="Arial" charset="0"/>
                </a:rPr>
                <a:t>Key = 3,2</a:t>
              </a:r>
            </a:p>
          </p:txBody>
        </p:sp>
        <p:grpSp>
          <p:nvGrpSpPr>
            <p:cNvPr id="30738" name="Group 57"/>
            <p:cNvGrpSpPr>
              <a:grpSpLocks/>
            </p:cNvGrpSpPr>
            <p:nvPr/>
          </p:nvGrpSpPr>
          <p:grpSpPr bwMode="auto">
            <a:xfrm>
              <a:off x="3548" y="764"/>
              <a:ext cx="816" cy="306"/>
              <a:chOff x="1868" y="1148"/>
              <a:chExt cx="816" cy="306"/>
            </a:xfrm>
          </p:grpSpPr>
          <p:sp>
            <p:nvSpPr>
              <p:cNvPr id="30787" name="Line 58"/>
              <p:cNvSpPr>
                <a:spLocks noChangeShapeType="1"/>
              </p:cNvSpPr>
              <p:nvPr/>
            </p:nvSpPr>
            <p:spPr bwMode="auto">
              <a:xfrm>
                <a:off x="2060" y="129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45784" rIns="45784" anchor="ctr">
                <a:spAutoFit/>
              </a:bodyPr>
              <a:lstStyle/>
              <a:p>
                <a:endParaRPr lang="en-US" sz="1803"/>
              </a:p>
            </p:txBody>
          </p:sp>
          <p:sp>
            <p:nvSpPr>
              <p:cNvPr id="30788" name="Rectangle 59"/>
              <p:cNvSpPr>
                <a:spLocks noChangeArrowheads="1"/>
              </p:cNvSpPr>
              <p:nvPr/>
            </p:nvSpPr>
            <p:spPr bwMode="auto">
              <a:xfrm>
                <a:off x="1868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1</a:t>
                </a:r>
              </a:p>
            </p:txBody>
          </p:sp>
          <p:sp>
            <p:nvSpPr>
              <p:cNvPr id="30789" name="Rectangle 60"/>
              <p:cNvSpPr>
                <a:spLocks noChangeArrowheads="1"/>
              </p:cNvSpPr>
              <p:nvPr/>
            </p:nvSpPr>
            <p:spPr bwMode="auto">
              <a:xfrm>
                <a:off x="2492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1</a:t>
                </a:r>
              </a:p>
            </p:txBody>
          </p:sp>
          <p:sp>
            <p:nvSpPr>
              <p:cNvPr id="30790" name="Rectangle 61"/>
              <p:cNvSpPr>
                <a:spLocks noChangeArrowheads="1"/>
              </p:cNvSpPr>
              <p:nvPr/>
            </p:nvSpPr>
            <p:spPr bwMode="auto">
              <a:xfrm>
                <a:off x="2060" y="1148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-10</a:t>
                </a:r>
              </a:p>
            </p:txBody>
          </p:sp>
          <p:sp>
            <p:nvSpPr>
              <p:cNvPr id="30791" name="Rectangle 62"/>
              <p:cNvSpPr>
                <a:spLocks noChangeArrowheads="1"/>
              </p:cNvSpPr>
              <p:nvPr/>
            </p:nvSpPr>
            <p:spPr bwMode="auto">
              <a:xfrm>
                <a:off x="2060" y="1275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C</a:t>
                </a:r>
              </a:p>
            </p:txBody>
          </p:sp>
        </p:grpSp>
        <p:grpSp>
          <p:nvGrpSpPr>
            <p:cNvPr id="30739" name="Group 63"/>
            <p:cNvGrpSpPr>
              <a:grpSpLocks/>
            </p:cNvGrpSpPr>
            <p:nvPr/>
          </p:nvGrpSpPr>
          <p:grpSpPr bwMode="auto">
            <a:xfrm>
              <a:off x="3548" y="2732"/>
              <a:ext cx="816" cy="309"/>
              <a:chOff x="1868" y="1148"/>
              <a:chExt cx="816" cy="309"/>
            </a:xfrm>
          </p:grpSpPr>
          <p:sp>
            <p:nvSpPr>
              <p:cNvPr id="30782" name="Line 64"/>
              <p:cNvSpPr>
                <a:spLocks noChangeShapeType="1"/>
              </p:cNvSpPr>
              <p:nvPr/>
            </p:nvSpPr>
            <p:spPr bwMode="auto">
              <a:xfrm>
                <a:off x="2060" y="129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45784" rIns="45784" anchor="ctr">
                <a:spAutoFit/>
              </a:bodyPr>
              <a:lstStyle/>
              <a:p>
                <a:endParaRPr lang="en-US" sz="1803"/>
              </a:p>
            </p:txBody>
          </p:sp>
          <p:sp>
            <p:nvSpPr>
              <p:cNvPr id="30783" name="Rectangle 65"/>
              <p:cNvSpPr>
                <a:spLocks noChangeArrowheads="1"/>
              </p:cNvSpPr>
              <p:nvPr/>
            </p:nvSpPr>
            <p:spPr bwMode="auto">
              <a:xfrm>
                <a:off x="1868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3</a:t>
                </a:r>
              </a:p>
            </p:txBody>
          </p:sp>
          <p:sp>
            <p:nvSpPr>
              <p:cNvPr id="30784" name="Rectangle 66"/>
              <p:cNvSpPr>
                <a:spLocks noChangeArrowheads="1"/>
              </p:cNvSpPr>
              <p:nvPr/>
            </p:nvSpPr>
            <p:spPr bwMode="auto">
              <a:xfrm>
                <a:off x="2492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1</a:t>
                </a:r>
              </a:p>
            </p:txBody>
          </p:sp>
          <p:sp>
            <p:nvSpPr>
              <p:cNvPr id="30785" name="Rectangle 67"/>
              <p:cNvSpPr>
                <a:spLocks noChangeArrowheads="1"/>
              </p:cNvSpPr>
              <p:nvPr/>
            </p:nvSpPr>
            <p:spPr bwMode="auto">
              <a:xfrm>
                <a:off x="2060" y="1148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-50</a:t>
                </a:r>
              </a:p>
            </p:txBody>
          </p:sp>
          <p:sp>
            <p:nvSpPr>
              <p:cNvPr id="30786" name="Rectangle 68"/>
              <p:cNvSpPr>
                <a:spLocks noChangeArrowheads="1"/>
              </p:cNvSpPr>
              <p:nvPr/>
            </p:nvSpPr>
            <p:spPr bwMode="auto">
              <a:xfrm>
                <a:off x="2060" y="1273"/>
                <a:ext cx="432" cy="1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C</a:t>
                </a:r>
              </a:p>
            </p:txBody>
          </p:sp>
        </p:grpSp>
        <p:grpSp>
          <p:nvGrpSpPr>
            <p:cNvPr id="30740" name="Group 69"/>
            <p:cNvGrpSpPr>
              <a:grpSpLocks/>
            </p:cNvGrpSpPr>
            <p:nvPr/>
          </p:nvGrpSpPr>
          <p:grpSpPr bwMode="auto">
            <a:xfrm>
              <a:off x="3548" y="1472"/>
              <a:ext cx="816" cy="306"/>
              <a:chOff x="1868" y="1148"/>
              <a:chExt cx="816" cy="306"/>
            </a:xfrm>
          </p:grpSpPr>
          <p:sp>
            <p:nvSpPr>
              <p:cNvPr id="30777" name="Line 70"/>
              <p:cNvSpPr>
                <a:spLocks noChangeShapeType="1"/>
              </p:cNvSpPr>
              <p:nvPr/>
            </p:nvSpPr>
            <p:spPr bwMode="auto">
              <a:xfrm>
                <a:off x="2060" y="129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45784" rIns="45784" anchor="ctr">
                <a:spAutoFit/>
              </a:bodyPr>
              <a:lstStyle/>
              <a:p>
                <a:endParaRPr lang="en-US" sz="1803"/>
              </a:p>
            </p:txBody>
          </p:sp>
          <p:sp>
            <p:nvSpPr>
              <p:cNvPr id="30778" name="Rectangle 71"/>
              <p:cNvSpPr>
                <a:spLocks noChangeArrowheads="1"/>
              </p:cNvSpPr>
              <p:nvPr/>
            </p:nvSpPr>
            <p:spPr bwMode="auto">
              <a:xfrm>
                <a:off x="1868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2</a:t>
                </a:r>
              </a:p>
            </p:txBody>
          </p:sp>
          <p:sp>
            <p:nvSpPr>
              <p:cNvPr id="30779" name="Rectangle 72"/>
              <p:cNvSpPr>
                <a:spLocks noChangeArrowheads="1"/>
              </p:cNvSpPr>
              <p:nvPr/>
            </p:nvSpPr>
            <p:spPr bwMode="auto">
              <a:xfrm>
                <a:off x="2492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1</a:t>
                </a:r>
              </a:p>
            </p:txBody>
          </p:sp>
          <p:sp>
            <p:nvSpPr>
              <p:cNvPr id="30780" name="Rectangle 73"/>
              <p:cNvSpPr>
                <a:spLocks noChangeArrowheads="1"/>
              </p:cNvSpPr>
              <p:nvPr/>
            </p:nvSpPr>
            <p:spPr bwMode="auto">
              <a:xfrm>
                <a:off x="2060" y="1148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-60</a:t>
                </a:r>
              </a:p>
            </p:txBody>
          </p:sp>
          <p:sp>
            <p:nvSpPr>
              <p:cNvPr id="30781" name="Rectangle 74"/>
              <p:cNvSpPr>
                <a:spLocks noChangeArrowheads="1"/>
              </p:cNvSpPr>
              <p:nvPr/>
            </p:nvSpPr>
            <p:spPr bwMode="auto">
              <a:xfrm>
                <a:off x="2060" y="1275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C</a:t>
                </a:r>
              </a:p>
            </p:txBody>
          </p:sp>
        </p:grpSp>
        <p:grpSp>
          <p:nvGrpSpPr>
            <p:cNvPr id="30741" name="Group 75"/>
            <p:cNvGrpSpPr>
              <a:grpSpLocks/>
            </p:cNvGrpSpPr>
            <p:nvPr/>
          </p:nvGrpSpPr>
          <p:grpSpPr bwMode="auto">
            <a:xfrm>
              <a:off x="3548" y="1820"/>
              <a:ext cx="816" cy="306"/>
              <a:chOff x="1868" y="1148"/>
              <a:chExt cx="816" cy="306"/>
            </a:xfrm>
          </p:grpSpPr>
          <p:sp>
            <p:nvSpPr>
              <p:cNvPr id="30772" name="Line 76"/>
              <p:cNvSpPr>
                <a:spLocks noChangeShapeType="1"/>
              </p:cNvSpPr>
              <p:nvPr/>
            </p:nvSpPr>
            <p:spPr bwMode="auto">
              <a:xfrm>
                <a:off x="2060" y="129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45784" rIns="45784" anchor="ctr">
                <a:spAutoFit/>
              </a:bodyPr>
              <a:lstStyle/>
              <a:p>
                <a:endParaRPr lang="en-US" sz="1803"/>
              </a:p>
            </p:txBody>
          </p:sp>
          <p:sp>
            <p:nvSpPr>
              <p:cNvPr id="30773" name="Rectangle 77"/>
              <p:cNvSpPr>
                <a:spLocks noChangeArrowheads="1"/>
              </p:cNvSpPr>
              <p:nvPr/>
            </p:nvSpPr>
            <p:spPr bwMode="auto">
              <a:xfrm>
                <a:off x="1868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2</a:t>
                </a:r>
              </a:p>
            </p:txBody>
          </p:sp>
          <p:sp>
            <p:nvSpPr>
              <p:cNvPr id="30774" name="Rectangle 78"/>
              <p:cNvSpPr>
                <a:spLocks noChangeArrowheads="1"/>
              </p:cNvSpPr>
              <p:nvPr/>
            </p:nvSpPr>
            <p:spPr bwMode="auto">
              <a:xfrm>
                <a:off x="2492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2</a:t>
                </a:r>
              </a:p>
            </p:txBody>
          </p:sp>
          <p:sp>
            <p:nvSpPr>
              <p:cNvPr id="30775" name="Rectangle 79"/>
              <p:cNvSpPr>
                <a:spLocks noChangeArrowheads="1"/>
              </p:cNvSpPr>
              <p:nvPr/>
            </p:nvSpPr>
            <p:spPr bwMode="auto">
              <a:xfrm>
                <a:off x="2060" y="1148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-90</a:t>
                </a:r>
              </a:p>
            </p:txBody>
          </p:sp>
          <p:sp>
            <p:nvSpPr>
              <p:cNvPr id="30776" name="Rectangle 80"/>
              <p:cNvSpPr>
                <a:spLocks noChangeArrowheads="1"/>
              </p:cNvSpPr>
              <p:nvPr/>
            </p:nvSpPr>
            <p:spPr bwMode="auto">
              <a:xfrm>
                <a:off x="2060" y="1275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C</a:t>
                </a:r>
              </a:p>
            </p:txBody>
          </p:sp>
        </p:grpSp>
        <p:grpSp>
          <p:nvGrpSpPr>
            <p:cNvPr id="30742" name="Group 81"/>
            <p:cNvGrpSpPr>
              <a:grpSpLocks/>
            </p:cNvGrpSpPr>
            <p:nvPr/>
          </p:nvGrpSpPr>
          <p:grpSpPr bwMode="auto">
            <a:xfrm>
              <a:off x="3548" y="2492"/>
              <a:ext cx="816" cy="306"/>
              <a:chOff x="1868" y="1148"/>
              <a:chExt cx="816" cy="306"/>
            </a:xfrm>
          </p:grpSpPr>
          <p:sp>
            <p:nvSpPr>
              <p:cNvPr id="30767" name="Line 82"/>
              <p:cNvSpPr>
                <a:spLocks noChangeShapeType="1"/>
              </p:cNvSpPr>
              <p:nvPr/>
            </p:nvSpPr>
            <p:spPr bwMode="auto">
              <a:xfrm>
                <a:off x="2060" y="129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45784" rIns="45784" anchor="ctr">
                <a:spAutoFit/>
              </a:bodyPr>
              <a:lstStyle/>
              <a:p>
                <a:endParaRPr lang="en-US" sz="1803"/>
              </a:p>
            </p:txBody>
          </p:sp>
          <p:sp>
            <p:nvSpPr>
              <p:cNvPr id="30768" name="Rectangle 83"/>
              <p:cNvSpPr>
                <a:spLocks noChangeArrowheads="1"/>
              </p:cNvSpPr>
              <p:nvPr/>
            </p:nvSpPr>
            <p:spPr bwMode="auto">
              <a:xfrm>
                <a:off x="1868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3</a:t>
                </a:r>
              </a:p>
            </p:txBody>
          </p:sp>
          <p:sp>
            <p:nvSpPr>
              <p:cNvPr id="30769" name="Rectangle 84"/>
              <p:cNvSpPr>
                <a:spLocks noChangeArrowheads="1"/>
              </p:cNvSpPr>
              <p:nvPr/>
            </p:nvSpPr>
            <p:spPr bwMode="auto">
              <a:xfrm>
                <a:off x="2492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1</a:t>
                </a:r>
              </a:p>
            </p:txBody>
          </p:sp>
          <p:sp>
            <p:nvSpPr>
              <p:cNvPr id="30770" name="Rectangle 85"/>
              <p:cNvSpPr>
                <a:spLocks noChangeArrowheads="1"/>
              </p:cNvSpPr>
              <p:nvPr/>
            </p:nvSpPr>
            <p:spPr bwMode="auto">
              <a:xfrm>
                <a:off x="2060" y="1148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-120</a:t>
                </a:r>
              </a:p>
            </p:txBody>
          </p:sp>
          <p:sp>
            <p:nvSpPr>
              <p:cNvPr id="30771" name="Rectangle 86"/>
              <p:cNvSpPr>
                <a:spLocks noChangeArrowheads="1"/>
              </p:cNvSpPr>
              <p:nvPr/>
            </p:nvSpPr>
            <p:spPr bwMode="auto">
              <a:xfrm>
                <a:off x="2060" y="1275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C</a:t>
                </a:r>
              </a:p>
            </p:txBody>
          </p:sp>
        </p:grpSp>
        <p:grpSp>
          <p:nvGrpSpPr>
            <p:cNvPr id="30743" name="Group 87"/>
            <p:cNvGrpSpPr>
              <a:grpSpLocks/>
            </p:cNvGrpSpPr>
            <p:nvPr/>
          </p:nvGrpSpPr>
          <p:grpSpPr bwMode="auto">
            <a:xfrm>
              <a:off x="3548" y="3404"/>
              <a:ext cx="816" cy="306"/>
              <a:chOff x="1868" y="1148"/>
              <a:chExt cx="816" cy="306"/>
            </a:xfrm>
          </p:grpSpPr>
          <p:sp>
            <p:nvSpPr>
              <p:cNvPr id="30762" name="Line 88"/>
              <p:cNvSpPr>
                <a:spLocks noChangeShapeType="1"/>
              </p:cNvSpPr>
              <p:nvPr/>
            </p:nvSpPr>
            <p:spPr bwMode="auto">
              <a:xfrm>
                <a:off x="2060" y="129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45784" rIns="45784" anchor="ctr">
                <a:spAutoFit/>
              </a:bodyPr>
              <a:lstStyle/>
              <a:p>
                <a:endParaRPr lang="en-US" sz="1803"/>
              </a:p>
            </p:txBody>
          </p:sp>
          <p:sp>
            <p:nvSpPr>
              <p:cNvPr id="30763" name="Rectangle 89"/>
              <p:cNvSpPr>
                <a:spLocks noChangeArrowheads="1"/>
              </p:cNvSpPr>
              <p:nvPr/>
            </p:nvSpPr>
            <p:spPr bwMode="auto">
              <a:xfrm>
                <a:off x="1868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3</a:t>
                </a:r>
              </a:p>
            </p:txBody>
          </p:sp>
          <p:sp>
            <p:nvSpPr>
              <p:cNvPr id="30764" name="Rectangle 90"/>
              <p:cNvSpPr>
                <a:spLocks noChangeArrowheads="1"/>
              </p:cNvSpPr>
              <p:nvPr/>
            </p:nvSpPr>
            <p:spPr bwMode="auto">
              <a:xfrm>
                <a:off x="2492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2</a:t>
                </a:r>
              </a:p>
            </p:txBody>
          </p:sp>
          <p:sp>
            <p:nvSpPr>
              <p:cNvPr id="30765" name="Rectangle 91"/>
              <p:cNvSpPr>
                <a:spLocks noChangeArrowheads="1"/>
              </p:cNvSpPr>
              <p:nvPr/>
            </p:nvSpPr>
            <p:spPr bwMode="auto">
              <a:xfrm>
                <a:off x="2060" y="1148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-180</a:t>
                </a:r>
              </a:p>
            </p:txBody>
          </p:sp>
          <p:sp>
            <p:nvSpPr>
              <p:cNvPr id="30766" name="Rectangle 92"/>
              <p:cNvSpPr>
                <a:spLocks noChangeArrowheads="1"/>
              </p:cNvSpPr>
              <p:nvPr/>
            </p:nvSpPr>
            <p:spPr bwMode="auto">
              <a:xfrm>
                <a:off x="2060" y="1275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C</a:t>
                </a:r>
              </a:p>
            </p:txBody>
          </p:sp>
        </p:grpSp>
        <p:grpSp>
          <p:nvGrpSpPr>
            <p:cNvPr id="30744" name="Group 93"/>
            <p:cNvGrpSpPr>
              <a:grpSpLocks/>
            </p:cNvGrpSpPr>
            <p:nvPr/>
          </p:nvGrpSpPr>
          <p:grpSpPr bwMode="auto">
            <a:xfrm>
              <a:off x="3548" y="1082"/>
              <a:ext cx="816" cy="306"/>
              <a:chOff x="1868" y="1148"/>
              <a:chExt cx="816" cy="306"/>
            </a:xfrm>
          </p:grpSpPr>
          <p:sp>
            <p:nvSpPr>
              <p:cNvPr id="30757" name="Line 94"/>
              <p:cNvSpPr>
                <a:spLocks noChangeShapeType="1"/>
              </p:cNvSpPr>
              <p:nvPr/>
            </p:nvSpPr>
            <p:spPr bwMode="auto">
              <a:xfrm>
                <a:off x="2060" y="129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45784" rIns="45784" anchor="ctr">
                <a:spAutoFit/>
              </a:bodyPr>
              <a:lstStyle/>
              <a:p>
                <a:endParaRPr lang="en-US" sz="1803"/>
              </a:p>
            </p:txBody>
          </p:sp>
          <p:sp>
            <p:nvSpPr>
              <p:cNvPr id="30758" name="Rectangle 95"/>
              <p:cNvSpPr>
                <a:spLocks noChangeArrowheads="1"/>
              </p:cNvSpPr>
              <p:nvPr/>
            </p:nvSpPr>
            <p:spPr bwMode="auto">
              <a:xfrm>
                <a:off x="1868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1</a:t>
                </a:r>
              </a:p>
            </p:txBody>
          </p:sp>
          <p:sp>
            <p:nvSpPr>
              <p:cNvPr id="30759" name="Rectangle 96"/>
              <p:cNvSpPr>
                <a:spLocks noChangeArrowheads="1"/>
              </p:cNvSpPr>
              <p:nvPr/>
            </p:nvSpPr>
            <p:spPr bwMode="auto">
              <a:xfrm>
                <a:off x="2492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2</a:t>
                </a:r>
              </a:p>
            </p:txBody>
          </p:sp>
          <p:sp>
            <p:nvSpPr>
              <p:cNvPr id="30760" name="Rectangle 97"/>
              <p:cNvSpPr>
                <a:spLocks noChangeArrowheads="1"/>
              </p:cNvSpPr>
              <p:nvPr/>
            </p:nvSpPr>
            <p:spPr bwMode="auto">
              <a:xfrm>
                <a:off x="2060" y="1148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-80</a:t>
                </a:r>
              </a:p>
            </p:txBody>
          </p:sp>
          <p:sp>
            <p:nvSpPr>
              <p:cNvPr id="30761" name="Rectangle 98"/>
              <p:cNvSpPr>
                <a:spLocks noChangeArrowheads="1"/>
              </p:cNvSpPr>
              <p:nvPr/>
            </p:nvSpPr>
            <p:spPr bwMode="auto">
              <a:xfrm>
                <a:off x="2060" y="1275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C</a:t>
                </a:r>
              </a:p>
            </p:txBody>
          </p:sp>
        </p:grpSp>
        <p:grpSp>
          <p:nvGrpSpPr>
            <p:cNvPr id="30745" name="Group 99"/>
            <p:cNvGrpSpPr>
              <a:grpSpLocks/>
            </p:cNvGrpSpPr>
            <p:nvPr/>
          </p:nvGrpSpPr>
          <p:grpSpPr bwMode="auto">
            <a:xfrm>
              <a:off x="3548" y="2090"/>
              <a:ext cx="816" cy="306"/>
              <a:chOff x="1868" y="1148"/>
              <a:chExt cx="816" cy="306"/>
            </a:xfrm>
          </p:grpSpPr>
          <p:sp>
            <p:nvSpPr>
              <p:cNvPr id="30752" name="Line 100"/>
              <p:cNvSpPr>
                <a:spLocks noChangeShapeType="1"/>
              </p:cNvSpPr>
              <p:nvPr/>
            </p:nvSpPr>
            <p:spPr bwMode="auto">
              <a:xfrm>
                <a:off x="2060" y="129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45784" rIns="45784" anchor="ctr">
                <a:spAutoFit/>
              </a:bodyPr>
              <a:lstStyle/>
              <a:p>
                <a:endParaRPr lang="en-US" sz="1803"/>
              </a:p>
            </p:txBody>
          </p:sp>
          <p:sp>
            <p:nvSpPr>
              <p:cNvPr id="30753" name="Rectangle 101"/>
              <p:cNvSpPr>
                <a:spLocks noChangeArrowheads="1"/>
              </p:cNvSpPr>
              <p:nvPr/>
            </p:nvSpPr>
            <p:spPr bwMode="auto">
              <a:xfrm>
                <a:off x="1868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2</a:t>
                </a:r>
              </a:p>
            </p:txBody>
          </p:sp>
          <p:sp>
            <p:nvSpPr>
              <p:cNvPr id="30754" name="Rectangle 102"/>
              <p:cNvSpPr>
                <a:spLocks noChangeArrowheads="1"/>
              </p:cNvSpPr>
              <p:nvPr/>
            </p:nvSpPr>
            <p:spPr bwMode="auto">
              <a:xfrm>
                <a:off x="2492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2</a:t>
                </a:r>
              </a:p>
            </p:txBody>
          </p:sp>
          <p:sp>
            <p:nvSpPr>
              <p:cNvPr id="30755" name="Rectangle 103"/>
              <p:cNvSpPr>
                <a:spLocks noChangeArrowheads="1"/>
              </p:cNvSpPr>
              <p:nvPr/>
            </p:nvSpPr>
            <p:spPr bwMode="auto">
              <a:xfrm>
                <a:off x="2060" y="1148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-160</a:t>
                </a:r>
              </a:p>
            </p:txBody>
          </p:sp>
          <p:sp>
            <p:nvSpPr>
              <p:cNvPr id="30756" name="Rectangle 104"/>
              <p:cNvSpPr>
                <a:spLocks noChangeArrowheads="1"/>
              </p:cNvSpPr>
              <p:nvPr/>
            </p:nvSpPr>
            <p:spPr bwMode="auto">
              <a:xfrm>
                <a:off x="2060" y="1275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C</a:t>
                </a:r>
              </a:p>
            </p:txBody>
          </p:sp>
        </p:grpSp>
        <p:grpSp>
          <p:nvGrpSpPr>
            <p:cNvPr id="30746" name="Group 105"/>
            <p:cNvGrpSpPr>
              <a:grpSpLocks/>
            </p:cNvGrpSpPr>
            <p:nvPr/>
          </p:nvGrpSpPr>
          <p:grpSpPr bwMode="auto">
            <a:xfrm>
              <a:off x="3548" y="3116"/>
              <a:ext cx="816" cy="306"/>
              <a:chOff x="1868" y="1148"/>
              <a:chExt cx="816" cy="306"/>
            </a:xfrm>
          </p:grpSpPr>
          <p:sp>
            <p:nvSpPr>
              <p:cNvPr id="30747" name="Line 106"/>
              <p:cNvSpPr>
                <a:spLocks noChangeShapeType="1"/>
              </p:cNvSpPr>
              <p:nvPr/>
            </p:nvSpPr>
            <p:spPr bwMode="auto">
              <a:xfrm>
                <a:off x="2060" y="129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45784" rIns="45784" anchor="ctr">
                <a:spAutoFit/>
              </a:bodyPr>
              <a:lstStyle/>
              <a:p>
                <a:endParaRPr lang="en-US" sz="1803"/>
              </a:p>
            </p:txBody>
          </p:sp>
          <p:sp>
            <p:nvSpPr>
              <p:cNvPr id="30748" name="Rectangle 107"/>
              <p:cNvSpPr>
                <a:spLocks noChangeArrowheads="1"/>
              </p:cNvSpPr>
              <p:nvPr/>
            </p:nvSpPr>
            <p:spPr bwMode="auto">
              <a:xfrm>
                <a:off x="1868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3</a:t>
                </a:r>
              </a:p>
            </p:txBody>
          </p:sp>
          <p:sp>
            <p:nvSpPr>
              <p:cNvPr id="30749" name="Rectangle 108"/>
              <p:cNvSpPr>
                <a:spLocks noChangeArrowheads="1"/>
              </p:cNvSpPr>
              <p:nvPr/>
            </p:nvSpPr>
            <p:spPr bwMode="auto">
              <a:xfrm>
                <a:off x="2492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2</a:t>
                </a:r>
              </a:p>
            </p:txBody>
          </p:sp>
          <p:sp>
            <p:nvSpPr>
              <p:cNvPr id="30750" name="Rectangle 109"/>
              <p:cNvSpPr>
                <a:spLocks noChangeArrowheads="1"/>
              </p:cNvSpPr>
              <p:nvPr/>
            </p:nvSpPr>
            <p:spPr bwMode="auto">
              <a:xfrm>
                <a:off x="2060" y="1148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-280</a:t>
                </a:r>
              </a:p>
            </p:txBody>
          </p:sp>
          <p:sp>
            <p:nvSpPr>
              <p:cNvPr id="30751" name="Rectangle 110"/>
              <p:cNvSpPr>
                <a:spLocks noChangeArrowheads="1"/>
              </p:cNvSpPr>
              <p:nvPr/>
            </p:nvSpPr>
            <p:spPr bwMode="auto">
              <a:xfrm>
                <a:off x="2060" y="1275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C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78262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987552"/>
          </a:xfrm>
        </p:spPr>
        <p:txBody>
          <a:bodyPr>
            <a:normAutofit fontScale="90000"/>
          </a:bodyPr>
          <a:lstStyle/>
          <a:p>
            <a:r>
              <a:rPr lang="en-US"/>
              <a:t>More on Matrix – Matrix Multiplication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hlinkClick r:id="rId2"/>
              </a:rPr>
              <a:t>http://www.mathcs.emory.edu/~cheung/Courses/554/Syllabus/9-parallel/matrix-mult.html</a:t>
            </a:r>
            <a:endParaRPr lang="en-US"/>
          </a:p>
          <a:p>
            <a:endParaRPr lang="en-US"/>
          </a:p>
          <a:p>
            <a:r>
              <a:rPr lang="en-US"/>
              <a:t>Machine Learning</a:t>
            </a:r>
          </a:p>
          <a:p>
            <a:pPr lvl="1"/>
            <a:r>
              <a:rPr lang="en-US">
                <a:hlinkClick r:id="rId3"/>
              </a:rPr>
              <a:t>https://www.youtube.com/watch?v=TCA2VuHTHcM</a:t>
            </a:r>
            <a:endParaRPr lang="en-US"/>
          </a:p>
          <a:p>
            <a:pPr lvl="1"/>
            <a:r>
              <a:rPr lang="en-US">
                <a:hlinkClick r:id="rId4"/>
              </a:rPr>
              <a:t>https://www.coursera.org/lecture/machine-learning/map-reduce-and-data-parallelism-10sqI</a:t>
            </a:r>
            <a:endParaRPr lang="en-US"/>
          </a:p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J. Leskovec, A. Rajaraman, J. Ullman: Mining of Massive Datasets, http://www.mmds.org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880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Problems Suited for </a:t>
            </a:r>
            <a:br>
              <a:rPr lang="en-US"/>
            </a:br>
            <a:r>
              <a:rPr lang="en-US"/>
              <a:t>Map-Reduce</a:t>
            </a:r>
          </a:p>
        </p:txBody>
      </p:sp>
    </p:spTree>
    <p:extLst>
      <p:ext uri="{BB962C8B-B14F-4D97-AF65-F5344CB8AC3E}">
        <p14:creationId xmlns:p14="http://schemas.microsoft.com/office/powerpoint/2010/main" val="18639937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74596-832E-219C-39D8-15902DF64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examples of Map/Reduce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C4C13A-F654-790D-0D26-E4C6E41EB9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481060" cy="449579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Host size</a:t>
            </a:r>
          </a:p>
          <a:p>
            <a:pPr lvl="1"/>
            <a:r>
              <a:rPr lang="en-US" dirty="0"/>
              <a:t>For each host, find the total number of bytes</a:t>
            </a:r>
          </a:p>
          <a:p>
            <a:r>
              <a:rPr lang="en-US" dirty="0"/>
              <a:t>Language model</a:t>
            </a:r>
          </a:p>
          <a:p>
            <a:pPr lvl="1"/>
            <a:r>
              <a:rPr lang="en-US" dirty="0"/>
              <a:t>Count the number of times every n-word sequence occurs in a large pile of documents</a:t>
            </a:r>
          </a:p>
          <a:p>
            <a:r>
              <a:rPr lang="en-US" dirty="0"/>
              <a:t>Graph reversal</a:t>
            </a:r>
          </a:p>
          <a:p>
            <a:pPr lvl="1"/>
            <a:r>
              <a:rPr lang="en-US" altLang="en-US" dirty="0"/>
              <a:t>Construct the graph in which all the links are reversed</a:t>
            </a:r>
            <a:endParaRPr lang="en-US" dirty="0"/>
          </a:p>
          <a:p>
            <a:endParaRPr lang="en-US" dirty="0"/>
          </a:p>
          <a:p>
            <a:r>
              <a:rPr lang="en-US" dirty="0"/>
              <a:t>and more…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Please check and work by yourself if interested.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EA4533-2E0E-C054-777E-014D7D1A9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J. Leskovec, A. Rajaraman, J. Ullman: Mining of Massive Datasets, http://www.mmds.org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AD0652-2B90-26EC-35AE-972A03C7D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1441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Host size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/>
              <a:t>Suppose we have a large web corpus</a:t>
            </a:r>
          </a:p>
          <a:p>
            <a:r>
              <a:rPr lang="en-US"/>
              <a:t>Look at the metadata file</a:t>
            </a:r>
          </a:p>
          <a:p>
            <a:pPr lvl="1"/>
            <a:r>
              <a:rPr lang="en-US"/>
              <a:t>Lines of the form: (URL, size, date, …)</a:t>
            </a:r>
          </a:p>
          <a:p>
            <a:r>
              <a:rPr lang="en-US" b="1"/>
              <a:t>For each host, find the total number of bytes</a:t>
            </a:r>
          </a:p>
          <a:p>
            <a:pPr lvl="1"/>
            <a:r>
              <a:rPr lang="en-US"/>
              <a:t>That is, the sum of the page sizes for all URLs from that particular host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J. Leskovec, A. Rajaraman, J. Ullman: Mining of Massive Datasets, http://www.mmds.org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855762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>
            <a:extLst>
              <a:ext uri="{FF2B5EF4-FFF2-40B4-BE49-F238E27FC236}">
                <a16:creationId xmlns:a16="http://schemas.microsoft.com/office/drawing/2014/main" id="{C7CF6BA5-C80D-4A55-AC92-E73B3C400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latin typeface="Whitney-BlackSC" charset="0"/>
                <a:ea typeface="ＭＳ Ｐゴシック" panose="020B0600070205080204" pitchFamily="34" charset="-128"/>
              </a:rPr>
              <a:t>Chaining Multiple MapReduce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54D8A-E749-4198-ABA0-DFD26B4657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defTabSz="455613">
              <a:lnSpc>
                <a:spcPct val="80000"/>
              </a:lnSpc>
              <a:spcBef>
                <a:spcPts val="600"/>
              </a:spcBef>
              <a:buClr>
                <a:srgbClr val="1F497D"/>
              </a:buClr>
              <a:buNone/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en-GB" altLang="en-US" sz="2800">
                <a:solidFill>
                  <a:srgbClr val="1F497D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Count of URL access frequency</a:t>
            </a:r>
          </a:p>
          <a:p>
            <a:pPr marL="739775" lvl="1" indent="-282575" defTabSz="455613">
              <a:lnSpc>
                <a:spcPct val="80000"/>
              </a:lnSpc>
              <a:spcBef>
                <a:spcPts val="500"/>
              </a:spcBef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en-GB" altLang="en-US" sz="24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Input: Log of accessed URLs, e.g., from proxy server</a:t>
            </a:r>
          </a:p>
          <a:p>
            <a:pPr marL="739775" lvl="1" indent="-282575" defTabSz="455613">
              <a:lnSpc>
                <a:spcPct val="80000"/>
              </a:lnSpc>
              <a:spcBef>
                <a:spcPts val="500"/>
              </a:spcBef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en-GB" altLang="en-US" sz="24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Output: For each URL, % of total accesses for that URL</a:t>
            </a:r>
          </a:p>
          <a:p>
            <a:pPr marL="739775" lvl="1" indent="-282575" defTabSz="455613">
              <a:lnSpc>
                <a:spcPct val="80000"/>
              </a:lnSpc>
              <a:spcBef>
                <a:spcPts val="500"/>
              </a:spcBef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en-GB" altLang="en-US" sz="24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739775" lvl="1" indent="-282575" defTabSz="455613">
              <a:lnSpc>
                <a:spcPct val="80000"/>
              </a:lnSpc>
              <a:spcBef>
                <a:spcPts val="500"/>
              </a:spcBef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en-GB" altLang="en-US" sz="24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Map – </a:t>
            </a:r>
            <a:r>
              <a:rPr lang="en-GB" altLang="en-US" sz="2000" i="1">
                <a:solidFill>
                  <a:srgbClr val="C0504D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Process web log and outputs &lt;URL, 1&gt;</a:t>
            </a:r>
          </a:p>
          <a:p>
            <a:pPr marL="739775" lvl="1" indent="-282575" defTabSz="455613">
              <a:lnSpc>
                <a:spcPct val="80000"/>
              </a:lnSpc>
              <a:spcBef>
                <a:spcPts val="500"/>
              </a:spcBef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en-GB" altLang="en-US" sz="24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Multiple Reducers - </a:t>
            </a:r>
            <a:r>
              <a:rPr lang="en-GB" altLang="en-US" sz="2000" i="1">
                <a:solidFill>
                  <a:srgbClr val="C0504D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Emits &lt;URL, </a:t>
            </a:r>
            <a:r>
              <a:rPr lang="en-GB" altLang="en-US" sz="2000" i="1" err="1">
                <a:solidFill>
                  <a:srgbClr val="C0504D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URL_count</a:t>
            </a:r>
            <a:r>
              <a:rPr lang="en-GB" altLang="en-US" sz="2000" i="1">
                <a:solidFill>
                  <a:srgbClr val="C0504D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&gt;	</a:t>
            </a:r>
          </a:p>
          <a:p>
            <a:pPr marL="739775" lvl="1" indent="-282575" defTabSz="455613">
              <a:lnSpc>
                <a:spcPct val="80000"/>
              </a:lnSpc>
              <a:spcBef>
                <a:spcPts val="500"/>
              </a:spcBef>
              <a:buClr>
                <a:srgbClr val="C0504D"/>
              </a:buClr>
              <a:buNone/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en-GB" altLang="en-US" sz="2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(So far, like Wordcount. But still need %)</a:t>
            </a:r>
          </a:p>
          <a:p>
            <a:pPr marL="739775" lvl="1" indent="-282575" defTabSz="455613">
              <a:lnSpc>
                <a:spcPct val="80000"/>
              </a:lnSpc>
              <a:spcBef>
                <a:spcPts val="500"/>
              </a:spcBef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en-GB" altLang="en-US" sz="24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Chain another MapReduce job after above one</a:t>
            </a:r>
          </a:p>
          <a:p>
            <a:pPr marL="739775" lvl="1" indent="-282575" defTabSz="455613">
              <a:lnSpc>
                <a:spcPct val="80000"/>
              </a:lnSpc>
              <a:spcBef>
                <a:spcPts val="500"/>
              </a:spcBef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en-GB" altLang="en-US" sz="24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Map – </a:t>
            </a:r>
            <a:r>
              <a:rPr lang="en-GB" altLang="en-US" sz="2000" i="1">
                <a:solidFill>
                  <a:srgbClr val="C0504D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Processes &lt;URL, </a:t>
            </a:r>
            <a:r>
              <a:rPr lang="en-GB" altLang="en-US" sz="2000" i="1" err="1">
                <a:solidFill>
                  <a:srgbClr val="C0504D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URL_count</a:t>
            </a:r>
            <a:r>
              <a:rPr lang="en-GB" altLang="en-US" sz="2000" i="1">
                <a:solidFill>
                  <a:srgbClr val="C0504D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&gt; </a:t>
            </a:r>
            <a:r>
              <a:rPr lang="en-GB" altLang="en-US" sz="2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and outputs      </a:t>
            </a:r>
            <a:r>
              <a:rPr lang="en-GB" altLang="en-US" sz="2000" i="1">
                <a:solidFill>
                  <a:srgbClr val="C0504D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&lt;1, (&lt;URL, </a:t>
            </a:r>
            <a:r>
              <a:rPr lang="en-GB" altLang="en-US" sz="2000" i="1" err="1">
                <a:solidFill>
                  <a:srgbClr val="C0504D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URL_count</a:t>
            </a:r>
            <a:r>
              <a:rPr lang="en-GB" altLang="en-US" sz="2000" i="1">
                <a:solidFill>
                  <a:srgbClr val="C0504D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&gt; )&gt;</a:t>
            </a:r>
          </a:p>
          <a:p>
            <a:pPr marL="739775" lvl="1" indent="-282575" defTabSz="455613">
              <a:lnSpc>
                <a:spcPct val="80000"/>
              </a:lnSpc>
              <a:spcBef>
                <a:spcPts val="500"/>
              </a:spcBef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en-GB" altLang="en-US" sz="24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1 Reducer – Sums up </a:t>
            </a:r>
            <a:r>
              <a:rPr lang="en-GB" altLang="en-US" sz="2400" i="1" err="1">
                <a:solidFill>
                  <a:srgbClr val="C0504D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URL_count’s</a:t>
            </a:r>
            <a:r>
              <a:rPr lang="en-GB" altLang="en-US" sz="24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to calculate </a:t>
            </a:r>
            <a:r>
              <a:rPr lang="en-GB" altLang="en-US" sz="240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overall_count</a:t>
            </a:r>
            <a:r>
              <a:rPr lang="en-GB" altLang="en-US" sz="24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 </a:t>
            </a:r>
          </a:p>
          <a:p>
            <a:pPr marL="739775" lvl="1" indent="-282575" defTabSz="455613">
              <a:lnSpc>
                <a:spcPct val="80000"/>
              </a:lnSpc>
              <a:spcBef>
                <a:spcPts val="500"/>
              </a:spcBef>
              <a:buNone/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en-GB" altLang="en-US" sz="2400" i="1">
                <a:solidFill>
                  <a:srgbClr val="C0504D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</a:t>
            </a:r>
            <a:r>
              <a:rPr lang="en-GB" altLang="en-US" sz="2000" i="1">
                <a:solidFill>
                  <a:srgbClr val="C0504D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Emits multiple &lt;URL, </a:t>
            </a:r>
            <a:r>
              <a:rPr lang="en-GB" altLang="en-US" sz="2000" i="1" err="1">
                <a:solidFill>
                  <a:srgbClr val="C0504D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URL_count</a:t>
            </a:r>
            <a:r>
              <a:rPr lang="en-GB" altLang="en-US" sz="2000" i="1">
                <a:solidFill>
                  <a:srgbClr val="C0504D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/</a:t>
            </a:r>
            <a:r>
              <a:rPr lang="en-GB" altLang="en-US" sz="2000" i="1" err="1">
                <a:solidFill>
                  <a:srgbClr val="C0504D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overall_count</a:t>
            </a:r>
            <a:r>
              <a:rPr lang="en-GB" altLang="en-US" sz="2000" i="1">
                <a:solidFill>
                  <a:srgbClr val="C0504D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&gt;</a:t>
            </a:r>
          </a:p>
          <a:p>
            <a:pPr marL="739775" lvl="1" indent="-282575" defTabSz="455613">
              <a:lnSpc>
                <a:spcPct val="80000"/>
              </a:lnSpc>
              <a:spcBef>
                <a:spcPts val="500"/>
              </a:spcBef>
              <a:buClr>
                <a:srgbClr val="C0504D"/>
              </a:buClr>
              <a:buNone/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en-GB" altLang="en-US" sz="20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739775" lvl="1" indent="-282575" defTabSz="455613">
              <a:lnSpc>
                <a:spcPct val="80000"/>
              </a:lnSpc>
              <a:spcBef>
                <a:spcPts val="500"/>
              </a:spcBef>
              <a:buClr>
                <a:srgbClr val="C0504D"/>
              </a:buClr>
              <a:buNone/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en-GB" altLang="en-US" sz="20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0" indent="0" defTabSz="455613">
              <a:lnSpc>
                <a:spcPct val="80000"/>
              </a:lnSpc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249359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Language Model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>
                <a:solidFill>
                  <a:schemeClr val="accent3"/>
                </a:solidFill>
              </a:rPr>
              <a:t>Statistical machine translation:</a:t>
            </a:r>
          </a:p>
          <a:p>
            <a:pPr lvl="1"/>
            <a:r>
              <a:rPr lang="en-US"/>
              <a:t>Need to count number of times every 5-word sequence occurs in a large corpus of documents</a:t>
            </a:r>
          </a:p>
          <a:p>
            <a:pPr lvl="8"/>
            <a:endParaRPr lang="en-US"/>
          </a:p>
          <a:p>
            <a:r>
              <a:rPr lang="en-US" b="1"/>
              <a:t>Very easy with </a:t>
            </a:r>
            <a:r>
              <a:rPr lang="en-US" b="1" err="1"/>
              <a:t>MapReduce</a:t>
            </a:r>
            <a:r>
              <a:rPr lang="en-US" b="1"/>
              <a:t>:</a:t>
            </a:r>
          </a:p>
          <a:p>
            <a:pPr lvl="1"/>
            <a:r>
              <a:rPr lang="en-US" b="1"/>
              <a:t>Map:</a:t>
            </a:r>
            <a:r>
              <a:rPr lang="en-US"/>
              <a:t> </a:t>
            </a:r>
          </a:p>
          <a:p>
            <a:pPr lvl="2"/>
            <a:r>
              <a:rPr lang="en-US"/>
              <a:t>Extract (5-word sequence, count) from document</a:t>
            </a:r>
          </a:p>
          <a:p>
            <a:pPr lvl="1"/>
            <a:r>
              <a:rPr lang="en-US" b="1"/>
              <a:t>Reduce: </a:t>
            </a:r>
          </a:p>
          <a:p>
            <a:pPr lvl="2"/>
            <a:r>
              <a:rPr lang="en-US"/>
              <a:t>Combine the counts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J. Leskovec, A. Rajaraman, J. Ullman: Mining of Massive Datasets, http://www.mmds.org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285239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EDB0A367-8F6F-4B55-97C8-33A44EBD31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: Graph reversal</a:t>
            </a:r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F4D87965-1DCF-4905-AD28-9933C79520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Given a directed graph as an adjacency list: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/>
              <a:t>src1: dest11, dest12, …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/>
              <a:t>src2: dest21, dest22, …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dirty="0"/>
          </a:p>
          <a:p>
            <a:r>
              <a:rPr lang="en-US" altLang="en-US" dirty="0"/>
              <a:t>Construct the graph in which all the links are reversed</a:t>
            </a:r>
          </a:p>
          <a:p>
            <a:endParaRPr lang="en-US" altLang="en-US" dirty="0"/>
          </a:p>
          <a:p>
            <a:r>
              <a:rPr lang="en-US" altLang="en-US" dirty="0"/>
              <a:t>Can be done in two phases and each phase involves a map/reduce.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Phase 1 Mapper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917" y="1371919"/>
            <a:ext cx="1152538" cy="5071168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/>
          </p:cNvSpPr>
          <p:nvPr/>
        </p:nvSpPr>
        <p:spPr bwMode="auto">
          <a:xfrm>
            <a:off x="298865" y="1292432"/>
            <a:ext cx="8622576" cy="5341419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53" tIns="38153" rIns="38153" bIns="38153"/>
          <a:lstStyle/>
          <a:p>
            <a:pPr eaLnBrk="0" hangingPunct="0">
              <a:lnSpc>
                <a:spcPct val="90000"/>
              </a:lnSpc>
              <a:defRPr/>
            </a:pP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public class P1Mapper extends 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MapReduceBase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 implements 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Mapper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 {</a:t>
            </a:r>
          </a:p>
          <a:p>
            <a:pPr eaLnBrk="0" hangingPunct="0">
              <a:lnSpc>
                <a:spcPct val="90000"/>
              </a:lnSpc>
              <a:defRPr/>
            </a:pPr>
            <a:endParaRPr lang="en-US" sz="1602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    public void map(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WritableComparable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 key, Writable values,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		    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OutputCollector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 output, Reporter 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reporter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) throws 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IOException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 {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	try {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	    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GraphEdge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 e = new 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GraphEdge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values.toString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());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	    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IntWritable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 k;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	    if (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e.tag.equals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("A"))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		k = new 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IntWritable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e.toNode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);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	    else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		k = new 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IntWritable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e.fromNode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);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	    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output.collect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(k, new Text(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e.toString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()));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	} catch (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BadGraphException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 e) {}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 eaLnBrk="0" hangingPunct="0">
              <a:lnSpc>
                <a:spcPct val="90000"/>
              </a:lnSpc>
              <a:defRPr/>
            </a:pPr>
            <a:endParaRPr lang="en-US" sz="1602"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0902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Phase 1 Reducer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917" y="1371919"/>
            <a:ext cx="1152538" cy="5071168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/>
          </p:cNvSpPr>
          <p:nvPr/>
        </p:nvSpPr>
        <p:spPr bwMode="auto">
          <a:xfrm>
            <a:off x="146253" y="1292432"/>
            <a:ext cx="8845135" cy="5341419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53" tIns="38153" rIns="38153" bIns="38153"/>
          <a:lstStyle/>
          <a:p>
            <a:pPr eaLnBrk="0" hangingPunct="0">
              <a:lnSpc>
                <a:spcPct val="90000"/>
              </a:lnSpc>
              <a:defRPr/>
            </a:pP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public class P1Reducer extends 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MapReduceBase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 implements Reducer {</a:t>
            </a:r>
          </a:p>
          <a:p>
            <a:pPr eaLnBrk="0" hangingPunct="0">
              <a:lnSpc>
                <a:spcPct val="90000"/>
              </a:lnSpc>
              <a:defRPr/>
            </a:pPr>
            <a:endParaRPr lang="en-US" sz="1602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	public void reduce(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WritableComparable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 key, 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Iterator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 values,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			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OutputCollector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 output, Reporter 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reporter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) 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			throws 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IOException</a:t>
            </a:r>
            <a:endParaRPr lang="en-US" sz="1602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    {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	Text 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outv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 = new Text(""); // Don't really need output values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	/* First split edges into A and B categories */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LinkedList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&lt;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GraphEdge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&gt; 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alist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 = new 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LinkedList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&lt;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GraphEdge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&gt;();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	    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LinkedList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&lt;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GraphEdge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&gt; 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blist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 = new 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LinkedList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&lt;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GraphEdge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&gt;();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	    while(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values.hasNext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()) {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		try {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		    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GraphEdge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 e = 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			new 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GraphEdge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values.next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().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toString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());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		    if (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e.tag.equals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("A")) {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			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alist.add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(e);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		    } else {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			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blist.add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(e);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		    }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		} catch (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BadGraphException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 e) {}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	    }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	// Continued</a:t>
            </a:r>
          </a:p>
        </p:txBody>
      </p:sp>
    </p:spTree>
    <p:extLst>
      <p:ext uri="{BB962C8B-B14F-4D97-AF65-F5344CB8AC3E}">
        <p14:creationId xmlns:p14="http://schemas.microsoft.com/office/powerpoint/2010/main" val="19899426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MM Phase 1 Reducer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917" y="1371919"/>
            <a:ext cx="1152538" cy="5071168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/>
          </p:cNvSpPr>
          <p:nvPr/>
        </p:nvSpPr>
        <p:spPr bwMode="auto">
          <a:xfrm>
            <a:off x="298865" y="1292432"/>
            <a:ext cx="8622576" cy="5341419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53" tIns="38153" rIns="38153" bIns="38153"/>
          <a:lstStyle/>
          <a:p>
            <a:pPr eaLnBrk="0" hangingPunct="0">
              <a:lnSpc>
                <a:spcPct val="90000"/>
              </a:lnSpc>
              <a:defRPr/>
            </a:pP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	    // Continuation</a:t>
            </a:r>
          </a:p>
          <a:p>
            <a:pPr eaLnBrk="0" hangingPunct="0">
              <a:lnSpc>
                <a:spcPct val="90000"/>
              </a:lnSpc>
              <a:defRPr/>
            </a:pPr>
            <a:endParaRPr lang="en-US" sz="1602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	    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Iterator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&lt;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GraphEdge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&gt; 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aset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alist.iterator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	    // For each incoming edge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	    while(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aset.hasNext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()) {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		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GraphEdge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aedge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aset.next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		// For each outgoing edge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		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Iterator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&lt;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GraphEdge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&gt; 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bset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blist.iterator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		while (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bset.hasNext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()) {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		    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GraphEdge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bedge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bset.next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		    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GraphEdge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newe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aedge.contractProd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bedge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);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		    // Null would indicate invalid contraction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		    if (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newe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 != null) {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			Text 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outk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 = new Text(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newe.toString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());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			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output.collect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outk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, 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outv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);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		    }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		}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	    }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 eaLnBrk="0" hangingPunct="0">
              <a:lnSpc>
                <a:spcPct val="90000"/>
              </a:lnSpc>
              <a:defRPr/>
            </a:pPr>
            <a:endParaRPr lang="en-US" sz="1602"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46528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Phase 2 Mapper</a:t>
            </a:r>
          </a:p>
        </p:txBody>
      </p:sp>
      <p:sp>
        <p:nvSpPr>
          <p:cNvPr id="5" name="Rectangle 5"/>
          <p:cNvSpPr>
            <a:spLocks/>
          </p:cNvSpPr>
          <p:nvPr/>
        </p:nvSpPr>
        <p:spPr bwMode="auto">
          <a:xfrm>
            <a:off x="298865" y="1292433"/>
            <a:ext cx="8622576" cy="3510075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53" tIns="38153" rIns="38153" bIns="38153"/>
          <a:lstStyle/>
          <a:p>
            <a:pPr eaLnBrk="0" hangingPunct="0">
              <a:lnSpc>
                <a:spcPct val="90000"/>
              </a:lnSpc>
              <a:defRPr/>
            </a:pP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public class P2Mapper extends 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MapReduceBase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 implements 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Mapper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 {</a:t>
            </a:r>
          </a:p>
          <a:p>
            <a:pPr eaLnBrk="0" hangingPunct="0">
              <a:lnSpc>
                <a:spcPct val="90000"/>
              </a:lnSpc>
              <a:defRPr/>
            </a:pPr>
            <a:endParaRPr lang="en-US" sz="1602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    public void map(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WritableComparable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 key, Writable values,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		    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OutputCollector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 output, Reporter 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reporter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			throws 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IOException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 {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	String 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es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values.toString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	try {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	    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GraphEdge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 e = new 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GraphEdge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es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);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	    // Key based on head &amp; tail nodes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	    String 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ks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e.fromNode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 + " " + 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e.toNode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	    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output.collect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(new Text(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ks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), new Text(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e.toString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()));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	} catch (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BadGraphException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 e) {}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489311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Graph Phase 2 Reducer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917" y="1371919"/>
            <a:ext cx="1152538" cy="5071168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/>
          </p:cNvSpPr>
          <p:nvPr/>
        </p:nvSpPr>
        <p:spPr bwMode="auto">
          <a:xfrm>
            <a:off x="222559" y="910902"/>
            <a:ext cx="8622576" cy="5875561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53" tIns="38153" rIns="38153" bIns="38153"/>
          <a:lstStyle/>
          <a:p>
            <a:pPr eaLnBrk="0" hangingPunct="0">
              <a:lnSpc>
                <a:spcPct val="90000"/>
              </a:lnSpc>
              <a:defRPr/>
            </a:pP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public class P2Reducer extends 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MapReduceBase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 implements Reducer {</a:t>
            </a:r>
          </a:p>
          <a:p>
            <a:pPr eaLnBrk="0" hangingPunct="0">
              <a:lnSpc>
                <a:spcPct val="90000"/>
              </a:lnSpc>
              <a:defRPr/>
            </a:pPr>
            <a:endParaRPr lang="en-US" sz="1602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	public void reduce(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WritableComparable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 key, 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Iterator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 values,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			   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OutputCollector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 output, Reporter 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reporter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) 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				throws 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IOException</a:t>
            </a:r>
            <a:endParaRPr lang="en-US" sz="1602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    {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GraphEdge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efinal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 = null;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	while (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efinal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 == null &amp;&amp; 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values.hasNext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()) {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	    try {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		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efinal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 = new 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GraphEdge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values.next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().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toString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());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	    } catch (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BadGraphException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 e) {}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	}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	if (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efinal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 != null) {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	    while(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values.hasNext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()) {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		try {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		    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GraphEdge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eother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			new 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GraphEdge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values.next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().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toString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());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		    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efinal.weight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 += 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eother.weight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		} catch (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BadGraphException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 e) {}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	    }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	    if (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efinal.weight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 != 0)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		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output.collect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(new Text(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efinal.toString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()),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			new Text(""));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	}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92990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/>
              <a:t>Counting tasks</a:t>
            </a:r>
          </a:p>
          <a:p>
            <a:pPr lvl="1"/>
            <a:r>
              <a:rPr lang="en-US"/>
              <a:t>Find the total size in bytes of a host</a:t>
            </a:r>
          </a:p>
          <a:p>
            <a:pPr lvl="1"/>
            <a:r>
              <a:rPr lang="en-US"/>
              <a:t>Compute the frequency of all k-grams on the web</a:t>
            </a:r>
          </a:p>
          <a:p>
            <a:pPr lvl="1"/>
            <a:r>
              <a:rPr lang="en-US"/>
              <a:t>Compute the frequency of queries</a:t>
            </a:r>
          </a:p>
          <a:p>
            <a:pPr lvl="1"/>
            <a:r>
              <a:rPr lang="en-US"/>
              <a:t>Compute the frequency of query, </a:t>
            </a:r>
            <a:r>
              <a:rPr lang="en-US" err="1"/>
              <a:t>url</a:t>
            </a:r>
            <a:r>
              <a:rPr lang="en-US"/>
              <a:t> pairs</a:t>
            </a:r>
          </a:p>
          <a:p>
            <a:pPr lvl="8"/>
            <a:endParaRPr lang="en-US">
              <a:solidFill>
                <a:schemeClr val="accent3"/>
              </a:solidFill>
            </a:endParaRPr>
          </a:p>
          <a:p>
            <a:r>
              <a:rPr lang="en-US" b="1">
                <a:solidFill>
                  <a:schemeClr val="accent3"/>
                </a:solidFill>
              </a:rPr>
              <a:t>Other examples: </a:t>
            </a:r>
          </a:p>
          <a:p>
            <a:pPr lvl="1"/>
            <a:r>
              <a:rPr lang="en-US"/>
              <a:t>Link analysis and graph processing – PageRank </a:t>
            </a:r>
          </a:p>
          <a:p>
            <a:pPr lvl="1"/>
            <a:r>
              <a:rPr lang="en-US"/>
              <a:t>Machine Learning algorithms</a:t>
            </a:r>
          </a:p>
          <a:p>
            <a:pPr lvl="1"/>
            <a:r>
              <a:rPr lang="en-US"/>
              <a:t>Linear algebra operations (matrix-vector, matrix-matrix multiplication)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J. Leskovec, A. Rajaraman, J. Ullman: Mining of Massive Datasets, http://www.mmds.org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805726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EFB77-B861-812A-1A59-E462FBF76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E75A7B-162E-6E4A-F67F-8B671FAF6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PageRank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3538B4-2F2E-961F-3BF3-8D7163438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J. Leskovec, A. Rajaraman, J. Ullman: Mining of Massive Datasets, http://www.mmds.org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F40723-A8F1-E731-B035-B0B011E4C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873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Host size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Suppose we have a large web corpus</a:t>
            </a:r>
          </a:p>
          <a:p>
            <a:r>
              <a:rPr lang="en-US" dirty="0"/>
              <a:t>Look at the metadata file</a:t>
            </a:r>
          </a:p>
          <a:p>
            <a:pPr lvl="1"/>
            <a:r>
              <a:rPr lang="en-US" dirty="0"/>
              <a:t>Lines of the form: (URL, size, date, …)</a:t>
            </a:r>
          </a:p>
          <a:p>
            <a:r>
              <a:rPr lang="en-US" b="1" dirty="0"/>
              <a:t>For each host, find the total number of bytes</a:t>
            </a:r>
          </a:p>
          <a:p>
            <a:pPr lvl="1"/>
            <a:r>
              <a:rPr lang="en-US" dirty="0"/>
              <a:t>That is, the sum of the page sizes for all URLs from that particular host</a:t>
            </a:r>
          </a:p>
          <a:p>
            <a:pPr lvl="8"/>
            <a:endParaRPr lang="en-US" dirty="0">
              <a:solidFill>
                <a:schemeClr val="accent3"/>
              </a:solidFill>
            </a:endParaRPr>
          </a:p>
          <a:p>
            <a:r>
              <a:rPr lang="en-US" b="1" dirty="0">
                <a:solidFill>
                  <a:schemeClr val="accent3"/>
                </a:solidFill>
              </a:rPr>
              <a:t>Other examples: </a:t>
            </a:r>
          </a:p>
          <a:p>
            <a:pPr lvl="1"/>
            <a:r>
              <a:rPr lang="en-US" dirty="0"/>
              <a:t>Link analysis and graph processing</a:t>
            </a:r>
          </a:p>
          <a:p>
            <a:pPr lvl="1"/>
            <a:r>
              <a:rPr lang="en-US" dirty="0"/>
              <a:t>Machine Learning algorithms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95000"/>
                  </a:prstClr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J. Leskovec, A. Rajaraman, J. Ullman: Mining of Massive Datasets, http://www.mmds.org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B12225-5612-419B-A8D5-4B8EEE4C217E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95000"/>
                  </a:prstClr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95000"/>
                </a:prstClr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7120414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Language Model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3"/>
                </a:solidFill>
              </a:rPr>
              <a:t>Statistical machine translation:</a:t>
            </a:r>
          </a:p>
          <a:p>
            <a:pPr lvl="1"/>
            <a:r>
              <a:rPr lang="en-US" dirty="0"/>
              <a:t>Need to count number of times every 5-word sequence occurs in a large corpus of documents</a:t>
            </a:r>
          </a:p>
          <a:p>
            <a:pPr lvl="8"/>
            <a:endParaRPr lang="en-US" dirty="0"/>
          </a:p>
          <a:p>
            <a:r>
              <a:rPr lang="en-US" b="1" dirty="0"/>
              <a:t>Very easy with </a:t>
            </a:r>
            <a:r>
              <a:rPr lang="en-US" b="1" dirty="0" err="1"/>
              <a:t>MapReduce</a:t>
            </a:r>
            <a:r>
              <a:rPr lang="en-US" b="1" dirty="0"/>
              <a:t>:</a:t>
            </a:r>
          </a:p>
          <a:p>
            <a:pPr lvl="1"/>
            <a:r>
              <a:rPr lang="en-US" b="1" dirty="0"/>
              <a:t>Map:</a:t>
            </a:r>
            <a:r>
              <a:rPr lang="en-US" dirty="0"/>
              <a:t> </a:t>
            </a:r>
          </a:p>
          <a:p>
            <a:pPr lvl="2"/>
            <a:r>
              <a:rPr lang="en-US" dirty="0"/>
              <a:t>Extract (5-word sequence, count) from document</a:t>
            </a:r>
          </a:p>
          <a:p>
            <a:pPr lvl="1"/>
            <a:r>
              <a:rPr lang="en-US" b="1" dirty="0"/>
              <a:t>Reduce: </a:t>
            </a:r>
          </a:p>
          <a:p>
            <a:pPr lvl="2"/>
            <a:r>
              <a:rPr lang="en-US" dirty="0"/>
              <a:t>Combine the counts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95000"/>
                  </a:prstClr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J. Leskovec, A. Rajaraman, J. Ullman: Mining of Massive Datasets, http://www.mmds.org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B12225-5612-419B-A8D5-4B8EEE4C217E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95000"/>
                  </a:prstClr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95000"/>
                </a:prstClr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7481344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Join By Map-Reduce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1"/>
            <a:ext cx="8229600" cy="2133600"/>
          </a:xfrm>
        </p:spPr>
        <p:txBody>
          <a:bodyPr/>
          <a:lstStyle/>
          <a:p>
            <a:r>
              <a:rPr lang="en-US" b="1" dirty="0"/>
              <a:t>Compute the natural join </a:t>
            </a:r>
            <a:r>
              <a:rPr lang="en-US" b="1" i="1" dirty="0"/>
              <a:t>R(A,B) </a:t>
            </a:r>
            <a:r>
              <a:rPr lang="en-US" b="1" dirty="0"/>
              <a:t>⋈</a:t>
            </a:r>
            <a:r>
              <a:rPr lang="en-US" b="1" i="1" dirty="0"/>
              <a:t> S(B,C)</a:t>
            </a:r>
          </a:p>
          <a:p>
            <a:r>
              <a:rPr lang="en-US" i="1" dirty="0"/>
              <a:t>R</a:t>
            </a:r>
            <a:r>
              <a:rPr lang="en-US" dirty="0"/>
              <a:t> and </a:t>
            </a:r>
            <a:r>
              <a:rPr lang="en-US" i="1" dirty="0"/>
              <a:t>S</a:t>
            </a:r>
            <a:r>
              <a:rPr lang="en-US" dirty="0"/>
              <a:t> are each stored in files</a:t>
            </a:r>
          </a:p>
          <a:p>
            <a:r>
              <a:rPr lang="en-US" dirty="0"/>
              <a:t>Tuples are pairs </a:t>
            </a:r>
            <a:r>
              <a:rPr lang="en-US" i="1" dirty="0"/>
              <a:t>(</a:t>
            </a:r>
            <a:r>
              <a:rPr lang="en-US" i="1" dirty="0" err="1"/>
              <a:t>a,b</a:t>
            </a:r>
            <a:r>
              <a:rPr lang="en-US" i="1" dirty="0"/>
              <a:t>)</a:t>
            </a:r>
            <a:r>
              <a:rPr lang="en-US" dirty="0"/>
              <a:t> or </a:t>
            </a:r>
            <a:r>
              <a:rPr lang="en-US" i="1" dirty="0"/>
              <a:t>(</a:t>
            </a:r>
            <a:r>
              <a:rPr lang="en-US" i="1" dirty="0" err="1"/>
              <a:t>b,c</a:t>
            </a:r>
            <a:r>
              <a:rPr lang="en-US" i="1" dirty="0"/>
              <a:t>)</a:t>
            </a:r>
          </a:p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95000"/>
                  </a:prstClr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J. Leskovec, A. Rajaraman, J. Ullman: Mining of Massive Datasets, http://www.mmds.org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95000"/>
                </a:prstClr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B12225-5612-419B-A8D5-4B8EEE4C217E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95000"/>
                  </a:prstClr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95000"/>
                </a:prstClr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04800" y="3581400"/>
          <a:ext cx="2209800" cy="1854200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1104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4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en-US" baseline="-25000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en-US" baseline="-25000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en-US" baseline="-25000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en-US" baseline="-25000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en-US" baseline="-25000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en-US" baseline="-25000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en-US" baseline="-25000" dirty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en-US" baseline="-25000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3810000" y="3657600"/>
          <a:ext cx="2209800" cy="1483360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1104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4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en-US" baseline="-25000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lang="en-US" baseline="-25000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en-US" baseline="-25000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lang="en-US" baseline="-25000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en-US" baseline="-25000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lang="en-US" baseline="-25000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2667000" y="4038600"/>
            <a:ext cx="69602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⋈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6705600" y="3657600"/>
          <a:ext cx="2209800" cy="1483360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1104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4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en-US" baseline="-25000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lang="en-US" baseline="-25000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en-US" baseline="-25000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lang="en-US" baseline="-25000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en-US" baseline="-25000" dirty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lang="en-US" baseline="-25000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6085776" y="4064000"/>
            <a:ext cx="50045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=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26154" y="55626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754022" y="52578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1371469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Map-Reduce Join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610600" cy="5257801"/>
          </a:xfrm>
        </p:spPr>
        <p:txBody>
          <a:bodyPr/>
          <a:lstStyle/>
          <a:p>
            <a:r>
              <a:rPr lang="en-US" b="1" dirty="0">
                <a:solidFill>
                  <a:srgbClr val="FF0066"/>
                </a:solidFill>
              </a:rPr>
              <a:t>A Map process turns:</a:t>
            </a:r>
          </a:p>
          <a:p>
            <a:pPr lvl="1"/>
            <a:r>
              <a:rPr lang="en-US" dirty="0"/>
              <a:t>Each input tuple </a:t>
            </a:r>
            <a:r>
              <a:rPr lang="en-US" i="1" dirty="0"/>
              <a:t>R(</a:t>
            </a:r>
            <a:r>
              <a:rPr lang="en-US" i="1" dirty="0" err="1"/>
              <a:t>a,b</a:t>
            </a:r>
            <a:r>
              <a:rPr lang="en-US" i="1" dirty="0"/>
              <a:t>)</a:t>
            </a:r>
            <a:r>
              <a:rPr lang="en-US" dirty="0"/>
              <a:t> into key-value pair </a:t>
            </a:r>
            <a:r>
              <a:rPr lang="en-US" i="1" dirty="0"/>
              <a:t>(b,(</a:t>
            </a:r>
            <a:r>
              <a:rPr lang="en-US" i="1" dirty="0" err="1"/>
              <a:t>a,R</a:t>
            </a:r>
            <a:r>
              <a:rPr lang="en-US" i="1" dirty="0"/>
              <a:t>))</a:t>
            </a:r>
          </a:p>
          <a:p>
            <a:pPr lvl="1"/>
            <a:r>
              <a:rPr lang="en-US" dirty="0"/>
              <a:t>Each input tuple </a:t>
            </a:r>
            <a:r>
              <a:rPr lang="en-US" i="1" dirty="0"/>
              <a:t>S(</a:t>
            </a:r>
            <a:r>
              <a:rPr lang="en-US" i="1" dirty="0" err="1"/>
              <a:t>b,c</a:t>
            </a:r>
            <a:r>
              <a:rPr lang="en-US" i="1" dirty="0"/>
              <a:t>)</a:t>
            </a:r>
            <a:r>
              <a:rPr lang="en-US" dirty="0"/>
              <a:t> into </a:t>
            </a:r>
            <a:r>
              <a:rPr lang="en-US" i="1" dirty="0"/>
              <a:t>(b,(</a:t>
            </a:r>
            <a:r>
              <a:rPr lang="en-US" i="1" dirty="0" err="1"/>
              <a:t>c,S</a:t>
            </a:r>
            <a:r>
              <a:rPr lang="en-US" i="1" dirty="0"/>
              <a:t>))</a:t>
            </a:r>
          </a:p>
          <a:p>
            <a:pPr lvl="8"/>
            <a:endParaRPr lang="en-US" dirty="0"/>
          </a:p>
          <a:p>
            <a:r>
              <a:rPr lang="en-US" b="1" dirty="0"/>
              <a:t>Map processes</a:t>
            </a:r>
            <a:r>
              <a:rPr lang="en-US" dirty="0"/>
              <a:t> send each key-value pair with key </a:t>
            </a:r>
            <a:r>
              <a:rPr lang="en-US" i="1" dirty="0"/>
              <a:t>b</a:t>
            </a:r>
            <a:r>
              <a:rPr lang="en-US" dirty="0"/>
              <a:t> to Reduce process</a:t>
            </a:r>
          </a:p>
          <a:p>
            <a:pPr lvl="1"/>
            <a:r>
              <a:rPr lang="en-US" dirty="0" err="1"/>
              <a:t>Hadoop</a:t>
            </a:r>
            <a:r>
              <a:rPr lang="en-US" dirty="0"/>
              <a:t> does this automatically; just tell it what </a:t>
            </a:r>
            <a:r>
              <a:rPr lang="en-US" i="1" dirty="0"/>
              <a:t>k</a:t>
            </a:r>
            <a:r>
              <a:rPr lang="en-US" dirty="0"/>
              <a:t> is.</a:t>
            </a:r>
          </a:p>
          <a:p>
            <a:r>
              <a:rPr lang="en-US" dirty="0"/>
              <a:t>Each </a:t>
            </a:r>
            <a:r>
              <a:rPr lang="en-US" b="1" dirty="0"/>
              <a:t>Reduce process</a:t>
            </a:r>
            <a:r>
              <a:rPr lang="en-US" dirty="0"/>
              <a:t> matches all the pairs </a:t>
            </a:r>
            <a:r>
              <a:rPr lang="en-US" i="1" dirty="0"/>
              <a:t>(b,(</a:t>
            </a:r>
            <a:r>
              <a:rPr lang="en-US" i="1" dirty="0" err="1"/>
              <a:t>a,R</a:t>
            </a:r>
            <a:r>
              <a:rPr lang="en-US" i="1" dirty="0"/>
              <a:t>))</a:t>
            </a:r>
            <a:r>
              <a:rPr lang="en-US" dirty="0"/>
              <a:t> with all </a:t>
            </a:r>
            <a:r>
              <a:rPr lang="en-US" i="1" dirty="0"/>
              <a:t>(b,(</a:t>
            </a:r>
            <a:r>
              <a:rPr lang="en-US" i="1" dirty="0" err="1"/>
              <a:t>c,S</a:t>
            </a:r>
            <a:r>
              <a:rPr lang="en-US" i="1" dirty="0"/>
              <a:t>)) </a:t>
            </a:r>
            <a:r>
              <a:rPr lang="en-US" dirty="0"/>
              <a:t>and outputs </a:t>
            </a:r>
            <a:r>
              <a:rPr lang="en-US" i="1" dirty="0"/>
              <a:t>(</a:t>
            </a:r>
            <a:r>
              <a:rPr lang="en-US" i="1" dirty="0" err="1"/>
              <a:t>a,b,c</a:t>
            </a:r>
            <a:r>
              <a:rPr lang="en-US" i="1" dirty="0"/>
              <a:t>)</a:t>
            </a:r>
            <a:r>
              <a:rPr lang="en-US" dirty="0"/>
              <a:t>.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95000"/>
                  </a:prstClr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J. Leskovec, A. Rajaraman, J. Ullman: Mining of Massive Datasets, http://www.mmds.org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B12225-5612-419B-A8D5-4B8EEE4C217E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95000"/>
                  </a:prstClr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95000"/>
                </a:prstClr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1998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multiplication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7" name="Picture 6" descr="A diagram of a mathematical equation&#10;&#10;AI-generated content may be incorrect.">
            <a:extLst>
              <a:ext uri="{FF2B5EF4-FFF2-40B4-BE49-F238E27FC236}">
                <a16:creationId xmlns:a16="http://schemas.microsoft.com/office/drawing/2014/main" id="{31343F48-76E1-6076-BAE8-FCEA4B5BF6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8460" y="2134552"/>
            <a:ext cx="6200775" cy="2314575"/>
          </a:xfrm>
          <a:prstGeom prst="rect">
            <a:avLst/>
          </a:prstGeom>
        </p:spPr>
      </p:pic>
      <p:pic>
        <p:nvPicPr>
          <p:cNvPr id="12" name="Picture 11" descr="A mathematical equation with numbers and symbols&#10;&#10;AI-generated content may be incorrect.">
            <a:extLst>
              <a:ext uri="{FF2B5EF4-FFF2-40B4-BE49-F238E27FC236}">
                <a16:creationId xmlns:a16="http://schemas.microsoft.com/office/drawing/2014/main" id="{82421405-ADF7-B895-631D-C762BF9B0F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2317" y="4794722"/>
            <a:ext cx="4279365" cy="1752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4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multiplication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 algn="ctr">
              <a:buNone/>
            </a:pPr>
            <a:r>
              <a:rPr lang="en-US" sz="4000" dirty="0"/>
              <a:t>Matrix – Vector Multiplication</a:t>
            </a:r>
          </a:p>
          <a:p>
            <a:pPr marL="118872" indent="0" algn="ctr">
              <a:buNone/>
            </a:pPr>
            <a:r>
              <a:rPr lang="en-US" sz="4000" dirty="0"/>
              <a:t>	and </a:t>
            </a:r>
          </a:p>
          <a:p>
            <a:pPr marL="118872" indent="0" algn="ctr">
              <a:buNone/>
            </a:pPr>
            <a:r>
              <a:rPr lang="en-US" sz="4000" dirty="0"/>
              <a:t>Matrix – Matrix Multiplication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J. Leskovec, A. Rajaraman, J. Ullman: Mining of Massive Datasets, http://www.mmds.org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9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883E689-78CD-4117-8F97-44F0B344D9D3}"/>
                  </a:ext>
                </a:extLst>
              </p:cNvPr>
              <p:cNvSpPr txBox="1"/>
              <p:nvPr/>
            </p:nvSpPr>
            <p:spPr>
              <a:xfrm>
                <a:off x="1676400" y="3486150"/>
                <a:ext cx="5563800" cy="120391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/>
                  <a:t>Compute the product of matrix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/>
                      </a:rPr>
                      <m:t>𝑀</m:t>
                    </m:r>
                    <m:r>
                      <a:rPr lang="en-US" i="1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/>
                  <a:t>with vector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/>
                      </a:rPr>
                      <m:t>𝑣</m:t>
                    </m:r>
                  </m:oMath>
                </a14:m>
                <a:endParaRPr lang="en-US">
                  <a:solidFill>
                    <a:srgbClr val="C0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𝑀𝑣</m:t>
                              </m:r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sup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𝑖𝑗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883E689-78CD-4117-8F97-44F0B344D9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3486150"/>
                <a:ext cx="5563800" cy="1203919"/>
              </a:xfrm>
              <a:prstGeom prst="rect">
                <a:avLst/>
              </a:prstGeom>
              <a:blipFill>
                <a:blip r:embed="rId2"/>
                <a:stretch>
                  <a:fillRect l="-876" t="-30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>
            <a:extLst>
              <a:ext uri="{FF2B5EF4-FFF2-40B4-BE49-F238E27FC236}">
                <a16:creationId xmlns:a16="http://schemas.microsoft.com/office/drawing/2014/main" id="{203990F8-336C-4F37-B53E-B792926779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250" y="3893017"/>
            <a:ext cx="1752600" cy="985838"/>
          </a:xfrm>
          <a:prstGeom prst="rect">
            <a:avLst/>
          </a:prstGeom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9BFC700C-082F-41AD-9923-B8D8812A574B}"/>
              </a:ext>
            </a:extLst>
          </p:cNvPr>
          <p:cNvGrpSpPr/>
          <p:nvPr/>
        </p:nvGrpSpPr>
        <p:grpSpPr>
          <a:xfrm>
            <a:off x="4343400" y="3733800"/>
            <a:ext cx="4420800" cy="1760840"/>
            <a:chOff x="4343400" y="3733800"/>
            <a:chExt cx="4420800" cy="1760840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C519838D-7986-4DC4-B868-35E36316EDA8}"/>
                </a:ext>
              </a:extLst>
            </p:cNvPr>
            <p:cNvSpPr/>
            <p:nvPr/>
          </p:nvSpPr>
          <p:spPr>
            <a:xfrm>
              <a:off x="4343400" y="3733800"/>
              <a:ext cx="609600" cy="304800"/>
            </a:xfrm>
            <a:prstGeom prst="ellipse">
              <a:avLst/>
            </a:prstGeom>
            <a:ln w="38100">
              <a:solidFill>
                <a:srgbClr val="008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D7EEC610-89B4-4BB0-AD79-5C4A2D2E5954}"/>
                </a:ext>
              </a:extLst>
            </p:cNvPr>
            <p:cNvCxnSpPr>
              <a:cxnSpLocks/>
              <a:stCxn id="16" idx="0"/>
            </p:cNvCxnSpPr>
            <p:nvPr/>
          </p:nvCxnSpPr>
          <p:spPr>
            <a:xfrm flipH="1" flipV="1">
              <a:off x="4953000" y="3886202"/>
              <a:ext cx="2667600" cy="1239106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5C1AAC25-3D62-4C09-8B50-227B6B1F93A5}"/>
                </a:ext>
              </a:extLst>
            </p:cNvPr>
            <p:cNvSpPr txBox="1"/>
            <p:nvPr/>
          </p:nvSpPr>
          <p:spPr>
            <a:xfrm>
              <a:off x="6477000" y="5125308"/>
              <a:ext cx="228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>
                  <a:latin typeface="Arial" pitchFamily="34" charset="0"/>
                  <a:cs typeface="Arial" pitchFamily="34" charset="0"/>
                </a:rPr>
                <a:t>30,000,000,000,000</a:t>
              </a:r>
            </a:p>
          </p:txBody>
        </p:sp>
        <p:pic>
          <p:nvPicPr>
            <p:cNvPr id="1026" name="Picture 2" descr="Question Mark PNG Transparent Images | PNG All">
              <a:extLst>
                <a:ext uri="{FF2B5EF4-FFF2-40B4-BE49-F238E27FC236}">
                  <a16:creationId xmlns:a16="http://schemas.microsoft.com/office/drawing/2014/main" id="{21A4D2C2-78B7-4D16-B23E-29FE0DACF29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25837" y="3986144"/>
              <a:ext cx="614363" cy="6143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59333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>
        <a:ln w="38100">
          <a:solidFill>
            <a:srgbClr val="008000"/>
          </a:solidFill>
        </a:ln>
      </a:spPr>
      <a:bodyPr rtlCol="0" anchor="ctr"/>
      <a:lstStyle>
        <a:defPPr algn="ctr">
          <a:defRPr/>
        </a:defPPr>
      </a:lstStyle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spDef>
    <a:lnDef>
      <a:spPr>
        <a:ln w="28575"/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abrown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abrown-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brown-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rown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rown-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rown-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rown-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rown-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rown-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418</TotalTime>
  <Words>2809</Words>
  <Application>Microsoft Office PowerPoint</Application>
  <PresentationFormat>On-screen Show (4:3)</PresentationFormat>
  <Paragraphs>746</Paragraphs>
  <Slides>30</Slides>
  <Notes>8</Notes>
  <HiddenSlides>2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43" baseType="lpstr">
      <vt:lpstr>ＭＳ Ｐゴシック</vt:lpstr>
      <vt:lpstr>Arial</vt:lpstr>
      <vt:lpstr>Calibri</vt:lpstr>
      <vt:lpstr>Cambria Math</vt:lpstr>
      <vt:lpstr>Corbel</vt:lpstr>
      <vt:lpstr>Courier New</vt:lpstr>
      <vt:lpstr>Symbol</vt:lpstr>
      <vt:lpstr>Times New Roman</vt:lpstr>
      <vt:lpstr>Whitney-BlackSC</vt:lpstr>
      <vt:lpstr>Wingdings</vt:lpstr>
      <vt:lpstr>Wingdings 2</vt:lpstr>
      <vt:lpstr>Module</vt:lpstr>
      <vt:lpstr>abrown-template</vt:lpstr>
      <vt:lpstr>CIS 4517/5517:  Data Intensive and Cloud Computing  MapReduce examples</vt:lpstr>
      <vt:lpstr>Problems Suited for  Map-Reduce</vt:lpstr>
      <vt:lpstr>Examples</vt:lpstr>
      <vt:lpstr>Example: Host size</vt:lpstr>
      <vt:lpstr>Example: Language Model</vt:lpstr>
      <vt:lpstr>Example: Join By Map-Reduce</vt:lpstr>
      <vt:lpstr>Map-Reduce Join</vt:lpstr>
      <vt:lpstr>Matrix multiplication</vt:lpstr>
      <vt:lpstr>Matrix multiplication</vt:lpstr>
      <vt:lpstr>Matrix-Vector multiplication</vt:lpstr>
      <vt:lpstr>Matrix-vector multiplication</vt:lpstr>
      <vt:lpstr>Matrix-vector multiplication</vt:lpstr>
      <vt:lpstr>Example: Sparse Matrices with Map/Reduce</vt:lpstr>
      <vt:lpstr>Computing Sparse Matrix Product</vt:lpstr>
      <vt:lpstr>Phase 1 Map of Matrix Multiply</vt:lpstr>
      <vt:lpstr>Phase 1 “Reduce” of Matrix Multiply</vt:lpstr>
      <vt:lpstr>Phase 2 Map of Matrix Multiply</vt:lpstr>
      <vt:lpstr>Phase 2 Reduce of Matrix Multiply</vt:lpstr>
      <vt:lpstr>More on Matrix – Matrix Multiplication</vt:lpstr>
      <vt:lpstr>More examples of Map/Reduce</vt:lpstr>
      <vt:lpstr>Example: Host size</vt:lpstr>
      <vt:lpstr>Chaining Multiple MapReduce </vt:lpstr>
      <vt:lpstr>Example: Language Model</vt:lpstr>
      <vt:lpstr>Example : Graph reversal</vt:lpstr>
      <vt:lpstr>Phase 1 Mapper</vt:lpstr>
      <vt:lpstr>Phase 1 Reducer</vt:lpstr>
      <vt:lpstr>MM Phase 1 Reducer (cont.)</vt:lpstr>
      <vt:lpstr>Phase 2 Mapper</vt:lpstr>
      <vt:lpstr>Graph Phase 2 Reducer</vt:lpstr>
      <vt:lpstr>Next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CIS 4517:  Data Intensive and Cloud Computing  Map-Reduce and the New Software Stack</dc:title>
  <dc:subject/>
  <dc:creator/>
  <cp:keywords/>
  <dc:description/>
  <cp:lastModifiedBy>Eduard C. Dragut</cp:lastModifiedBy>
  <cp:revision>3</cp:revision>
  <cp:lastPrinted>2011-10-20T04:01:43Z</cp:lastPrinted>
  <dcterms:created xsi:type="dcterms:W3CDTF">2009-06-12T17:14:38Z</dcterms:created>
  <dcterms:modified xsi:type="dcterms:W3CDTF">2025-02-19T21:01:08Z</dcterms:modified>
  <cp:category/>
</cp:coreProperties>
</file>