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8" r:id="rId2"/>
  </p:sldMasterIdLst>
  <p:notesMasterIdLst>
    <p:notesMasterId r:id="rId33"/>
  </p:notesMasterIdLst>
  <p:handoutMasterIdLst>
    <p:handoutMasterId r:id="rId34"/>
  </p:handoutMasterIdLst>
  <p:sldIdLst>
    <p:sldId id="352" r:id="rId3"/>
    <p:sldId id="302" r:id="rId4"/>
    <p:sldId id="349" r:id="rId5"/>
    <p:sldId id="350" r:id="rId6"/>
    <p:sldId id="351" r:id="rId7"/>
    <p:sldId id="303" r:id="rId8"/>
    <p:sldId id="344" r:id="rId9"/>
    <p:sldId id="304" r:id="rId10"/>
    <p:sldId id="305" r:id="rId11"/>
    <p:sldId id="338" r:id="rId12"/>
    <p:sldId id="306" r:id="rId13"/>
    <p:sldId id="307" r:id="rId14"/>
    <p:sldId id="341" r:id="rId15"/>
    <p:sldId id="308" r:id="rId16"/>
    <p:sldId id="309" r:id="rId17"/>
    <p:sldId id="310" r:id="rId18"/>
    <p:sldId id="311" r:id="rId19"/>
    <p:sldId id="312" r:id="rId20"/>
    <p:sldId id="353" r:id="rId21"/>
    <p:sldId id="354" r:id="rId22"/>
    <p:sldId id="355" r:id="rId23"/>
    <p:sldId id="356" r:id="rId24"/>
    <p:sldId id="357" r:id="rId25"/>
    <p:sldId id="358" r:id="rId26"/>
    <p:sldId id="359" r:id="rId27"/>
    <p:sldId id="360" r:id="rId28"/>
    <p:sldId id="361" r:id="rId29"/>
    <p:sldId id="362" r:id="rId30"/>
    <p:sldId id="363" r:id="rId31"/>
    <p:sldId id="364" r:id="rId3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a:srgbClr val="FF0066"/>
    <a:srgbClr val="0000FF"/>
    <a:srgbClr val="008000"/>
    <a:srgbClr val="FF0000"/>
    <a:srgbClr val="CC00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19" autoAdjust="0"/>
    <p:restoredTop sz="91111" autoAdjust="0"/>
  </p:normalViewPr>
  <p:slideViewPr>
    <p:cSldViewPr>
      <p:cViewPr varScale="1">
        <p:scale>
          <a:sx n="65" d="100"/>
          <a:sy n="65" d="100"/>
        </p:scale>
        <p:origin x="1332" y="78"/>
      </p:cViewPr>
      <p:guideLst>
        <p:guide orient="horz" pos="2160"/>
        <p:guide pos="2880"/>
      </p:guideLst>
    </p:cSldViewPr>
  </p:slideViewPr>
  <p:notesTextViewPr>
    <p:cViewPr>
      <p:scale>
        <a:sx n="100" d="100"/>
        <a:sy n="100" d="100"/>
      </p:scale>
      <p:origin x="0" y="0"/>
    </p:cViewPr>
  </p:notesTextViewPr>
  <p:sorterViewPr>
    <p:cViewPr>
      <p:scale>
        <a:sx n="51" d="100"/>
        <a:sy n="51" d="100"/>
      </p:scale>
      <p:origin x="0" y="3768"/>
    </p:cViewPr>
  </p:sorterViewPr>
  <p:notesViewPr>
    <p:cSldViewPr>
      <p:cViewPr varScale="1">
        <p:scale>
          <a:sx n="53" d="100"/>
          <a:sy n="53" d="100"/>
        </p:scale>
        <p:origin x="-1836" y="-84"/>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30" tIns="45715" rIns="91430" bIns="45715" rtlCol="0"/>
          <a:lstStyle>
            <a:lvl1pPr algn="r">
              <a:defRPr sz="1200"/>
            </a:lvl1pPr>
          </a:lstStyle>
          <a:p>
            <a:fld id="{D3E28C4F-4FE9-4D22-93D8-487A4D01D983}" type="datetimeFigureOut">
              <a:rPr lang="en-US" smtClean="0"/>
              <a:pPr/>
              <a:t>12/10/2018</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30" tIns="45715" rIns="91430" bIns="45715" rtlCol="0" anchor="b"/>
          <a:lstStyle>
            <a:lvl1pPr algn="r">
              <a:defRPr sz="1200"/>
            </a:lvl1pPr>
          </a:lstStyle>
          <a:p>
            <a:fld id="{BD5F390F-F66B-4732-9C46-6C80D0575FA0}" type="slidenum">
              <a:rPr lang="en-US" smtClean="0"/>
              <a:pPr/>
              <a:t>‹#›</a:t>
            </a:fld>
            <a:endParaRPr lang="en-US"/>
          </a:p>
        </p:txBody>
      </p:sp>
    </p:spTree>
    <p:extLst>
      <p:ext uri="{BB962C8B-B14F-4D97-AF65-F5344CB8AC3E}">
        <p14:creationId xmlns:p14="http://schemas.microsoft.com/office/powerpoint/2010/main" val="706496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1" tIns="48326" rIns="96651" bIns="48326" rtlCol="0"/>
          <a:lstStyle>
            <a:lvl1pPr algn="l">
              <a:defRPr sz="13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1" tIns="48326" rIns="96651" bIns="48326" rtlCol="0"/>
          <a:lstStyle>
            <a:lvl1pPr algn="r">
              <a:defRPr sz="1300"/>
            </a:lvl1pPr>
          </a:lstStyle>
          <a:p>
            <a:fld id="{EE18CB36-612C-4E4A-AC83-E89476AEC2BF}" type="datetimeFigureOut">
              <a:rPr lang="en-US" smtClean="0"/>
              <a:pPr/>
              <a:t>12/10/2018</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1" tIns="48326" rIns="96651" bIns="483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5"/>
            <a:ext cx="3169920" cy="480060"/>
          </a:xfrm>
          <a:prstGeom prst="rect">
            <a:avLst/>
          </a:prstGeom>
        </p:spPr>
        <p:txBody>
          <a:bodyPr vert="horz" lIns="96651" tIns="48326" rIns="96651" bIns="48326"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1" tIns="48326" rIns="96651" bIns="48326" rtlCol="0" anchor="b"/>
          <a:lstStyle>
            <a:lvl1pPr algn="r">
              <a:defRPr sz="1300"/>
            </a:lvl1pPr>
          </a:lstStyle>
          <a:p>
            <a:fld id="{EE707532-839C-41A2-9E71-D5288AEAE66A}" type="slidenum">
              <a:rPr lang="en-US" smtClean="0"/>
              <a:pPr/>
              <a:t>‹#›</a:t>
            </a:fld>
            <a:endParaRPr lang="en-US"/>
          </a:p>
        </p:txBody>
      </p:sp>
    </p:spTree>
    <p:extLst>
      <p:ext uri="{BB962C8B-B14F-4D97-AF65-F5344CB8AC3E}">
        <p14:creationId xmlns:p14="http://schemas.microsoft.com/office/powerpoint/2010/main" val="2786649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8104">
              <a:defRPr sz="2300">
                <a:solidFill>
                  <a:schemeClr val="tx1"/>
                </a:solidFill>
                <a:latin typeface="Times New Roman" panose="02020603050405020304" pitchFamily="18" charset="0"/>
              </a:defRPr>
            </a:lvl1pPr>
            <a:lvl2pPr marL="710483" indent="-273263" defTabSz="888104">
              <a:defRPr sz="2300">
                <a:solidFill>
                  <a:schemeClr val="tx1"/>
                </a:solidFill>
                <a:latin typeface="Times New Roman" panose="02020603050405020304" pitchFamily="18" charset="0"/>
              </a:defRPr>
            </a:lvl2pPr>
            <a:lvl3pPr marL="1093051" indent="-218610" defTabSz="888104">
              <a:defRPr sz="2300">
                <a:solidFill>
                  <a:schemeClr val="tx1"/>
                </a:solidFill>
                <a:latin typeface="Times New Roman" panose="02020603050405020304" pitchFamily="18" charset="0"/>
              </a:defRPr>
            </a:lvl3pPr>
            <a:lvl4pPr marL="1530271" indent="-218610" defTabSz="888104">
              <a:defRPr sz="2300">
                <a:solidFill>
                  <a:schemeClr val="tx1"/>
                </a:solidFill>
                <a:latin typeface="Times New Roman" panose="02020603050405020304" pitchFamily="18" charset="0"/>
              </a:defRPr>
            </a:lvl4pPr>
            <a:lvl5pPr marL="1967492" indent="-218610" defTabSz="888104">
              <a:defRPr sz="2300">
                <a:solidFill>
                  <a:schemeClr val="tx1"/>
                </a:solidFill>
                <a:latin typeface="Times New Roman" panose="02020603050405020304" pitchFamily="18" charset="0"/>
              </a:defRPr>
            </a:lvl5pPr>
            <a:lvl6pPr marL="2404712" indent="-218610" defTabSz="888104" eaLnBrk="0" fontAlgn="base" hangingPunct="0">
              <a:spcBef>
                <a:spcPct val="0"/>
              </a:spcBef>
              <a:spcAft>
                <a:spcPct val="0"/>
              </a:spcAft>
              <a:defRPr sz="2300">
                <a:solidFill>
                  <a:schemeClr val="tx1"/>
                </a:solidFill>
                <a:latin typeface="Times New Roman" panose="02020603050405020304" pitchFamily="18" charset="0"/>
              </a:defRPr>
            </a:lvl6pPr>
            <a:lvl7pPr marL="2841932" indent="-218610" defTabSz="888104" eaLnBrk="0" fontAlgn="base" hangingPunct="0">
              <a:spcBef>
                <a:spcPct val="0"/>
              </a:spcBef>
              <a:spcAft>
                <a:spcPct val="0"/>
              </a:spcAft>
              <a:defRPr sz="2300">
                <a:solidFill>
                  <a:schemeClr val="tx1"/>
                </a:solidFill>
                <a:latin typeface="Times New Roman" panose="02020603050405020304" pitchFamily="18" charset="0"/>
              </a:defRPr>
            </a:lvl7pPr>
            <a:lvl8pPr marL="3279153" indent="-218610" defTabSz="888104" eaLnBrk="0" fontAlgn="base" hangingPunct="0">
              <a:spcBef>
                <a:spcPct val="0"/>
              </a:spcBef>
              <a:spcAft>
                <a:spcPct val="0"/>
              </a:spcAft>
              <a:defRPr sz="2300">
                <a:solidFill>
                  <a:schemeClr val="tx1"/>
                </a:solidFill>
                <a:latin typeface="Times New Roman" panose="02020603050405020304" pitchFamily="18" charset="0"/>
              </a:defRPr>
            </a:lvl8pPr>
            <a:lvl9pPr marL="3716373" indent="-218610" defTabSz="888104" eaLnBrk="0" fontAlgn="base" hangingPunct="0">
              <a:spcBef>
                <a:spcPct val="0"/>
              </a:spcBef>
              <a:spcAft>
                <a:spcPct val="0"/>
              </a:spcAft>
              <a:defRPr sz="2300">
                <a:solidFill>
                  <a:schemeClr val="tx1"/>
                </a:solidFill>
                <a:latin typeface="Times New Roman" panose="02020603050405020304" pitchFamily="18" charset="0"/>
              </a:defRPr>
            </a:lvl9pPr>
          </a:lstStyle>
          <a:p>
            <a:fld id="{5120AAB0-0531-4BC3-B2A3-EA012053DCD9}" type="slidenum">
              <a:rPr lang="en-US" altLang="en-US" sz="1100">
                <a:solidFill>
                  <a:srgbClr val="000000"/>
                </a:solidFill>
              </a:rPr>
              <a:pPr/>
              <a:t>1</a:t>
            </a:fld>
            <a:endParaRPr lang="en-US" altLang="en-US" sz="1100">
              <a:solidFill>
                <a:srgbClr val="000000"/>
              </a:solidFill>
            </a:endParaRPr>
          </a:p>
        </p:txBody>
      </p:sp>
      <p:sp>
        <p:nvSpPr>
          <p:cNvPr id="30723" name="Rectangle 2"/>
          <p:cNvSpPr>
            <a:spLocks noGrp="1" noRot="1" noChangeAspect="1" noChangeArrowheads="1" noTextEdit="1"/>
          </p:cNvSpPr>
          <p:nvPr>
            <p:ph type="sldImg"/>
          </p:nvPr>
        </p:nvSpPr>
        <p:spPr>
          <a:xfrm>
            <a:off x="1116013" y="698500"/>
            <a:ext cx="4649787" cy="3486150"/>
          </a:xfrm>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202478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We have</a:t>
            </a:r>
            <a:r>
              <a:rPr lang="en-US" baseline="0" dirty="0" smtClean="0"/>
              <a:t> seen how to set bits to 1 when we add elements to the set we are representing with the Bloom filter.  Now, we need to learn how to test an element for membership in the set.</a:t>
            </a:r>
          </a:p>
          <a:p>
            <a:endParaRPr lang="en-US" baseline="0" dirty="0" smtClean="0"/>
          </a:p>
          <a:p>
            <a:r>
              <a:rPr lang="en-US" baseline="0" dirty="0" smtClean="0"/>
              <a:t>Click 1: Let the element we want to test be y.</a:t>
            </a:r>
          </a:p>
          <a:p>
            <a:endParaRPr lang="en-US" baseline="0" dirty="0" smtClean="0"/>
          </a:p>
          <a:p>
            <a:r>
              <a:rPr lang="en-US" baseline="0" dirty="0" smtClean="0"/>
              <a:t>Click 2: Apply each of the hash functions associated with the Bloom filter to y.  That gives you a set of positions.</a:t>
            </a:r>
          </a:p>
          <a:p>
            <a:endParaRPr lang="en-US" baseline="0" dirty="0" smtClean="0"/>
          </a:p>
          <a:p>
            <a:r>
              <a:rPr lang="en-US" baseline="0" dirty="0" smtClean="0"/>
              <a:t>Click 3: If all these positions are 1, then we say that y was seen before.  If y WAS seen before, then surely all of these positions would have been set to 1, so we will surely say “yes.”  Unfortunately, there can be false positives, since it could be that we never saw y, but some other combination of elements managed to turn on all the bits that y would turn on.</a:t>
            </a:r>
          </a:p>
          <a:p>
            <a:endParaRPr lang="en-US" baseline="0" dirty="0" smtClean="0"/>
          </a:p>
          <a:p>
            <a:r>
              <a:rPr lang="en-US" baseline="0" dirty="0" smtClean="0"/>
              <a:t>Click 4: If one or more of the bits are 0, then we’ll say y was never seen.  That is surely correct, since we know that each would have been set to 1 if y had been seen.  That is, there are no false negatives.</a:t>
            </a:r>
          </a:p>
          <a:p>
            <a:endParaRPr lang="en-US" baseline="0" dirty="0" smtClean="0"/>
          </a:p>
          <a:p>
            <a:r>
              <a:rPr lang="en-US" baseline="0" dirty="0" smtClean="0"/>
              <a:t>A point worth noting is that insert and lookup can involve a single set, as in our example of crawling the Web, or there can be two distinct sets.  If the elements that we lookup become part of the set that the Bloom filter is to represent, then when doing the lookup, if we find some bits are 0, we set them to 1. However, we can also use a Bloom filter to compare two sets.  We form the Bloom filter from one set, and then test each element of the other set for membership by doing a lookup.  In that case, the 0’s we find are left as 0.</a:t>
            </a:r>
          </a:p>
        </p:txBody>
      </p:sp>
      <p:sp>
        <p:nvSpPr>
          <p:cNvPr id="4" name="Slide Number Placeholder 3"/>
          <p:cNvSpPr>
            <a:spLocks noGrp="1"/>
          </p:cNvSpPr>
          <p:nvPr>
            <p:ph type="sldNum" sz="quarter" idx="10"/>
          </p:nvPr>
        </p:nvSpPr>
        <p:spPr/>
        <p:txBody>
          <a:bodyPr/>
          <a:lstStyle/>
          <a:p>
            <a:fld id="{EE707532-839C-41A2-9E71-D5288AEAE66A}" type="slidenum">
              <a:rPr lang="en-US" smtClean="0"/>
              <a:pPr/>
              <a:t>26</a:t>
            </a:fld>
            <a:endParaRPr lang="en-US"/>
          </a:p>
        </p:txBody>
      </p:sp>
    </p:spTree>
    <p:extLst>
      <p:ext uri="{BB962C8B-B14F-4D97-AF65-F5344CB8AC3E}">
        <p14:creationId xmlns:p14="http://schemas.microsoft.com/office/powerpoint/2010/main" val="3650469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take</a:t>
            </a:r>
            <a:r>
              <a:rPr lang="en-US" baseline="0" dirty="0" smtClean="0"/>
              <a:t> up an example of how we test membership in a set.</a:t>
            </a:r>
          </a:p>
          <a:p>
            <a:endParaRPr lang="en-US" baseline="0" dirty="0" smtClean="0"/>
          </a:p>
          <a:p>
            <a:r>
              <a:rPr lang="en-US" baseline="0" dirty="0" smtClean="0"/>
              <a:t>Click 1: We’ll start where we left the previous example.  We had inserted three elements, 25, 159, and 585, into the set, which left the Bloom filter looking like this (POINT).</a:t>
            </a:r>
          </a:p>
          <a:p>
            <a:endParaRPr lang="en-US" baseline="0" dirty="0" smtClean="0"/>
          </a:p>
          <a:p>
            <a:r>
              <a:rPr lang="en-US" baseline="0" dirty="0" smtClean="0"/>
              <a:t>Click 2: Suppose we now want to look up 118, which is 1110110 (POINT) in binary.</a:t>
            </a:r>
          </a:p>
          <a:p>
            <a:endParaRPr lang="en-US" baseline="0" dirty="0" smtClean="0"/>
          </a:p>
          <a:p>
            <a:r>
              <a:rPr lang="en-US" baseline="0" dirty="0" smtClean="0"/>
              <a:t>Click 3: The odd positions form 1110 (DRAW), which is 14 in decimal.  Thus, h1(118) is 14 modulo 11, or 3.</a:t>
            </a:r>
          </a:p>
          <a:p>
            <a:endParaRPr lang="en-US" baseline="0" dirty="0" smtClean="0"/>
          </a:p>
          <a:p>
            <a:r>
              <a:rPr lang="en-US" baseline="0" dirty="0" smtClean="0"/>
              <a:t>Click 4: The even positions give us 101 (DRAW), or 5 in decimal.  That means h2(118) is 5.</a:t>
            </a:r>
          </a:p>
          <a:p>
            <a:endParaRPr lang="en-US" baseline="0" dirty="0" smtClean="0"/>
          </a:p>
          <a:p>
            <a:r>
              <a:rPr lang="en-US" baseline="0" dirty="0" smtClean="0"/>
              <a:t>Click 5: To test membership of y in the set represented by the Bloom filter, we thus look at bits 3 and 5.  Bit 3 is 0 and bit 5 is 1.  That means 118 could not be in the set, because both would have been 1 if so.  We say “no,” and that is the correct answer.</a:t>
            </a:r>
          </a:p>
        </p:txBody>
      </p:sp>
      <p:sp>
        <p:nvSpPr>
          <p:cNvPr id="4" name="Slide Number Placeholder 3"/>
          <p:cNvSpPr>
            <a:spLocks noGrp="1"/>
          </p:cNvSpPr>
          <p:nvPr>
            <p:ph type="sldNum" sz="quarter" idx="10"/>
          </p:nvPr>
        </p:nvSpPr>
        <p:spPr/>
        <p:txBody>
          <a:bodyPr/>
          <a:lstStyle/>
          <a:p>
            <a:fld id="{EE707532-839C-41A2-9E71-D5288AEAE66A}" type="slidenum">
              <a:rPr lang="en-US" smtClean="0"/>
              <a:pPr/>
              <a:t>27</a:t>
            </a:fld>
            <a:endParaRPr lang="en-US"/>
          </a:p>
        </p:txBody>
      </p:sp>
    </p:spTree>
    <p:extLst>
      <p:ext uri="{BB962C8B-B14F-4D97-AF65-F5344CB8AC3E}">
        <p14:creationId xmlns:p14="http://schemas.microsoft.com/office/powerpoint/2010/main" val="4069072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want to do</a:t>
            </a:r>
            <a:r>
              <a:rPr lang="en-US" baseline="0" dirty="0" smtClean="0"/>
              <a:t> a little ugly math to explain how the Bloom filter performs as a function of how big the array is, how many hash functions are used, and how many elements are inserted into the set that the filter represents.</a:t>
            </a:r>
          </a:p>
          <a:p>
            <a:endParaRPr lang="en-US" baseline="0" dirty="0" smtClean="0"/>
          </a:p>
          <a:p>
            <a:r>
              <a:rPr lang="en-US" baseline="0" dirty="0" smtClean="0"/>
              <a:t>Click 1: First, it should be evident that the false-positive rate will be lower if there are few 1’s in the array.  When we hash an element not in the underlying set, the probability we will find a 1 at that position is the fraction of 1’s in the array.  If we have k hash functions, then the probability that an element not in the set will be reported to be in the set is the fraction of 1’s raised to the k-</a:t>
            </a:r>
            <a:r>
              <a:rPr lang="en-US" baseline="0" dirty="0" err="1" smtClean="0"/>
              <a:t>th</a:t>
            </a:r>
            <a:r>
              <a:rPr lang="en-US" baseline="0" dirty="0" smtClean="0"/>
              <a:t> power.</a:t>
            </a:r>
          </a:p>
          <a:p>
            <a:endParaRPr lang="en-US" baseline="0" dirty="0" smtClean="0"/>
          </a:p>
          <a:p>
            <a:r>
              <a:rPr lang="en-US" baseline="0" dirty="0" smtClean="0"/>
              <a:t>Click 2: So what is the fraction of 1’s?  There surely cannot be more 1’s than there are elements inserted, times the number of hash functions.  In practice, it will be almost as large as that.  But collisions, where two different </a:t>
            </a:r>
            <a:r>
              <a:rPr lang="en-US" baseline="0" dirty="0" err="1" smtClean="0"/>
              <a:t>hashings</a:t>
            </a:r>
            <a:r>
              <a:rPr lang="en-US" baseline="0" dirty="0" smtClean="0"/>
              <a:t> coincide and set the same bit to 1 will make the actual number slightly lower.   At first, when almost all bits are 0, collisions are rare.  But suppose 50% of the bits are now 1.  If we apply one of the hash functions to a new element, there is a 50% chance that it will lead us to a bit that is already 1, and thus the number of 1’s will not change when we apply this hash function to this element.</a:t>
            </a:r>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28</a:t>
            </a:fld>
            <a:endParaRPr lang="en-US"/>
          </a:p>
        </p:txBody>
      </p:sp>
    </p:spTree>
    <p:extLst>
      <p:ext uri="{BB962C8B-B14F-4D97-AF65-F5344CB8AC3E}">
        <p14:creationId xmlns:p14="http://schemas.microsoft.com/office/powerpoint/2010/main" val="2995443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like to think of picking random bits of a Bloom filter to set to 1 as throwing</a:t>
            </a:r>
            <a:r>
              <a:rPr lang="en-US" baseline="0" dirty="0" smtClean="0"/>
              <a:t> darts at a collection of targets – one target for each bit of the array.  So suppose we have d darts.  In our intended application, d would be the product of the number of inserted items times the number of hash functions.   Also, let there be t targets. t would be the number of bits of the array.</a:t>
            </a:r>
          </a:p>
          <a:p>
            <a:endParaRPr lang="en-US" baseline="0" dirty="0" smtClean="0"/>
          </a:p>
          <a:p>
            <a:r>
              <a:rPr lang="en-US" baseline="0" dirty="0" smtClean="0"/>
              <a:t>Click 1: What we want to know is how many targets are hit by at least one dart.  These are the bits that get set to 1.</a:t>
            </a:r>
          </a:p>
          <a:p>
            <a:endParaRPr lang="en-US" baseline="0" dirty="0" smtClean="0"/>
          </a:p>
          <a:p>
            <a:r>
              <a:rPr lang="en-US" baseline="0" dirty="0" smtClean="0"/>
              <a:t>Click 2: To calculate this number, start with the observation that if we throw one dart, the probability that a given target is hit is 1/t.</a:t>
            </a:r>
          </a:p>
          <a:p>
            <a:endParaRPr lang="en-US" baseline="0" dirty="0" smtClean="0"/>
          </a:p>
          <a:p>
            <a:r>
              <a:rPr lang="en-US" baseline="0" dirty="0" smtClean="0"/>
              <a:t>Click 3: And if we throw d darts, the probability that none hit the target, that is, the bit remains 0, is (1-1/t) to the power d.  That is, 1-1/t (POINT) is the probability one dart does not hit, and when we raise this to the d-</a:t>
            </a:r>
            <a:r>
              <a:rPr lang="en-US" baseline="0" dirty="0" err="1" smtClean="0"/>
              <a:t>th</a:t>
            </a:r>
            <a:r>
              <a:rPr lang="en-US" baseline="0" dirty="0" smtClean="0"/>
              <a:t> power we get the probability that no dart hits.</a:t>
            </a:r>
          </a:p>
          <a:p>
            <a:endParaRPr lang="en-US" baseline="0" dirty="0" smtClean="0"/>
          </a:p>
          <a:p>
            <a:r>
              <a:rPr lang="en-US" baseline="0" dirty="0" smtClean="0"/>
              <a:t>Click 4: I’m going to rewrite the power d as t times d over t (POINT).  Obviously that’s just another way of writing d.  But the reason I want to do that is that this part, 1-1/t raised to the t-</a:t>
            </a:r>
            <a:r>
              <a:rPr lang="en-US" baseline="0" dirty="0" err="1" smtClean="0"/>
              <a:t>th</a:t>
            </a:r>
            <a:r>
              <a:rPr lang="en-US" baseline="0" dirty="0" smtClean="0"/>
              <a:t> power (POINT)  has a well known approximation, as long as t is large.  It is 1/e (DRAW), where e is the base of natural logarithms.  1/e is about 0.37.   In this case, t is certainly large, since it is the number of bits in the array.  Thus, a very good approximation to the fraction of 0’s that remain is e to the minus d/t (POINT).  I write it this way, since 1/e is the same as e to the -1.</a:t>
            </a:r>
          </a:p>
        </p:txBody>
      </p:sp>
      <p:sp>
        <p:nvSpPr>
          <p:cNvPr id="4" name="Slide Number Placeholder 3"/>
          <p:cNvSpPr>
            <a:spLocks noGrp="1"/>
          </p:cNvSpPr>
          <p:nvPr>
            <p:ph type="sldNum" sz="quarter" idx="10"/>
          </p:nvPr>
        </p:nvSpPr>
        <p:spPr/>
        <p:txBody>
          <a:bodyPr/>
          <a:lstStyle/>
          <a:p>
            <a:fld id="{EE707532-839C-41A2-9E71-D5288AEAE66A}" type="slidenum">
              <a:rPr lang="en-US" smtClean="0"/>
              <a:pPr/>
              <a:t>29</a:t>
            </a:fld>
            <a:endParaRPr lang="en-US"/>
          </a:p>
        </p:txBody>
      </p:sp>
    </p:spTree>
    <p:extLst>
      <p:ext uri="{BB962C8B-B14F-4D97-AF65-F5344CB8AC3E}">
        <p14:creationId xmlns:p14="http://schemas.microsoft.com/office/powerpoint/2010/main" val="2202518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a:t>
            </a:r>
            <a:r>
              <a:rPr lang="en-US" baseline="0" dirty="0" smtClean="0"/>
              <a:t> let’s use a Bloom filter consisting of a billion bits, and let’s use five hash functions.  Suppose we insert a hundred million elements.</a:t>
            </a:r>
          </a:p>
          <a:p>
            <a:endParaRPr lang="en-US" baseline="0" dirty="0" smtClean="0"/>
          </a:p>
          <a:p>
            <a:r>
              <a:rPr lang="en-US" baseline="0" dirty="0" smtClean="0"/>
              <a:t>Click 1: Then we do half a billion hashes, so we might set to 1 as many as half the bits of the array.  In terms of darts and targets, t is a billion targets, and d is five hundred million darts, or half of t.</a:t>
            </a:r>
          </a:p>
          <a:p>
            <a:endParaRPr lang="en-US" baseline="0" dirty="0" smtClean="0"/>
          </a:p>
          <a:p>
            <a:r>
              <a:rPr lang="en-US" baseline="0" dirty="0" smtClean="0"/>
              <a:t>Click 2: Using the formula we derived on the previous slide, the fraction of bits that remain 0 will be e to the minus d/t, or e to the minus ½.  This value is .607.</a:t>
            </a:r>
          </a:p>
          <a:p>
            <a:endParaRPr lang="en-US" baseline="0" dirty="0" smtClean="0"/>
          </a:p>
          <a:p>
            <a:r>
              <a:rPr lang="en-US" baseline="0" dirty="0" smtClean="0"/>
              <a:t>Click 3: Or put another way, the fraction of 1’s will be .393, somewhat less than half.  The fact that it is less than half is explained by the existence of collisions as we apply all the hash functions to all the elements that are inserted.</a:t>
            </a:r>
          </a:p>
          <a:p>
            <a:endParaRPr lang="en-US" baseline="0" dirty="0" smtClean="0"/>
          </a:p>
          <a:p>
            <a:r>
              <a:rPr lang="en-US" baseline="0" dirty="0" smtClean="0"/>
              <a:t>Click 4: From this information, we can calculate the probability of a false positive.  For element y to be a false positive, all five hash functions must take it to bits that are 1.  The probability of one hash function doing so is .393, and the probability that all five do is that raised to the 5</a:t>
            </a:r>
            <a:r>
              <a:rPr lang="en-US" baseline="30000" dirty="0" smtClean="0"/>
              <a:t>th</a:t>
            </a:r>
            <a:r>
              <a:rPr lang="en-US" baseline="0" dirty="0" smtClean="0"/>
              <a:t> power, or .00937.  That’s a little less than one percent.</a:t>
            </a:r>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30</a:t>
            </a:fld>
            <a:endParaRPr lang="en-US"/>
          </a:p>
        </p:txBody>
      </p:sp>
    </p:spTree>
    <p:extLst>
      <p:ext uri="{BB962C8B-B14F-4D97-AF65-F5344CB8AC3E}">
        <p14:creationId xmlns:p14="http://schemas.microsoft.com/office/powerpoint/2010/main" val="260232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a:t>
            </a:r>
            <a:r>
              <a:rPr lang="en-US" baseline="0" dirty="0"/>
              <a:t> many of you are dual-degree with Wharton?  How many have taken courses on economic or financial forecasting?</a:t>
            </a:r>
          </a:p>
        </p:txBody>
      </p:sp>
      <p:sp>
        <p:nvSpPr>
          <p:cNvPr id="4" name="Slide Number Placeholder 3"/>
          <p:cNvSpPr>
            <a:spLocks noGrp="1"/>
          </p:cNvSpPr>
          <p:nvPr>
            <p:ph type="sldNum" sz="quarter" idx="10"/>
          </p:nvPr>
        </p:nvSpPr>
        <p:spPr/>
        <p:txBody>
          <a:bodyPr/>
          <a:lstStyle/>
          <a:p>
            <a:fld id="{D37F8DB4-A4FF-4A8B-9A85-9B1874A58FCC}" type="slidenum">
              <a:rPr lang="en-US" smtClean="0"/>
              <a:pPr/>
              <a:t>4</a:t>
            </a:fld>
            <a:endParaRPr lang="en-US"/>
          </a:p>
        </p:txBody>
      </p:sp>
    </p:spTree>
    <p:extLst>
      <p:ext uri="{BB962C8B-B14F-4D97-AF65-F5344CB8AC3E}">
        <p14:creationId xmlns:p14="http://schemas.microsoft.com/office/powerpoint/2010/main" val="1095435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ea typeface="ＭＳ Ｐゴシック" pitchFamily="34" charset="-128"/>
              </a:rPr>
              <a:t>d/100</a:t>
            </a:r>
            <a:r>
              <a:rPr lang="en-US" baseline="0" dirty="0" smtClean="0">
                <a:ea typeface="ＭＳ Ｐゴシック" pitchFamily="34" charset="-128"/>
              </a:rPr>
              <a:t> appear </a:t>
            </a:r>
            <a:r>
              <a:rPr lang="en-US" baseline="0" dirty="0" err="1" smtClean="0">
                <a:ea typeface="ＭＳ Ｐゴシック" pitchFamily="34" charset="-128"/>
              </a:rPr>
              <a:t>twitece</a:t>
            </a:r>
            <a:r>
              <a:rPr lang="en-US" dirty="0" smtClean="0">
                <a:ea typeface="ＭＳ Ｐゴシック" pitchFamily="34" charset="-128"/>
              </a:rPr>
              <a:t>:</a:t>
            </a:r>
            <a:r>
              <a:rPr lang="en-US" baseline="0" dirty="0" smtClean="0">
                <a:ea typeface="ＭＳ Ｐゴシック" pitchFamily="34" charset="-128"/>
              </a:rPr>
              <a:t> </a:t>
            </a:r>
            <a:r>
              <a:rPr lang="en-US" dirty="0" smtClean="0">
                <a:ea typeface="ＭＳ Ｐゴシック" pitchFamily="34" charset="-128"/>
              </a:rPr>
              <a:t>1</a:t>
            </a:r>
            <a:r>
              <a:rPr lang="en-US" baseline="30000" dirty="0" smtClean="0">
                <a:ea typeface="ＭＳ Ｐゴシック" pitchFamily="34" charset="-128"/>
              </a:rPr>
              <a:t>st</a:t>
            </a:r>
            <a:r>
              <a:rPr lang="en-US" dirty="0" smtClean="0">
                <a:ea typeface="ＭＳ Ｐゴシック" pitchFamily="34" charset="-128"/>
              </a:rPr>
              <a:t> query gets sampled with prob. </a:t>
            </a:r>
            <a:r>
              <a:rPr lang="en-US" i="1" dirty="0" smtClean="0">
                <a:ea typeface="ＭＳ Ｐゴシック" pitchFamily="34" charset="-128"/>
              </a:rPr>
              <a:t>1/10</a:t>
            </a:r>
            <a:r>
              <a:rPr lang="en-US" dirty="0" smtClean="0">
                <a:ea typeface="ＭＳ Ｐゴシック" pitchFamily="34" charset="-128"/>
              </a:rPr>
              <a:t>, </a:t>
            </a:r>
            <a:r>
              <a:rPr lang="en-US" baseline="0" dirty="0" smtClean="0">
                <a:ea typeface="ＭＳ Ｐゴシック" pitchFamily="34" charset="-128"/>
              </a:rPr>
              <a:t> </a:t>
            </a:r>
            <a:r>
              <a:rPr lang="en-US" dirty="0" smtClean="0">
                <a:ea typeface="ＭＳ Ｐゴシック" pitchFamily="34" charset="-128"/>
              </a:rPr>
              <a:t>2</a:t>
            </a:r>
            <a:r>
              <a:rPr lang="en-US" baseline="30000" dirty="0" smtClean="0">
                <a:ea typeface="ＭＳ Ｐゴシック" pitchFamily="34" charset="-128"/>
              </a:rPr>
              <a:t>nd</a:t>
            </a:r>
            <a:r>
              <a:rPr lang="en-US" dirty="0" smtClean="0">
                <a:ea typeface="ＭＳ Ｐゴシック" pitchFamily="34" charset="-128"/>
              </a:rPr>
              <a:t> also with </a:t>
            </a:r>
            <a:r>
              <a:rPr lang="en-US" i="1" dirty="0" smtClean="0">
                <a:ea typeface="ＭＳ Ｐゴシック" pitchFamily="34" charset="-128"/>
              </a:rPr>
              <a:t>1/10</a:t>
            </a:r>
            <a:r>
              <a:rPr lang="en-US" dirty="0" smtClean="0">
                <a:ea typeface="ＭＳ Ｐゴシック" pitchFamily="34" charset="-128"/>
              </a:rPr>
              <a:t>, there are d such queries:  </a:t>
            </a:r>
            <a:r>
              <a:rPr lang="en-US" i="1" dirty="0" smtClean="0">
                <a:ea typeface="ＭＳ Ｐゴシック" pitchFamily="34" charset="-128"/>
              </a:rPr>
              <a:t>d/100</a:t>
            </a:r>
          </a:p>
          <a:p>
            <a:pPr marL="0" marR="0" lvl="2" indent="0" algn="l" defTabSz="914400" rtl="0" eaLnBrk="1" fontAlgn="auto" latinLnBrk="0" hangingPunct="1">
              <a:lnSpc>
                <a:spcPct val="100000"/>
              </a:lnSpc>
              <a:spcBef>
                <a:spcPts val="0"/>
              </a:spcBef>
              <a:spcAft>
                <a:spcPts val="0"/>
              </a:spcAft>
              <a:buClrTx/>
              <a:buSzTx/>
              <a:buFontTx/>
              <a:buNone/>
              <a:tabLst/>
              <a:defRPr/>
            </a:pPr>
            <a:r>
              <a:rPr lang="en-US" i="0" dirty="0" smtClean="0">
                <a:ea typeface="ＭＳ Ｐゴシック" pitchFamily="34" charset="-128"/>
              </a:rPr>
              <a:t>18d/100</a:t>
            </a:r>
            <a:r>
              <a:rPr lang="en-US" i="0" baseline="0" dirty="0" smtClean="0">
                <a:ea typeface="ＭＳ Ｐゴシック" pitchFamily="34" charset="-128"/>
              </a:rPr>
              <a:t> appear once. 1/10 for first to get selection and 9/10 for the second to not get selected. And the other way around so 18d/100</a:t>
            </a:r>
            <a:endParaRPr lang="en-US" i="0" dirty="0" smtClean="0">
              <a:ea typeface="ＭＳ Ｐゴシック" pitchFamily="34" charset="-128"/>
            </a:endParaRPr>
          </a:p>
          <a:p>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16</a:t>
            </a:fld>
            <a:endParaRPr lang="en-US"/>
          </a:p>
        </p:txBody>
      </p:sp>
    </p:spTree>
    <p:extLst>
      <p:ext uri="{BB962C8B-B14F-4D97-AF65-F5344CB8AC3E}">
        <p14:creationId xmlns:p14="http://schemas.microsoft.com/office/powerpoint/2010/main" val="2360690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are going to take up a number of interesting algorithms</a:t>
            </a:r>
            <a:r>
              <a:rPr lang="en-US" baseline="0" dirty="0" smtClean="0"/>
              <a:t> that compute useful properties of entire streams without storing the entire stream or most of it.  Here, unlike our previous discussions about streams, we are not just interested in querying a window of recent items, but of learning something about the entire stream.</a:t>
            </a:r>
          </a:p>
          <a:p>
            <a:endParaRPr lang="en-US" baseline="0" dirty="0" smtClean="0"/>
          </a:p>
          <a:p>
            <a:r>
              <a:rPr lang="en-US" baseline="0" dirty="0" smtClean="0"/>
              <a:t>First, we’ll look at Bloom filters.  This trick enables us to select only those items in a stream that are on some list of items, even if the number of items on the list is so large that we cannot do a comparison of each stream element with each of the list.</a:t>
            </a:r>
          </a:p>
          <a:p>
            <a:endParaRPr lang="en-US" baseline="0" dirty="0" smtClean="0"/>
          </a:p>
          <a:p>
            <a:r>
              <a:rPr lang="en-US" baseline="0" dirty="0" smtClean="0"/>
              <a:t>Next, we’ll look at random sampling of streams in a way that allows us to be consistent about which items we select, even if we see an item many times in the stream.</a:t>
            </a:r>
          </a:p>
          <a:p>
            <a:endParaRPr lang="en-US" baseline="0" dirty="0" smtClean="0"/>
          </a:p>
          <a:p>
            <a:r>
              <a:rPr lang="en-US" baseline="0" dirty="0" smtClean="0"/>
              <a:t>An interesting problem that comes up in many different applications is estimating the number of distinct items in a stream.  The obvious approach, where we list all the items we have seen so far and compare each new item with each of them can require too much time and space, even if we use an indexing scheme like a hash table to make the test efficient.  If we are willing to forego an exact answer and be content with an estimate, we can do something much more space-efficient.</a:t>
            </a:r>
          </a:p>
          <a:p>
            <a:endParaRPr lang="en-US" baseline="0" dirty="0" smtClean="0"/>
          </a:p>
          <a:p>
            <a:r>
              <a:rPr lang="en-US" baseline="0" dirty="0" smtClean="0"/>
              <a:t>Finally, we’ll talk about the idea of “moments” of a stream.  The number of distinct items turns out to be the special case of </a:t>
            </a:r>
            <a:r>
              <a:rPr lang="en-US" baseline="0" dirty="0" err="1" smtClean="0"/>
              <a:t>zeroth</a:t>
            </a:r>
            <a:r>
              <a:rPr lang="en-US" baseline="0" dirty="0" smtClean="0"/>
              <a:t> moments, but we’ll give the general definition when we arrive at the topic of moments.</a:t>
            </a:r>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19</a:t>
            </a:fld>
            <a:endParaRPr lang="en-US"/>
          </a:p>
        </p:txBody>
      </p:sp>
    </p:spTree>
    <p:extLst>
      <p:ext uri="{BB962C8B-B14F-4D97-AF65-F5344CB8AC3E}">
        <p14:creationId xmlns:p14="http://schemas.microsoft.com/office/powerpoint/2010/main" val="3535807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 want to</a:t>
            </a:r>
            <a:r>
              <a:rPr lang="en-US" baseline="0" dirty="0" smtClean="0"/>
              <a:t> explain why we need Bloom filters by using an example application: crawling the Web.  A Web crawler uses many tasks, perhaps at different processors, to crawl pages.</a:t>
            </a:r>
          </a:p>
          <a:p>
            <a:endParaRPr lang="en-US" baseline="0" dirty="0" smtClean="0"/>
          </a:p>
          <a:p>
            <a:r>
              <a:rPr lang="en-US" baseline="0" dirty="0" smtClean="0"/>
              <a:t>Click 1</a:t>
            </a:r>
          </a:p>
          <a:p>
            <a:r>
              <a:rPr lang="en-US" baseline="0" dirty="0" smtClean="0"/>
              <a:t>The crawler maintains a list of all the URL’s it has already seen.  Its goal is to explore the page at each of these URL’s to find additional URL’s – the links on that page.</a:t>
            </a:r>
          </a:p>
          <a:p>
            <a:endParaRPr lang="en-US" baseline="0" dirty="0" smtClean="0"/>
          </a:p>
          <a:p>
            <a:r>
              <a:rPr lang="en-US" baseline="0" dirty="0" smtClean="0"/>
              <a:t>Click 2</a:t>
            </a:r>
          </a:p>
          <a:p>
            <a:r>
              <a:rPr lang="en-US" baseline="0" dirty="0" smtClean="0"/>
              <a:t>Each URL on the list will be assigned to some task, whose job  is to look at the page at that URL and report back any links it finds.</a:t>
            </a:r>
          </a:p>
          <a:p>
            <a:endParaRPr lang="en-US" baseline="0" dirty="0" smtClean="0"/>
          </a:p>
          <a:p>
            <a:r>
              <a:rPr lang="en-US" baseline="0" dirty="0" smtClean="0"/>
              <a:t>Click 3</a:t>
            </a:r>
          </a:p>
          <a:p>
            <a:r>
              <a:rPr lang="en-US" baseline="0" dirty="0" smtClean="0"/>
              <a:t>But we don’t want to have the same URL get onto the list twice, because then we would waste time crawling its page twice.  So every time a URL comes back to the central controller, it needs to determine whether it has seen that URL before, and discard the second report if so.</a:t>
            </a:r>
          </a:p>
          <a:p>
            <a:endParaRPr lang="en-US" baseline="0" dirty="0" smtClean="0"/>
          </a:p>
          <a:p>
            <a:r>
              <a:rPr lang="en-US" baseline="0" dirty="0" smtClean="0"/>
              <a:t>Now we could create an index, say a hash table, to make it efficient to look up a URL and see whether it is already among those we have seen.  But the Web is big, and this index would not fit in main memory.  We could store it on disk, but having to do a disk access every time we got a report of a URL would be very </a:t>
            </a:r>
            <a:r>
              <a:rPr lang="en-US" baseline="0" dirty="0" err="1" smtClean="0"/>
              <a:t>very</a:t>
            </a:r>
            <a:r>
              <a:rPr lang="en-US" baseline="0" dirty="0" smtClean="0"/>
              <a:t> time consuming.  It is possible to “shard” the index across several processing nodes, so each is responsible for only a small subset of the Web and could therefore keep its portion in main memory.  But there is a better way to get almost exact answers about whether a URL has been seen before, while using much less time and space.</a:t>
            </a:r>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20</a:t>
            </a:fld>
            <a:endParaRPr lang="en-US"/>
          </a:p>
        </p:txBody>
      </p:sp>
    </p:spTree>
    <p:extLst>
      <p:ext uri="{BB962C8B-B14F-4D97-AF65-F5344CB8AC3E}">
        <p14:creationId xmlns:p14="http://schemas.microsoft.com/office/powerpoint/2010/main" val="4215194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a URL arrives in the stream of reports from the crawling tasks, instead of looking it up on disk, we can pass it through a Bloom filter.  This filter will say either that the URL has been seen before or not.</a:t>
            </a:r>
          </a:p>
          <a:p>
            <a:endParaRPr lang="en-US" baseline="0" dirty="0" smtClean="0"/>
          </a:p>
          <a:p>
            <a:r>
              <a:rPr lang="en-US" baseline="0" dirty="0" smtClean="0"/>
              <a:t>Click 1</a:t>
            </a:r>
          </a:p>
          <a:p>
            <a:r>
              <a:rPr lang="en-US" baseline="0" dirty="0" smtClean="0"/>
              <a:t>If the filter says it has not been seen before, the URL will be added to the list of URL’s that need to be crawled, and eventually, it will be assigned to some crawling task.</a:t>
            </a:r>
          </a:p>
          <a:p>
            <a:endParaRPr lang="en-US" baseline="0" dirty="0" smtClean="0"/>
          </a:p>
          <a:p>
            <a:r>
              <a:rPr lang="en-US" baseline="0" dirty="0" smtClean="0"/>
              <a:t>Click 2</a:t>
            </a:r>
          </a:p>
          <a:p>
            <a:r>
              <a:rPr lang="en-US" baseline="0" dirty="0" smtClean="0"/>
              <a:t>The bad news is that occasionally, the Bloom filter will give a false positive.  That is, it will  say the URL has been seen before when in fact it had not.  That would be bad if the URL were the gateway to a part of the Web that could only be reached through that URL.  However, if that is the case, the part of the Web we cannot reach is not very important anyway.  Any important part of the Web has many links from many places – that’s the PageRank idea -- so missing one link will not affect much, if anything.</a:t>
            </a:r>
          </a:p>
          <a:p>
            <a:endParaRPr lang="en-US" baseline="0" dirty="0" smtClean="0"/>
          </a:p>
          <a:p>
            <a:r>
              <a:rPr lang="en-US" baseline="0" dirty="0" smtClean="0"/>
              <a:t>Click 3</a:t>
            </a:r>
          </a:p>
          <a:p>
            <a:r>
              <a:rPr lang="en-US" baseline="0" dirty="0" smtClean="0"/>
              <a:t>The good news is that if the Bloom filter says the URL has never been seen, then that is true.  That is, there are no false negatives.</a:t>
            </a:r>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21</a:t>
            </a:fld>
            <a:endParaRPr lang="en-US"/>
          </a:p>
        </p:txBody>
      </p:sp>
    </p:spTree>
    <p:extLst>
      <p:ext uri="{BB962C8B-B14F-4D97-AF65-F5344CB8AC3E}">
        <p14:creationId xmlns:p14="http://schemas.microsoft.com/office/powerpoint/2010/main" val="1436652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Enough</a:t>
            </a:r>
            <a:r>
              <a:rPr lang="en-US" baseline="0" dirty="0" smtClean="0"/>
              <a:t> of a sales pitch.   Let’s look at how a Bloom filter actually works.</a:t>
            </a:r>
          </a:p>
          <a:p>
            <a:endParaRPr lang="en-US" baseline="0" dirty="0" smtClean="0"/>
          </a:p>
          <a:p>
            <a:r>
              <a:rPr lang="en-US" baseline="0" dirty="0" smtClean="0"/>
              <a:t>Click 1</a:t>
            </a:r>
          </a:p>
          <a:p>
            <a:r>
              <a:rPr lang="en-US" baseline="0" dirty="0" smtClean="0"/>
              <a:t>The filter itself is a large array of bits, perhaps several times as many bits as there are possible elements in the stream.  The bit array is manipulated through a collection of hash functions.  The number of hash functions could be as little as 1, although several is better.  Even a few dozen hash functions could be a good choice in some situations.</a:t>
            </a:r>
          </a:p>
          <a:p>
            <a:endParaRPr lang="en-US" baseline="0" dirty="0" smtClean="0"/>
          </a:p>
          <a:p>
            <a:r>
              <a:rPr lang="en-US" baseline="0" dirty="0" smtClean="0"/>
              <a:t>Click 2</a:t>
            </a:r>
          </a:p>
          <a:p>
            <a:r>
              <a:rPr lang="en-US" baseline="0" dirty="0" smtClean="0"/>
              <a:t>Each hash function takes a stream element and produces a value that is one of the positions in the array.  It is important that the hash functions be independent.  It should not be possible to predict the result of one hash function from the result of another.</a:t>
            </a:r>
          </a:p>
          <a:p>
            <a:endParaRPr lang="en-US" baseline="0" dirty="0" smtClean="0"/>
          </a:p>
          <a:p>
            <a:r>
              <a:rPr lang="en-US" baseline="0" dirty="0" smtClean="0"/>
              <a:t>Click 3</a:t>
            </a:r>
          </a:p>
          <a:p>
            <a:r>
              <a:rPr lang="en-US" baseline="0" dirty="0" smtClean="0"/>
              <a:t>Start with all bits of the array equal to 0.</a:t>
            </a:r>
          </a:p>
          <a:p>
            <a:endParaRPr lang="en-US" baseline="0" dirty="0" smtClean="0"/>
          </a:p>
          <a:p>
            <a:r>
              <a:rPr lang="en-US" baseline="0" dirty="0" smtClean="0"/>
              <a:t>Click 4</a:t>
            </a:r>
          </a:p>
          <a:p>
            <a:r>
              <a:rPr lang="en-US" baseline="0" dirty="0" smtClean="0"/>
              <a:t>Suppose element x arrives on the stream.  We compute the values of h(x) for each hash function h in our collection.  That gives us some number of bits.  Turn each of these bits to 1 if they were not already 1.</a:t>
            </a:r>
          </a:p>
        </p:txBody>
      </p:sp>
      <p:sp>
        <p:nvSpPr>
          <p:cNvPr id="4" name="Slide Number Placeholder 3"/>
          <p:cNvSpPr>
            <a:spLocks noGrp="1"/>
          </p:cNvSpPr>
          <p:nvPr>
            <p:ph type="sldNum" sz="quarter" idx="10"/>
          </p:nvPr>
        </p:nvSpPr>
        <p:spPr/>
        <p:txBody>
          <a:bodyPr/>
          <a:lstStyle/>
          <a:p>
            <a:fld id="{EE707532-839C-41A2-9E71-D5288AEAE66A}" type="slidenum">
              <a:rPr lang="en-US" smtClean="0"/>
              <a:pPr/>
              <a:t>23</a:t>
            </a:fld>
            <a:endParaRPr lang="en-US"/>
          </a:p>
        </p:txBody>
      </p:sp>
    </p:spTree>
    <p:extLst>
      <p:ext uri="{BB962C8B-B14F-4D97-AF65-F5344CB8AC3E}">
        <p14:creationId xmlns:p14="http://schemas.microsoft.com/office/powerpoint/2010/main" val="2276461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a tiny</a:t>
            </a:r>
            <a:r>
              <a:rPr lang="en-US" baseline="0" dirty="0" smtClean="0"/>
              <a:t> example of how a Bloom filter works.</a:t>
            </a:r>
          </a:p>
          <a:p>
            <a:endParaRPr lang="en-US" baseline="0" dirty="0" smtClean="0"/>
          </a:p>
          <a:p>
            <a:r>
              <a:rPr lang="en-US" baseline="0" dirty="0" smtClean="0"/>
              <a:t>Click 1: We’ll use an array of 11 bits.</a:t>
            </a:r>
          </a:p>
          <a:p>
            <a:endParaRPr lang="en-US" baseline="0" dirty="0" smtClean="0"/>
          </a:p>
          <a:p>
            <a:r>
              <a:rPr lang="en-US" baseline="0" dirty="0" smtClean="0"/>
              <a:t>Click 2: Assume the stream consists of integers.</a:t>
            </a:r>
          </a:p>
          <a:p>
            <a:endParaRPr lang="en-US" baseline="0" dirty="0" smtClean="0"/>
          </a:p>
          <a:p>
            <a:r>
              <a:rPr lang="en-US" baseline="0" dirty="0" smtClean="0"/>
              <a:t>Click 3: We’ll have two hash functions.  The first, h1, is computed from an integer x as follows.</a:t>
            </a:r>
          </a:p>
          <a:p>
            <a:endParaRPr lang="en-US" baseline="0" dirty="0" smtClean="0"/>
          </a:p>
          <a:p>
            <a:r>
              <a:rPr lang="en-US" baseline="0" dirty="0" smtClean="0"/>
              <a:t>Click 4: Write x in binary.  For h1, we use only the odd positions, counting from the right.  That is, position 1 is the low-order bit, position 3 is the 4’s place, position 5 is the 16’s place, and so on.</a:t>
            </a:r>
          </a:p>
          <a:p>
            <a:endParaRPr lang="en-US" baseline="0" dirty="0" smtClean="0"/>
          </a:p>
          <a:p>
            <a:r>
              <a:rPr lang="en-US" baseline="0" dirty="0" smtClean="0"/>
              <a:t>Click 5: Looking only at the odd-positioned bits, we get another binary integer.  Suppose that integer is </a:t>
            </a:r>
            <a:r>
              <a:rPr lang="en-US" baseline="0" dirty="0" err="1" smtClean="0"/>
              <a:t>i</a:t>
            </a:r>
            <a:r>
              <a:rPr lang="en-US" baseline="0" dirty="0" smtClean="0"/>
              <a:t>.</a:t>
            </a:r>
          </a:p>
          <a:p>
            <a:endParaRPr lang="en-US" baseline="0" dirty="0" smtClean="0"/>
          </a:p>
          <a:p>
            <a:r>
              <a:rPr lang="en-US" baseline="0" dirty="0" smtClean="0"/>
              <a:t>Click 6: Then compute </a:t>
            </a:r>
            <a:r>
              <a:rPr lang="en-US" baseline="0" dirty="0" err="1" smtClean="0"/>
              <a:t>i</a:t>
            </a:r>
            <a:r>
              <a:rPr lang="en-US" baseline="0" dirty="0" smtClean="0"/>
              <a:t> modulo 11, that is, the remainder when </a:t>
            </a:r>
            <a:r>
              <a:rPr lang="en-US" baseline="0" dirty="0" err="1" smtClean="0"/>
              <a:t>i</a:t>
            </a:r>
            <a:r>
              <a:rPr lang="en-US" baseline="0" dirty="0" smtClean="0"/>
              <a:t> is divided by 11.  That is the value of h1(x).</a:t>
            </a:r>
          </a:p>
          <a:p>
            <a:endParaRPr lang="en-US" baseline="0" dirty="0" smtClean="0"/>
          </a:p>
          <a:p>
            <a:r>
              <a:rPr lang="en-US" baseline="0" dirty="0" smtClean="0"/>
              <a:t>Click 7: h2(x) is computed in exactly the same way, but from the even positions of the binary representation of x.</a:t>
            </a:r>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24</a:t>
            </a:fld>
            <a:endParaRPr lang="en-US"/>
          </a:p>
        </p:txBody>
      </p:sp>
    </p:spTree>
    <p:extLst>
      <p:ext uri="{BB962C8B-B14F-4D97-AF65-F5344CB8AC3E}">
        <p14:creationId xmlns:p14="http://schemas.microsoft.com/office/powerpoint/2010/main" val="3444308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what happens when three integers arrive at the stream</a:t>
            </a:r>
            <a:r>
              <a:rPr lang="en-US" baseline="0" dirty="0" smtClean="0"/>
              <a:t> input.  Initially, all 11 bits of the Bloom filter are 0.</a:t>
            </a:r>
          </a:p>
          <a:p>
            <a:endParaRPr lang="en-US" baseline="0" dirty="0" smtClean="0"/>
          </a:p>
          <a:p>
            <a:r>
              <a:rPr lang="en-US" baseline="0" dirty="0" smtClean="0"/>
              <a:t>Click 1</a:t>
            </a:r>
          </a:p>
          <a:p>
            <a:r>
              <a:rPr lang="en-US" baseline="0" dirty="0" smtClean="0"/>
              <a:t>The first integer is 25.  We show its value in binary, with the odd-numbered positions, counting from the right, in black, and the even positions in red.  h1 is formed from the odd positions, and we see 101 (DRAW) there.  That’s 5 in binary, and 5 modulo 11 is 5 (POINT to h1 column).   The even positions are 10 (DRAW), or 2, and modulo 11 that’s still 2 (POINT).  We thus set positions 2 and 5 of the array to 1, and you see the new values in blue.  Note that we are counting positions from the left end and starting at zero.</a:t>
            </a:r>
          </a:p>
          <a:p>
            <a:endParaRPr lang="en-US" baseline="0" dirty="0" smtClean="0"/>
          </a:p>
          <a:p>
            <a:r>
              <a:rPr lang="en-US" baseline="0" dirty="0" smtClean="0"/>
              <a:t>Click 2</a:t>
            </a:r>
          </a:p>
          <a:p>
            <a:r>
              <a:rPr lang="en-US" baseline="0" dirty="0" smtClean="0"/>
              <a:t>The next integer is 159, and you see it written in binary here as well.  The odd positions, in black, form 0111 (DRAW), which is 7 (POINT).  The even positions form 1011 (DRAW), which is 11 in decimal, and 11 modulo 11 is 0 (POINT).  We thus set bits 0 and 7 of the array to 1.  You see them in blue (POINT).</a:t>
            </a:r>
          </a:p>
          <a:p>
            <a:endParaRPr lang="en-US" baseline="0" dirty="0" smtClean="0"/>
          </a:p>
          <a:p>
            <a:r>
              <a:rPr lang="en-US" baseline="0" dirty="0" smtClean="0"/>
              <a:t>Click 3</a:t>
            </a:r>
          </a:p>
          <a:p>
            <a:r>
              <a:rPr lang="en-US" baseline="0" dirty="0" smtClean="0"/>
              <a:t>Third to arrive is 585.  The odd positions form 01001 (DRAW), or 9 (POINT).  The even positions form 10010 (DRAW) or 18.  Modulo 11, that’s 7.  So we set bits 7 and 9 to 1.  Bit 7 was already 1, so we make no change.  Bit 9 is set to 1, as you see here (POINT).</a:t>
            </a:r>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25</a:t>
            </a:fld>
            <a:endParaRPr lang="en-US"/>
          </a:p>
        </p:txBody>
      </p:sp>
    </p:spTree>
    <p:extLst>
      <p:ext uri="{BB962C8B-B14F-4D97-AF65-F5344CB8AC3E}">
        <p14:creationId xmlns:p14="http://schemas.microsoft.com/office/powerpoint/2010/main" val="245893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6CB19C94-99A1-4EF1-A28A-82C66E16DC66}" type="datetime1">
              <a:rPr lang="en-US" smtClean="0"/>
              <a:t>12/10/2018</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B76877-0086-4252-BAA3-41BBFFDC478A}" type="datetime1">
              <a:rPr lang="en-US" smtClean="0"/>
              <a:t>12/10/2018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C521C9-1670-4F5E-85B9-C13A90C04669}" type="datetime1">
              <a:rPr lang="en-US" smtClean="0"/>
              <a:t>12/10/2018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8226720" cy="1143480"/>
          </a:xfrm>
        </p:spPr>
        <p:txBody>
          <a:bodyPr tIns="41473" bIns="41473"/>
          <a:lstStyle/>
          <a:p>
            <a:r>
              <a:rPr lang="en-US" smtClean="0"/>
              <a:t>Click to edit Master title style</a:t>
            </a:r>
            <a:endParaRPr lang="en-US"/>
          </a:p>
        </p:txBody>
      </p:sp>
      <p:sp>
        <p:nvSpPr>
          <p:cNvPr id="3" name="Text Placeholder 2"/>
          <p:cNvSpPr>
            <a:spLocks noGrp="1"/>
          </p:cNvSpPr>
          <p:nvPr>
            <p:ph type="body" sz="half" idx="1"/>
          </p:nvPr>
        </p:nvSpPr>
        <p:spPr>
          <a:xfrm>
            <a:off x="457920" y="1604329"/>
            <a:ext cx="4043520" cy="4524955"/>
          </a:xfrm>
        </p:spPr>
        <p:txBody>
          <a:bodyPr rIns="82945" bIns="414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9680" y="1604329"/>
            <a:ext cx="4044960" cy="4524955"/>
          </a:xfrm>
        </p:spPr>
        <p:txBody>
          <a:bodyPr rIns="82945" bIns="41473"/>
          <a:lstStyle/>
          <a:p>
            <a:endParaRPr lang="en-US"/>
          </a:p>
        </p:txBody>
      </p:sp>
      <p:sp>
        <p:nvSpPr>
          <p:cNvPr id="5" name="Date Placeholder 4"/>
          <p:cNvSpPr>
            <a:spLocks noGrp="1"/>
          </p:cNvSpPr>
          <p:nvPr>
            <p:ph type="dt" idx="10"/>
          </p:nvPr>
        </p:nvSpPr>
        <p:spPr>
          <a:xfrm>
            <a:off x="457920" y="6247376"/>
            <a:ext cx="2126880" cy="472370"/>
          </a:xfrm>
        </p:spPr>
        <p:txBody>
          <a:bodyPr tIns="41473"/>
          <a:lstStyle>
            <a:lvl1pPr>
              <a:defRPr/>
            </a:lvl1pPr>
          </a:lstStyle>
          <a:p>
            <a:fld id="{DB047659-430F-4EB4-A323-EBC445ADA093}" type="datetime1">
              <a:rPr lang="en-US" smtClean="0"/>
              <a:t>12/10/2018</a:t>
            </a:fld>
            <a:endParaRPr lang="en-GB"/>
          </a:p>
        </p:txBody>
      </p:sp>
      <p:sp>
        <p:nvSpPr>
          <p:cNvPr id="6" name="Footer Placeholder 5"/>
          <p:cNvSpPr>
            <a:spLocks noGrp="1"/>
          </p:cNvSpPr>
          <p:nvPr>
            <p:ph type="ftr" idx="11"/>
          </p:nvPr>
        </p:nvSpPr>
        <p:spPr>
          <a:xfrm>
            <a:off x="3126240" y="6247376"/>
            <a:ext cx="2897280" cy="472370"/>
          </a:xfrm>
        </p:spPr>
        <p:txBody>
          <a:bodyPr tIns="41473"/>
          <a:lstStyle>
            <a:lvl1pPr>
              <a:defRPr/>
            </a:lvl1pPr>
          </a:lstStyle>
          <a:p>
            <a:endParaRPr lang="en-GB" dirty="0"/>
          </a:p>
        </p:txBody>
      </p:sp>
      <p:sp>
        <p:nvSpPr>
          <p:cNvPr id="7" name="Slide Number Placeholder 6"/>
          <p:cNvSpPr>
            <a:spLocks noGrp="1"/>
          </p:cNvSpPr>
          <p:nvPr>
            <p:ph type="sldNum" idx="12"/>
          </p:nvPr>
        </p:nvSpPr>
        <p:spPr>
          <a:xfrm>
            <a:off x="6554880" y="6247376"/>
            <a:ext cx="2128320" cy="472370"/>
          </a:xfrm>
        </p:spPr>
        <p:txBody>
          <a:bodyPr lIns="82945" tIns="41473" rIns="82945"/>
          <a:lstStyle>
            <a:lvl1pPr>
              <a:defRPr/>
            </a:lvl1pPr>
          </a:lstStyle>
          <a:p>
            <a:fld id="{10066599-523B-4641-9CCC-17D83CD935ED}"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0DE2D0B5-2AD1-4914-A2B7-6C75C7341326}" type="datetime1">
              <a:rPr lang="en-US" smtClean="0"/>
              <a:t>12/10/2018</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39826768-8FCE-4417-A22B-1D26CD2A846A}" type="slidenum">
              <a:rPr lang="en-US"/>
              <a:pPr/>
              <a:t>‹#›</a:t>
            </a:fld>
            <a:endParaRPr lang="en-US"/>
          </a:p>
        </p:txBody>
      </p:sp>
    </p:spTree>
    <p:extLst>
      <p:ext uri="{BB962C8B-B14F-4D97-AF65-F5344CB8AC3E}">
        <p14:creationId xmlns:p14="http://schemas.microsoft.com/office/powerpoint/2010/main" val="1420975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53564" y="1380072"/>
            <a:ext cx="5373704" cy="2616199"/>
          </a:xfrm>
        </p:spPr>
        <p:txBody>
          <a:bodyPr anchor="b">
            <a:normAutofit/>
          </a:bodyPr>
          <a:lstStyle>
            <a:lvl1pPr algn="r">
              <a:defRPr sz="3800">
                <a:effectLst/>
              </a:defRPr>
            </a:lvl1pPr>
          </a:lstStyle>
          <a:p>
            <a:r>
              <a:rPr lang="en-US"/>
              <a:t>Click to edit Master title style</a:t>
            </a:r>
            <a:endParaRPr lang="en-US" dirty="0"/>
          </a:p>
        </p:txBody>
      </p:sp>
      <p:sp>
        <p:nvSpPr>
          <p:cNvPr id="3" name="Subtitle 2"/>
          <p:cNvSpPr>
            <a:spLocks noGrp="1"/>
          </p:cNvSpPr>
          <p:nvPr>
            <p:ph type="subTitle" idx="1"/>
          </p:nvPr>
        </p:nvSpPr>
        <p:spPr>
          <a:xfrm>
            <a:off x="3386534" y="3996267"/>
            <a:ext cx="5240734" cy="1388534"/>
          </a:xfrm>
        </p:spPr>
        <p:txBody>
          <a:bodyPr anchor="t">
            <a:normAutofit/>
          </a:bodyPr>
          <a:lstStyle>
            <a:lvl1pPr marL="0" indent="0" algn="r">
              <a:buNone/>
              <a:defRPr sz="2000">
                <a:solidFill>
                  <a:schemeClr val="tx1"/>
                </a:solidFill>
              </a:defRPr>
            </a:lvl1pPr>
            <a:lvl2pPr marL="285739" indent="0" algn="ctr">
              <a:buNone/>
              <a:defRPr>
                <a:solidFill>
                  <a:schemeClr val="tx1">
                    <a:tint val="75000"/>
                  </a:schemeClr>
                </a:solidFill>
              </a:defRPr>
            </a:lvl2pPr>
            <a:lvl3pPr marL="571477" indent="0" algn="ctr">
              <a:buNone/>
              <a:defRPr>
                <a:solidFill>
                  <a:schemeClr val="tx1">
                    <a:tint val="75000"/>
                  </a:schemeClr>
                </a:solidFill>
              </a:defRPr>
            </a:lvl3pPr>
            <a:lvl4pPr marL="857216" indent="0" algn="ctr">
              <a:buNone/>
              <a:defRPr>
                <a:solidFill>
                  <a:schemeClr val="tx1">
                    <a:tint val="75000"/>
                  </a:schemeClr>
                </a:solidFill>
              </a:defRPr>
            </a:lvl4pPr>
            <a:lvl5pPr marL="1142954" indent="0" algn="ctr">
              <a:buNone/>
              <a:defRPr>
                <a:solidFill>
                  <a:schemeClr val="tx1">
                    <a:tint val="75000"/>
                  </a:schemeClr>
                </a:solidFill>
              </a:defRPr>
            </a:lvl5pPr>
            <a:lvl6pPr marL="1428693" indent="0" algn="ctr">
              <a:buNone/>
              <a:defRPr>
                <a:solidFill>
                  <a:schemeClr val="tx1">
                    <a:tint val="75000"/>
                  </a:schemeClr>
                </a:solidFill>
              </a:defRPr>
            </a:lvl6pPr>
            <a:lvl7pPr marL="1714431" indent="0" algn="ctr">
              <a:buNone/>
              <a:defRPr>
                <a:solidFill>
                  <a:schemeClr val="tx1">
                    <a:tint val="75000"/>
                  </a:schemeClr>
                </a:solidFill>
              </a:defRPr>
            </a:lvl7pPr>
            <a:lvl8pPr marL="2000170" indent="0" algn="ctr">
              <a:buNone/>
              <a:defRPr>
                <a:solidFill>
                  <a:schemeClr val="tx1">
                    <a:tint val="75000"/>
                  </a:schemeClr>
                </a:solidFill>
              </a:defRPr>
            </a:lvl8pPr>
            <a:lvl9pPr marL="228590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sz="800"/>
            </a:lvl1pPr>
          </a:lstStyle>
          <a:p>
            <a:pPr>
              <a:buClr>
                <a:srgbClr val="3085ED"/>
              </a:buClr>
            </a:pPr>
            <a:fld id="{B61BEF0D-F0BB-DE4B-95CE-6DB70DBA9567}" type="datetimeFigureOut">
              <a:rPr lang="en-US" smtClean="0">
                <a:solidFill>
                  <a:srgbClr val="0B4183"/>
                </a:solidFill>
              </a:rPr>
              <a:pPr>
                <a:buClr>
                  <a:srgbClr val="3085ED"/>
                </a:buClr>
              </a:pPr>
              <a:t>12/10/2018</a:t>
            </a:fld>
            <a:endParaRPr lang="en-US" dirty="0">
              <a:solidFill>
                <a:srgbClr val="0B4183"/>
              </a:solidFill>
            </a:endParaRPr>
          </a:p>
        </p:txBody>
      </p:sp>
      <p:sp>
        <p:nvSpPr>
          <p:cNvPr id="6" name="Slide Number Placeholder 5"/>
          <p:cNvSpPr>
            <a:spLocks noGrp="1"/>
          </p:cNvSpPr>
          <p:nvPr>
            <p:ph type="sldNum" sz="quarter" idx="12"/>
          </p:nvPr>
        </p:nvSpPr>
        <p:spPr/>
        <p:txBody>
          <a:bodyPr/>
          <a:lstStyle>
            <a:lvl1pPr>
              <a:defRPr sz="800"/>
            </a:lvl1p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1143814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3236" y="191686"/>
            <a:ext cx="7514035" cy="1307706"/>
          </a:xfrm>
        </p:spPr>
        <p:txBody>
          <a:bodyPr/>
          <a:lstStyle/>
          <a:p>
            <a:r>
              <a:rPr lang="en-US"/>
              <a:t>Click to edit Master title style</a:t>
            </a:r>
            <a:endParaRPr lang="en-US" dirty="0"/>
          </a:p>
        </p:txBody>
      </p:sp>
      <p:sp>
        <p:nvSpPr>
          <p:cNvPr id="3" name="Content Placeholder 2"/>
          <p:cNvSpPr>
            <a:spLocks noGrp="1"/>
          </p:cNvSpPr>
          <p:nvPr>
            <p:ph idx="1"/>
          </p:nvPr>
        </p:nvSpPr>
        <p:spPr>
          <a:xfrm>
            <a:off x="1113236" y="1749291"/>
            <a:ext cx="7514035" cy="4515205"/>
          </a:xfrm>
        </p:spPr>
        <p:txBody>
          <a:bodyPr anchor="ctr">
            <a:normAutofit/>
          </a:bodyPr>
          <a:lstStyle>
            <a:lvl1pPr>
              <a:defRPr sz="1750"/>
            </a:lvl1pPr>
            <a:lvl2pPr>
              <a:defRPr sz="1500"/>
            </a:lvl2pPr>
            <a:lvl3pPr>
              <a:defRPr sz="1250"/>
            </a:lvl3pPr>
            <a:lvl4pPr>
              <a:defRPr sz="1125"/>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99492" y="6354679"/>
            <a:ext cx="857250" cy="365125"/>
          </a:xfrm>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6" name="Slide Number Placeholder 5"/>
          <p:cNvSpPr>
            <a:spLocks noGrp="1"/>
          </p:cNvSpPr>
          <p:nvPr>
            <p:ph type="sldNum" sz="quarter" idx="12"/>
          </p:nvPr>
        </p:nvSpPr>
        <p:spPr>
          <a:xfrm>
            <a:off x="8213896" y="6338534"/>
            <a:ext cx="413375" cy="365125"/>
          </a:xfrm>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2517884814"/>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9211" y="2666999"/>
            <a:ext cx="6698060" cy="2110382"/>
          </a:xfrm>
        </p:spPr>
        <p:txBody>
          <a:bodyPr anchor="b"/>
          <a:lstStyle>
            <a:lvl1pPr algn="r">
              <a:defRPr sz="2500" b="0" cap="none"/>
            </a:lvl1pPr>
          </a:lstStyle>
          <a:p>
            <a:r>
              <a:rPr lang="en-US"/>
              <a:t>Click to edit Master title style</a:t>
            </a:r>
            <a:endParaRPr lang="en-US" dirty="0"/>
          </a:p>
        </p:txBody>
      </p:sp>
      <p:sp>
        <p:nvSpPr>
          <p:cNvPr id="3" name="Text Placeholder 2"/>
          <p:cNvSpPr>
            <a:spLocks noGrp="1"/>
          </p:cNvSpPr>
          <p:nvPr>
            <p:ph type="body" idx="1"/>
          </p:nvPr>
        </p:nvSpPr>
        <p:spPr>
          <a:xfrm>
            <a:off x="1929211" y="4777381"/>
            <a:ext cx="6698061" cy="860400"/>
          </a:xfrm>
        </p:spPr>
        <p:txBody>
          <a:bodyPr anchor="t">
            <a:normAutofit/>
          </a:bodyPr>
          <a:lstStyle>
            <a:lvl1pPr marL="0" indent="0" algn="r">
              <a:buNone/>
              <a:defRPr sz="1250">
                <a:solidFill>
                  <a:schemeClr val="tx1"/>
                </a:solidFill>
              </a:defRPr>
            </a:lvl1pPr>
            <a:lvl2pPr marL="285739" indent="0">
              <a:buNone/>
              <a:defRPr sz="1125">
                <a:solidFill>
                  <a:schemeClr val="tx1">
                    <a:tint val="75000"/>
                  </a:schemeClr>
                </a:solidFill>
              </a:defRPr>
            </a:lvl2pPr>
            <a:lvl3pPr marL="571477" indent="0">
              <a:buNone/>
              <a:defRPr sz="1000">
                <a:solidFill>
                  <a:schemeClr val="tx1">
                    <a:tint val="75000"/>
                  </a:schemeClr>
                </a:solidFill>
              </a:defRPr>
            </a:lvl3pPr>
            <a:lvl4pPr marL="857216" indent="0">
              <a:buNone/>
              <a:defRPr sz="875">
                <a:solidFill>
                  <a:schemeClr val="tx1">
                    <a:tint val="75000"/>
                  </a:schemeClr>
                </a:solidFill>
              </a:defRPr>
            </a:lvl4pPr>
            <a:lvl5pPr marL="1142954" indent="0">
              <a:buNone/>
              <a:defRPr sz="875">
                <a:solidFill>
                  <a:schemeClr val="tx1">
                    <a:tint val="75000"/>
                  </a:schemeClr>
                </a:solidFill>
              </a:defRPr>
            </a:lvl5pPr>
            <a:lvl6pPr marL="1428693" indent="0">
              <a:buNone/>
              <a:defRPr sz="875">
                <a:solidFill>
                  <a:schemeClr val="tx1">
                    <a:tint val="75000"/>
                  </a:schemeClr>
                </a:solidFill>
              </a:defRPr>
            </a:lvl6pPr>
            <a:lvl7pPr marL="1714431" indent="0">
              <a:buNone/>
              <a:defRPr sz="875">
                <a:solidFill>
                  <a:schemeClr val="tx1">
                    <a:tint val="75000"/>
                  </a:schemeClr>
                </a:solidFill>
              </a:defRPr>
            </a:lvl7pPr>
            <a:lvl8pPr marL="2000170" indent="0">
              <a:buNone/>
              <a:defRPr sz="875">
                <a:solidFill>
                  <a:schemeClr val="tx1">
                    <a:tint val="75000"/>
                  </a:schemeClr>
                </a:solidFill>
              </a:defRPr>
            </a:lvl8pPr>
            <a:lvl9pPr marL="2285909" indent="0">
              <a:buNone/>
              <a:defRPr sz="87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6" name="Slide Number Placeholder 5"/>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1623962347"/>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13236" y="168968"/>
            <a:ext cx="7514035" cy="113164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13238" y="1505069"/>
            <a:ext cx="3671291" cy="4679911"/>
          </a:xfrm>
        </p:spPr>
        <p:txBody>
          <a:bodyPr>
            <a:normAutofit/>
          </a:bodyPr>
          <a:lstStyle>
            <a:lvl1pPr>
              <a:defRPr sz="2000"/>
            </a:lvl1pPr>
            <a:lvl2pPr>
              <a:defRPr sz="1800"/>
            </a:lvl2pPr>
            <a:lvl3pPr>
              <a:defRPr sz="1600"/>
            </a:lvl3pPr>
            <a:lvl4pPr>
              <a:defRPr sz="1200"/>
            </a:lvl4pPr>
            <a:lvl5pPr>
              <a:defRPr sz="1200"/>
            </a:lvl5pPr>
            <a:lvl6pPr>
              <a:defRPr sz="750"/>
            </a:lvl6pPr>
            <a:lvl7pPr>
              <a:defRPr sz="750"/>
            </a:lvl7pPr>
            <a:lvl8pPr>
              <a:defRPr sz="750"/>
            </a:lvl8pPr>
            <a:lvl9pPr>
              <a:defRPr sz="7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55975" y="1505069"/>
            <a:ext cx="3671292" cy="4679911"/>
          </a:xfrm>
        </p:spPr>
        <p:txBody>
          <a:bodyPr>
            <a:normAutofit/>
          </a:bodyPr>
          <a:lstStyle>
            <a:lvl1pPr>
              <a:defRPr sz="2000"/>
            </a:lvl1pPr>
            <a:lvl2pPr>
              <a:defRPr sz="1800"/>
            </a:lvl2pPr>
            <a:lvl3pPr>
              <a:defRPr sz="1600"/>
            </a:lvl3pPr>
            <a:lvl4pPr>
              <a:defRPr sz="1200"/>
            </a:lvl4pPr>
            <a:lvl5pPr>
              <a:defRPr sz="1200"/>
            </a:lvl5pPr>
            <a:lvl6pPr>
              <a:defRPr sz="750"/>
            </a:lvl6pPr>
            <a:lvl7pPr>
              <a:defRPr sz="750"/>
            </a:lvl7pPr>
            <a:lvl8pPr>
              <a:defRPr sz="750"/>
            </a:lvl8pPr>
            <a:lvl9pPr>
              <a:defRPr sz="7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299492" y="6303562"/>
            <a:ext cx="857250" cy="365125"/>
          </a:xfrm>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6" name="Footer Placeholder 5"/>
          <p:cNvSpPr>
            <a:spLocks noGrp="1"/>
          </p:cNvSpPr>
          <p:nvPr>
            <p:ph type="ftr" sz="quarter" idx="11"/>
          </p:nvPr>
        </p:nvSpPr>
        <p:spPr>
          <a:xfrm>
            <a:off x="1929213" y="6303562"/>
            <a:ext cx="5313133" cy="365125"/>
          </a:xfrm>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7" name="Slide Number Placeholder 6"/>
          <p:cNvSpPr>
            <a:spLocks noGrp="1"/>
          </p:cNvSpPr>
          <p:nvPr>
            <p:ph type="sldNum" sz="quarter" idx="12"/>
          </p:nvPr>
        </p:nvSpPr>
        <p:spPr>
          <a:xfrm>
            <a:off x="8213896" y="6303562"/>
            <a:ext cx="413375" cy="365125"/>
          </a:xfrm>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893153195"/>
      </p:ext>
    </p:extLst>
  </p:cSld>
  <p:clrMapOvr>
    <a:masterClrMapping/>
  </p:clrMapOvr>
  <p:timing>
    <p:tnLst>
      <p:par>
        <p:cTn id="1" dur="indefinite" restart="never" nodeType="tmRoot"/>
      </p:par>
    </p:tnLst>
  </p:timing>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134" y="869795"/>
            <a:ext cx="3455391" cy="576262"/>
          </a:xfrm>
        </p:spPr>
        <p:txBody>
          <a:bodyPr anchor="b">
            <a:noAutofit/>
          </a:bodyPr>
          <a:lstStyle>
            <a:lvl1pPr marL="0" indent="0">
              <a:buNone/>
              <a:defRPr sz="2000" b="0">
                <a:solidFill>
                  <a:schemeClr val="accent1">
                    <a:lumMod val="75000"/>
                  </a:schemeClr>
                </a:solidFill>
              </a:defRPr>
            </a:lvl1pPr>
            <a:lvl2pPr marL="285739" indent="0">
              <a:buNone/>
              <a:defRPr sz="1250" b="1"/>
            </a:lvl2pPr>
            <a:lvl3pPr marL="571477" indent="0">
              <a:buNone/>
              <a:defRPr sz="1125" b="1"/>
            </a:lvl3pPr>
            <a:lvl4pPr marL="857216" indent="0">
              <a:buNone/>
              <a:defRPr sz="1000" b="1"/>
            </a:lvl4pPr>
            <a:lvl5pPr marL="1142954" indent="0">
              <a:buNone/>
              <a:defRPr sz="1000" b="1"/>
            </a:lvl5pPr>
            <a:lvl6pPr marL="1428693" indent="0">
              <a:buNone/>
              <a:defRPr sz="1000" b="1"/>
            </a:lvl6pPr>
            <a:lvl7pPr marL="1714431" indent="0">
              <a:buNone/>
              <a:defRPr sz="1000" b="1"/>
            </a:lvl7pPr>
            <a:lvl8pPr marL="2000170" indent="0">
              <a:buNone/>
              <a:defRPr sz="1000" b="1"/>
            </a:lvl8pPr>
            <a:lvl9pPr marL="2285909" indent="0">
              <a:buNone/>
              <a:defRPr sz="1000" b="1"/>
            </a:lvl9pPr>
          </a:lstStyle>
          <a:p>
            <a:pPr lvl="0"/>
            <a:r>
              <a:rPr lang="en-US"/>
              <a:t>Click to edit Master text styles</a:t>
            </a:r>
          </a:p>
        </p:txBody>
      </p:sp>
      <p:sp>
        <p:nvSpPr>
          <p:cNvPr id="4" name="Content Placeholder 3"/>
          <p:cNvSpPr>
            <a:spLocks noGrp="1"/>
          </p:cNvSpPr>
          <p:nvPr>
            <p:ph sz="half" idx="2"/>
          </p:nvPr>
        </p:nvSpPr>
        <p:spPr>
          <a:xfrm>
            <a:off x="1113231" y="1546599"/>
            <a:ext cx="3671292" cy="4528586"/>
          </a:xfrm>
        </p:spPr>
        <p:txBody>
          <a:bodyPr anchor="ctr">
            <a:normAutofit/>
          </a:bodyPr>
          <a:lstStyle>
            <a:lvl1pPr>
              <a:defRPr sz="2000"/>
            </a:lvl1pPr>
            <a:lvl2pPr>
              <a:defRPr sz="1600"/>
            </a:lvl2pPr>
            <a:lvl3pPr>
              <a:defRPr sz="1200"/>
            </a:lvl3pPr>
            <a:lvl4pPr>
              <a:defRPr sz="1100"/>
            </a:lvl4pPr>
            <a:lvl5pPr>
              <a:defRPr sz="1100"/>
            </a:lvl5pPr>
            <a:lvl6pPr>
              <a:defRPr sz="750"/>
            </a:lvl6pPr>
            <a:lvl7pPr>
              <a:defRPr sz="750"/>
            </a:lvl7pPr>
            <a:lvl8pPr>
              <a:defRPr sz="750"/>
            </a:lvl8pPr>
            <a:lvl9pPr>
              <a:defRPr sz="7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0367" y="878262"/>
            <a:ext cx="3466903" cy="576262"/>
          </a:xfrm>
        </p:spPr>
        <p:txBody>
          <a:bodyPr anchor="b">
            <a:noAutofit/>
          </a:bodyPr>
          <a:lstStyle>
            <a:lvl1pPr marL="0" indent="0">
              <a:buNone/>
              <a:defRPr sz="2000" b="0">
                <a:solidFill>
                  <a:schemeClr val="accent1">
                    <a:lumMod val="75000"/>
                  </a:schemeClr>
                </a:solidFill>
              </a:defRPr>
            </a:lvl1pPr>
            <a:lvl2pPr marL="285739" indent="0">
              <a:buNone/>
              <a:defRPr sz="1250" b="1"/>
            </a:lvl2pPr>
            <a:lvl3pPr marL="571477" indent="0">
              <a:buNone/>
              <a:defRPr sz="1125" b="1"/>
            </a:lvl3pPr>
            <a:lvl4pPr marL="857216" indent="0">
              <a:buNone/>
              <a:defRPr sz="1000" b="1"/>
            </a:lvl4pPr>
            <a:lvl5pPr marL="1142954" indent="0">
              <a:buNone/>
              <a:defRPr sz="1000" b="1"/>
            </a:lvl5pPr>
            <a:lvl6pPr marL="1428693" indent="0">
              <a:buNone/>
              <a:defRPr sz="1000" b="1"/>
            </a:lvl6pPr>
            <a:lvl7pPr marL="1714431" indent="0">
              <a:buNone/>
              <a:defRPr sz="1000" b="1"/>
            </a:lvl7pPr>
            <a:lvl8pPr marL="2000170" indent="0">
              <a:buNone/>
              <a:defRPr sz="1000" b="1"/>
            </a:lvl8pPr>
            <a:lvl9pPr marL="2285909" indent="0">
              <a:buNone/>
              <a:defRPr sz="1000" b="1"/>
            </a:lvl9pPr>
          </a:lstStyle>
          <a:p>
            <a:pPr lvl="0"/>
            <a:r>
              <a:rPr lang="en-US"/>
              <a:t>Click to edit Master text styles</a:t>
            </a:r>
          </a:p>
        </p:txBody>
      </p:sp>
      <p:sp>
        <p:nvSpPr>
          <p:cNvPr id="6" name="Content Placeholder 5"/>
          <p:cNvSpPr>
            <a:spLocks noGrp="1"/>
          </p:cNvSpPr>
          <p:nvPr>
            <p:ph sz="quarter" idx="4"/>
          </p:nvPr>
        </p:nvSpPr>
        <p:spPr>
          <a:xfrm>
            <a:off x="4955973" y="1546599"/>
            <a:ext cx="3671292" cy="4528586"/>
          </a:xfrm>
        </p:spPr>
        <p:txBody>
          <a:bodyPr anchor="ctr">
            <a:normAutofit/>
          </a:bodyPr>
          <a:lstStyle>
            <a:lvl1pPr>
              <a:defRPr sz="2000"/>
            </a:lvl1pPr>
            <a:lvl2pPr>
              <a:defRPr sz="1600"/>
            </a:lvl2pPr>
            <a:lvl3pPr>
              <a:defRPr sz="1200"/>
            </a:lvl3pPr>
            <a:lvl4pPr>
              <a:defRPr sz="1100"/>
            </a:lvl4pPr>
            <a:lvl5pPr>
              <a:defRPr sz="1100"/>
            </a:lvl5pPr>
            <a:lvl6pPr>
              <a:defRPr sz="750"/>
            </a:lvl6pPr>
            <a:lvl7pPr>
              <a:defRPr sz="750"/>
            </a:lvl7pPr>
            <a:lvl8pPr>
              <a:defRPr sz="750"/>
            </a:lvl8pPr>
            <a:lvl9pPr>
              <a:defRPr sz="7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8" name="Footer Placeholder 7"/>
          <p:cNvSpPr>
            <a:spLocks noGrp="1"/>
          </p:cNvSpPr>
          <p:nvPr>
            <p:ph type="ftr" sz="quarter" idx="11"/>
          </p:nvPr>
        </p:nvSpPr>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9" name="Slide Number Placeholder 8"/>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199442145"/>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5" name="Slide Number Placeholder 4"/>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54505825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87552"/>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07CC7BED-ACAA-4C66-9080-80D2C145CE57}" type="datetime1">
              <a:rPr lang="en-US" smtClean="0"/>
              <a:t>12/10/2018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buClr>
                <a:srgbClr val="3085ED"/>
              </a:buClr>
              <a:defRPr/>
            </a:pPr>
            <a:endParaRPr lang="en-US">
              <a:solidFill>
                <a:srgbClr val="0B4183"/>
              </a:solidFill>
            </a:endParaRPr>
          </a:p>
        </p:txBody>
      </p:sp>
      <p:sp>
        <p:nvSpPr>
          <p:cNvPr id="3" name="Footer Placeholder 2"/>
          <p:cNvSpPr>
            <a:spLocks noGrp="1"/>
          </p:cNvSpPr>
          <p:nvPr>
            <p:ph type="ftr" sz="quarter" idx="11"/>
          </p:nvPr>
        </p:nvSpPr>
        <p:spPr/>
        <p:txBody>
          <a:bodyPr/>
          <a:lstStyle/>
          <a:p>
            <a:pPr>
              <a:buClr>
                <a:srgbClr val="3085ED"/>
              </a:buClr>
              <a:defRPr/>
            </a:pPr>
            <a:endParaRPr lang="en-US">
              <a:solidFill>
                <a:srgbClr val="0B4183"/>
              </a:solidFill>
            </a:endParaRPr>
          </a:p>
        </p:txBody>
      </p:sp>
      <p:sp>
        <p:nvSpPr>
          <p:cNvPr id="4" name="Slide Number Placeholder 3"/>
          <p:cNvSpPr>
            <a:spLocks noGrp="1"/>
          </p:cNvSpPr>
          <p:nvPr>
            <p:ph type="sldNum" sz="quarter" idx="12"/>
          </p:nvPr>
        </p:nvSpPr>
        <p:spPr/>
        <p:txBody>
          <a:bodyPr/>
          <a:lstStyle/>
          <a:p>
            <a:pPr>
              <a:buClr>
                <a:srgbClr val="3085ED"/>
              </a:buClr>
              <a:defRPr/>
            </a:pPr>
            <a:fld id="{B9495505-AA8D-4EA2-BB21-59D01CA86624}" type="slidenum">
              <a:rPr lang="en-US" smtClean="0">
                <a:solidFill>
                  <a:srgbClr val="0B4183"/>
                </a:solidFill>
              </a:rPr>
              <a:pPr>
                <a:buClr>
                  <a:srgbClr val="3085ED"/>
                </a:buClr>
                <a:defRPr/>
              </a:pPr>
              <a:t>‹#›</a:t>
            </a:fld>
            <a:endParaRPr lang="en-US">
              <a:solidFill>
                <a:srgbClr val="0B4183"/>
              </a:solidFill>
            </a:endParaRPr>
          </a:p>
        </p:txBody>
      </p:sp>
    </p:spTree>
    <p:extLst>
      <p:ext uri="{BB962C8B-B14F-4D97-AF65-F5344CB8AC3E}">
        <p14:creationId xmlns:p14="http://schemas.microsoft.com/office/powerpoint/2010/main" val="2691297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7" y="1600200"/>
            <a:ext cx="266184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6528" y="685803"/>
            <a:ext cx="4680743" cy="5469671"/>
          </a:xfrm>
        </p:spPr>
        <p:txBody>
          <a:bodyPr anchor="ctr">
            <a:normAutofit/>
          </a:bodyPr>
          <a:lstStyle>
            <a:lvl1pPr>
              <a:defRPr sz="2400"/>
            </a:lvl1pPr>
            <a:lvl2pPr>
              <a:defRPr sz="2000"/>
            </a:lvl2pPr>
            <a:lvl3pPr>
              <a:defRPr sz="1600"/>
            </a:lvl3pPr>
            <a:lvl4pPr>
              <a:defRPr sz="1200"/>
            </a:lvl4pPr>
            <a:lvl5pPr>
              <a:defRPr sz="1200"/>
            </a:lvl5pPr>
            <a:lvl6pPr>
              <a:defRPr sz="875"/>
            </a:lvl6pPr>
            <a:lvl7pPr>
              <a:defRPr sz="875"/>
            </a:lvl7pPr>
            <a:lvl8pPr>
              <a:defRPr sz="875"/>
            </a:lvl8pPr>
            <a:lvl9pPr>
              <a:defRPr sz="8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237" y="2971800"/>
            <a:ext cx="2661841" cy="1828800"/>
          </a:xfrm>
        </p:spPr>
        <p:txBody>
          <a:bodyPr>
            <a:normAutofit/>
          </a:bodyPr>
          <a:lstStyle>
            <a:lvl1pPr marL="0" indent="0" algn="ctr">
              <a:buNone/>
              <a:defRPr sz="1400"/>
            </a:lvl1pPr>
            <a:lvl2pPr marL="285739" indent="0">
              <a:buNone/>
              <a:defRPr sz="750"/>
            </a:lvl2pPr>
            <a:lvl3pPr marL="571477" indent="0">
              <a:buNone/>
              <a:defRPr sz="625"/>
            </a:lvl3pPr>
            <a:lvl4pPr marL="857216" indent="0">
              <a:buNone/>
              <a:defRPr sz="562"/>
            </a:lvl4pPr>
            <a:lvl5pPr marL="1142954" indent="0">
              <a:buNone/>
              <a:defRPr sz="562"/>
            </a:lvl5pPr>
            <a:lvl6pPr marL="1428693" indent="0">
              <a:buNone/>
              <a:defRPr sz="562"/>
            </a:lvl6pPr>
            <a:lvl7pPr marL="1714431" indent="0">
              <a:buNone/>
              <a:defRPr sz="562"/>
            </a:lvl7pPr>
            <a:lvl8pPr marL="2000170" indent="0">
              <a:buNone/>
              <a:defRPr sz="562"/>
            </a:lvl8pPr>
            <a:lvl9pPr marL="2285909" indent="0">
              <a:buNone/>
              <a:defRPr sz="562"/>
            </a:lvl9pPr>
          </a:lstStyle>
          <a:p>
            <a:pPr lvl="0"/>
            <a:r>
              <a:rPr lang="en-US"/>
              <a:t>Click to edit Master text styles</a:t>
            </a:r>
          </a:p>
        </p:txBody>
      </p:sp>
      <p:sp>
        <p:nvSpPr>
          <p:cNvPr id="5" name="Date Placeholder 4"/>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7" name="Slide Number Placeholder 6"/>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3055891948"/>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046" y="1752599"/>
            <a:ext cx="406961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6014" y="914400"/>
            <a:ext cx="246073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000"/>
            </a:lvl1pPr>
            <a:lvl2pPr marL="285739" indent="0">
              <a:buNone/>
              <a:defRPr sz="1000"/>
            </a:lvl2pPr>
            <a:lvl3pPr marL="571477" indent="0">
              <a:buNone/>
              <a:defRPr sz="1000"/>
            </a:lvl3pPr>
            <a:lvl4pPr marL="857216" indent="0">
              <a:buNone/>
              <a:defRPr sz="1000"/>
            </a:lvl4pPr>
            <a:lvl5pPr marL="1142954" indent="0">
              <a:buNone/>
              <a:defRPr sz="1000"/>
            </a:lvl5pPr>
            <a:lvl6pPr marL="1428693" indent="0">
              <a:buNone/>
              <a:defRPr sz="1000"/>
            </a:lvl6pPr>
            <a:lvl7pPr marL="1714431" indent="0">
              <a:buNone/>
              <a:defRPr sz="1000"/>
            </a:lvl7pPr>
            <a:lvl8pPr marL="2000170" indent="0">
              <a:buNone/>
              <a:defRPr sz="1000"/>
            </a:lvl8pPr>
            <a:lvl9pPr marL="2285909" indent="0">
              <a:buNone/>
              <a:defRPr sz="1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112046" y="3124199"/>
            <a:ext cx="4069619" cy="1828800"/>
          </a:xfrm>
        </p:spPr>
        <p:txBody>
          <a:bodyPr>
            <a:normAutofit/>
          </a:bodyPr>
          <a:lstStyle>
            <a:lvl1pPr marL="0" indent="0" algn="ctr">
              <a:buNone/>
              <a:defRPr sz="1800"/>
            </a:lvl1pPr>
            <a:lvl2pPr marL="285739" indent="0">
              <a:buNone/>
              <a:defRPr sz="750"/>
            </a:lvl2pPr>
            <a:lvl3pPr marL="571477" indent="0">
              <a:buNone/>
              <a:defRPr sz="625"/>
            </a:lvl3pPr>
            <a:lvl4pPr marL="857216" indent="0">
              <a:buNone/>
              <a:defRPr sz="562"/>
            </a:lvl4pPr>
            <a:lvl5pPr marL="1142954" indent="0">
              <a:buNone/>
              <a:defRPr sz="562"/>
            </a:lvl5pPr>
            <a:lvl6pPr marL="1428693" indent="0">
              <a:buNone/>
              <a:defRPr sz="562"/>
            </a:lvl6pPr>
            <a:lvl7pPr marL="1714431" indent="0">
              <a:buNone/>
              <a:defRPr sz="562"/>
            </a:lvl7pPr>
            <a:lvl8pPr marL="2000170" indent="0">
              <a:buNone/>
              <a:defRPr sz="562"/>
            </a:lvl8pPr>
            <a:lvl9pPr marL="2285909" indent="0">
              <a:buNone/>
              <a:defRPr sz="562"/>
            </a:lvl9pPr>
          </a:lstStyle>
          <a:p>
            <a:pPr lvl="0"/>
            <a:r>
              <a:rPr lang="en-US"/>
              <a:t>Click to edit Master text styles</a:t>
            </a:r>
          </a:p>
        </p:txBody>
      </p:sp>
      <p:sp>
        <p:nvSpPr>
          <p:cNvPr id="5" name="Date Placeholder 4"/>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6" name="Footer Placeholder 5"/>
          <p:cNvSpPr>
            <a:spLocks noGrp="1"/>
          </p:cNvSpPr>
          <p:nvPr>
            <p:ph type="ftr" sz="quarter" idx="11"/>
          </p:nvPr>
        </p:nvSpPr>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7" name="Slide Number Placeholder 6"/>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1021676280"/>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7" y="4732865"/>
            <a:ext cx="7514033" cy="566738"/>
          </a:xfrm>
        </p:spPr>
        <p:txBody>
          <a:bodyPr anchor="b">
            <a:noAutofit/>
          </a:bodyPr>
          <a:lstStyle>
            <a:lvl1pPr algn="ct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509" y="932112"/>
            <a:ext cx="6169458"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000"/>
            </a:lvl1pPr>
            <a:lvl2pPr marL="285739" indent="0">
              <a:buNone/>
              <a:defRPr sz="1000"/>
            </a:lvl2pPr>
            <a:lvl3pPr marL="571477" indent="0">
              <a:buNone/>
              <a:defRPr sz="1000"/>
            </a:lvl3pPr>
            <a:lvl4pPr marL="857216" indent="0">
              <a:buNone/>
              <a:defRPr sz="1000"/>
            </a:lvl4pPr>
            <a:lvl5pPr marL="1142954" indent="0">
              <a:buNone/>
              <a:defRPr sz="1000"/>
            </a:lvl5pPr>
            <a:lvl6pPr marL="1428693" indent="0">
              <a:buNone/>
              <a:defRPr sz="1000"/>
            </a:lvl6pPr>
            <a:lvl7pPr marL="1714431" indent="0">
              <a:buNone/>
              <a:defRPr sz="1000"/>
            </a:lvl7pPr>
            <a:lvl8pPr marL="2000170" indent="0">
              <a:buNone/>
              <a:defRPr sz="1000"/>
            </a:lvl8pPr>
            <a:lvl9pPr marL="2285909" indent="0">
              <a:buNone/>
              <a:defRPr sz="1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113237" y="5299604"/>
            <a:ext cx="7514033" cy="493712"/>
          </a:xfrm>
        </p:spPr>
        <p:txBody>
          <a:bodyPr>
            <a:normAutofit/>
          </a:bodyPr>
          <a:lstStyle>
            <a:lvl1pPr marL="0" indent="0" algn="ctr">
              <a:buNone/>
              <a:defRPr sz="1200"/>
            </a:lvl1pPr>
            <a:lvl2pPr marL="285739" indent="0">
              <a:buNone/>
              <a:defRPr sz="750"/>
            </a:lvl2pPr>
            <a:lvl3pPr marL="571477" indent="0">
              <a:buNone/>
              <a:defRPr sz="625"/>
            </a:lvl3pPr>
            <a:lvl4pPr marL="857216" indent="0">
              <a:buNone/>
              <a:defRPr sz="562"/>
            </a:lvl4pPr>
            <a:lvl5pPr marL="1142954" indent="0">
              <a:buNone/>
              <a:defRPr sz="562"/>
            </a:lvl5pPr>
            <a:lvl6pPr marL="1428693" indent="0">
              <a:buNone/>
              <a:defRPr sz="562"/>
            </a:lvl6pPr>
            <a:lvl7pPr marL="1714431" indent="0">
              <a:buNone/>
              <a:defRPr sz="562"/>
            </a:lvl7pPr>
            <a:lvl8pPr marL="2000170" indent="0">
              <a:buNone/>
              <a:defRPr sz="562"/>
            </a:lvl8pPr>
            <a:lvl9pPr marL="2285909" indent="0">
              <a:buNone/>
              <a:defRPr sz="562"/>
            </a:lvl9pPr>
          </a:lstStyle>
          <a:p>
            <a:pPr lvl="0"/>
            <a:r>
              <a:rPr lang="en-US"/>
              <a:t>Click to edit Master text styles</a:t>
            </a:r>
          </a:p>
        </p:txBody>
      </p:sp>
      <p:sp>
        <p:nvSpPr>
          <p:cNvPr id="5" name="Date Placeholder 4"/>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6" name="Footer Placeholder 5"/>
          <p:cNvSpPr>
            <a:spLocks noGrp="1"/>
          </p:cNvSpPr>
          <p:nvPr>
            <p:ph type="ftr" sz="quarter" idx="11"/>
          </p:nvPr>
        </p:nvSpPr>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7" name="Slide Number Placeholder 6"/>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1230372197"/>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8" y="685800"/>
            <a:ext cx="7514033" cy="3048000"/>
          </a:xfrm>
        </p:spPr>
        <p:txBody>
          <a:bodyPr anchor="ctr">
            <a:normAutofit/>
          </a:bodyPr>
          <a:lstStyle>
            <a:lvl1pPr algn="ctr">
              <a:defRPr sz="3600" b="0" cap="none"/>
            </a:lvl1pPr>
          </a:lstStyle>
          <a:p>
            <a:r>
              <a:rPr lang="en-US"/>
              <a:t>Click to edit Master title style</a:t>
            </a:r>
            <a:endParaRPr lang="en-US" dirty="0"/>
          </a:p>
        </p:txBody>
      </p:sp>
      <p:sp>
        <p:nvSpPr>
          <p:cNvPr id="3" name="Text Placeholder 2"/>
          <p:cNvSpPr>
            <a:spLocks noGrp="1"/>
          </p:cNvSpPr>
          <p:nvPr>
            <p:ph type="body" idx="1"/>
          </p:nvPr>
        </p:nvSpPr>
        <p:spPr>
          <a:xfrm>
            <a:off x="1113237" y="4343400"/>
            <a:ext cx="7514035" cy="1447800"/>
          </a:xfrm>
        </p:spPr>
        <p:txBody>
          <a:bodyPr anchor="ctr">
            <a:normAutofit/>
          </a:bodyPr>
          <a:lstStyle>
            <a:lvl1pPr marL="0" indent="0" algn="ctr">
              <a:buNone/>
              <a:defRPr sz="2000">
                <a:solidFill>
                  <a:schemeClr val="tx1"/>
                </a:solidFill>
              </a:defRPr>
            </a:lvl1pPr>
            <a:lvl2pPr marL="285739" indent="0">
              <a:buNone/>
              <a:defRPr sz="1125">
                <a:solidFill>
                  <a:schemeClr val="tx1">
                    <a:tint val="75000"/>
                  </a:schemeClr>
                </a:solidFill>
              </a:defRPr>
            </a:lvl2pPr>
            <a:lvl3pPr marL="571477" indent="0">
              <a:buNone/>
              <a:defRPr sz="1000">
                <a:solidFill>
                  <a:schemeClr val="tx1">
                    <a:tint val="75000"/>
                  </a:schemeClr>
                </a:solidFill>
              </a:defRPr>
            </a:lvl3pPr>
            <a:lvl4pPr marL="857216" indent="0">
              <a:buNone/>
              <a:defRPr sz="875">
                <a:solidFill>
                  <a:schemeClr val="tx1">
                    <a:tint val="75000"/>
                  </a:schemeClr>
                </a:solidFill>
              </a:defRPr>
            </a:lvl4pPr>
            <a:lvl5pPr marL="1142954" indent="0">
              <a:buNone/>
              <a:defRPr sz="875">
                <a:solidFill>
                  <a:schemeClr val="tx1">
                    <a:tint val="75000"/>
                  </a:schemeClr>
                </a:solidFill>
              </a:defRPr>
            </a:lvl5pPr>
            <a:lvl6pPr marL="1428693" indent="0">
              <a:buNone/>
              <a:defRPr sz="875">
                <a:solidFill>
                  <a:schemeClr val="tx1">
                    <a:tint val="75000"/>
                  </a:schemeClr>
                </a:solidFill>
              </a:defRPr>
            </a:lvl6pPr>
            <a:lvl7pPr marL="1714431" indent="0">
              <a:buNone/>
              <a:defRPr sz="875">
                <a:solidFill>
                  <a:schemeClr val="tx1">
                    <a:tint val="75000"/>
                  </a:schemeClr>
                </a:solidFill>
              </a:defRPr>
            </a:lvl7pPr>
            <a:lvl8pPr marL="2000170" indent="0">
              <a:buNone/>
              <a:defRPr sz="875">
                <a:solidFill>
                  <a:schemeClr val="tx1">
                    <a:tint val="75000"/>
                  </a:schemeClr>
                </a:solidFill>
              </a:defRPr>
            </a:lvl8pPr>
            <a:lvl9pPr marL="2285909" indent="0">
              <a:buNone/>
              <a:defRPr sz="87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5" name="Footer Placeholder 4"/>
          <p:cNvSpPr>
            <a:spLocks noGrp="1"/>
          </p:cNvSpPr>
          <p:nvPr>
            <p:ph type="ftr" sz="quarter" idx="11"/>
          </p:nvPr>
        </p:nvSpPr>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6" name="Slide Number Placeholder 5"/>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2212246069"/>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198959" y="863024"/>
            <a:ext cx="457200" cy="584776"/>
          </a:xfrm>
          <a:prstGeom prst="rect">
            <a:avLst/>
          </a:prstGeom>
        </p:spPr>
        <p:txBody>
          <a:bodyPr vert="horz" lIns="57150" tIns="28575" rIns="57150" bIns="28575"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fontAlgn="base">
              <a:spcAft>
                <a:spcPct val="0"/>
              </a:spcAft>
              <a:buClr>
                <a:srgbClr val="3085ED"/>
              </a:buClr>
              <a:buSzPct val="55000"/>
              <a:buFont typeface="Wingdings" pitchFamily="2" charset="2"/>
              <a:buNone/>
            </a:pPr>
            <a:r>
              <a:rPr lang="en-US" sz="5000" dirty="0">
                <a:solidFill>
                  <a:srgbClr val="0B4183"/>
                </a:solidFill>
                <a:effectLst/>
                <a:latin typeface="Tahoma" pitchFamily="34" charset="0"/>
              </a:rPr>
              <a:t>“</a:t>
            </a:r>
          </a:p>
        </p:txBody>
      </p:sp>
      <p:sp>
        <p:nvSpPr>
          <p:cNvPr id="15" name="TextBox 14"/>
          <p:cNvSpPr txBox="1"/>
          <p:nvPr/>
        </p:nvSpPr>
        <p:spPr>
          <a:xfrm>
            <a:off x="8170069" y="2819399"/>
            <a:ext cx="457200" cy="584776"/>
          </a:xfrm>
          <a:prstGeom prst="rect">
            <a:avLst/>
          </a:prstGeom>
        </p:spPr>
        <p:txBody>
          <a:bodyPr vert="horz" lIns="57150" tIns="28575" rIns="57150" bIns="28575"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base">
              <a:spcAft>
                <a:spcPct val="0"/>
              </a:spcAft>
              <a:buClr>
                <a:srgbClr val="3085ED"/>
              </a:buClr>
              <a:buSzPct val="55000"/>
              <a:buFont typeface="Wingdings" pitchFamily="2" charset="2"/>
              <a:buNone/>
            </a:pPr>
            <a:r>
              <a:rPr lang="en-US" sz="5000" dirty="0">
                <a:solidFill>
                  <a:srgbClr val="0B4183"/>
                </a:solidFill>
                <a:effectLst/>
                <a:latin typeface="Tahoma" pitchFamily="34" charset="0"/>
              </a:rPr>
              <a:t>”</a:t>
            </a:r>
          </a:p>
        </p:txBody>
      </p:sp>
      <p:sp>
        <p:nvSpPr>
          <p:cNvPr id="2" name="Title 1"/>
          <p:cNvSpPr>
            <a:spLocks noGrp="1"/>
          </p:cNvSpPr>
          <p:nvPr>
            <p:ph type="title"/>
          </p:nvPr>
        </p:nvSpPr>
        <p:spPr>
          <a:xfrm>
            <a:off x="1656162" y="685802"/>
            <a:ext cx="6742509" cy="2743199"/>
          </a:xfrm>
        </p:spPr>
        <p:txBody>
          <a:bodyPr anchor="ctr">
            <a:normAutofit/>
          </a:bodyPr>
          <a:lstStyle>
            <a:lvl1pPr algn="ctr">
              <a:defRPr sz="36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827612" y="3428999"/>
            <a:ext cx="6399611" cy="381000"/>
          </a:xfrm>
        </p:spPr>
        <p:txBody>
          <a:bodyPr anchor="ctr">
            <a:noAutofit/>
          </a:bodyPr>
          <a:lstStyle>
            <a:lvl1pPr marL="0" indent="0">
              <a:buFontTx/>
              <a:buNone/>
              <a:defRPr sz="1800"/>
            </a:lvl1pPr>
            <a:lvl2pPr marL="285739" indent="0">
              <a:buFontTx/>
              <a:buNone/>
              <a:defRPr/>
            </a:lvl2pPr>
            <a:lvl3pPr marL="571477" indent="0">
              <a:buFontTx/>
              <a:buNone/>
              <a:defRPr/>
            </a:lvl3pPr>
            <a:lvl4pPr marL="857216" indent="0">
              <a:buFontTx/>
              <a:buNone/>
              <a:defRPr/>
            </a:lvl4pPr>
            <a:lvl5pPr marL="1142954" indent="0">
              <a:buFontTx/>
              <a:buNone/>
              <a:defRPr/>
            </a:lvl5pPr>
          </a:lstStyle>
          <a:p>
            <a:pPr lvl="0"/>
            <a:r>
              <a:rPr lang="en-US"/>
              <a:t>Click to edit Master text styles</a:t>
            </a:r>
          </a:p>
        </p:txBody>
      </p:sp>
      <p:sp>
        <p:nvSpPr>
          <p:cNvPr id="3" name="Text Placeholder 2"/>
          <p:cNvSpPr>
            <a:spLocks noGrp="1"/>
          </p:cNvSpPr>
          <p:nvPr>
            <p:ph type="body" idx="1"/>
          </p:nvPr>
        </p:nvSpPr>
        <p:spPr>
          <a:xfrm>
            <a:off x="1113237" y="4343400"/>
            <a:ext cx="7514033" cy="1447800"/>
          </a:xfrm>
        </p:spPr>
        <p:txBody>
          <a:bodyPr anchor="ctr">
            <a:normAutofit/>
          </a:bodyPr>
          <a:lstStyle>
            <a:lvl1pPr marL="0" indent="0" algn="ctr">
              <a:buNone/>
              <a:defRPr sz="2000">
                <a:solidFill>
                  <a:schemeClr val="tx1"/>
                </a:solidFill>
              </a:defRPr>
            </a:lvl1pPr>
            <a:lvl2pPr marL="285739" indent="0">
              <a:buNone/>
              <a:defRPr sz="1125">
                <a:solidFill>
                  <a:schemeClr val="tx1">
                    <a:tint val="75000"/>
                  </a:schemeClr>
                </a:solidFill>
              </a:defRPr>
            </a:lvl2pPr>
            <a:lvl3pPr marL="571477" indent="0">
              <a:buNone/>
              <a:defRPr sz="1000">
                <a:solidFill>
                  <a:schemeClr val="tx1">
                    <a:tint val="75000"/>
                  </a:schemeClr>
                </a:solidFill>
              </a:defRPr>
            </a:lvl3pPr>
            <a:lvl4pPr marL="857216" indent="0">
              <a:buNone/>
              <a:defRPr sz="875">
                <a:solidFill>
                  <a:schemeClr val="tx1">
                    <a:tint val="75000"/>
                  </a:schemeClr>
                </a:solidFill>
              </a:defRPr>
            </a:lvl4pPr>
            <a:lvl5pPr marL="1142954" indent="0">
              <a:buNone/>
              <a:defRPr sz="875">
                <a:solidFill>
                  <a:schemeClr val="tx1">
                    <a:tint val="75000"/>
                  </a:schemeClr>
                </a:solidFill>
              </a:defRPr>
            </a:lvl5pPr>
            <a:lvl6pPr marL="1428693" indent="0">
              <a:buNone/>
              <a:defRPr sz="875">
                <a:solidFill>
                  <a:schemeClr val="tx1">
                    <a:tint val="75000"/>
                  </a:schemeClr>
                </a:solidFill>
              </a:defRPr>
            </a:lvl6pPr>
            <a:lvl7pPr marL="1714431" indent="0">
              <a:buNone/>
              <a:defRPr sz="875">
                <a:solidFill>
                  <a:schemeClr val="tx1">
                    <a:tint val="75000"/>
                  </a:schemeClr>
                </a:solidFill>
              </a:defRPr>
            </a:lvl7pPr>
            <a:lvl8pPr marL="2000170" indent="0">
              <a:buNone/>
              <a:defRPr sz="875">
                <a:solidFill>
                  <a:schemeClr val="tx1">
                    <a:tint val="75000"/>
                  </a:schemeClr>
                </a:solidFill>
              </a:defRPr>
            </a:lvl8pPr>
            <a:lvl9pPr marL="2285909" indent="0">
              <a:buNone/>
              <a:defRPr sz="87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5" name="Footer Placeholder 4"/>
          <p:cNvSpPr>
            <a:spLocks noGrp="1"/>
          </p:cNvSpPr>
          <p:nvPr>
            <p:ph type="ftr" sz="quarter" idx="11"/>
          </p:nvPr>
        </p:nvSpPr>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6" name="Slide Number Placeholder 5"/>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2624694906"/>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235" y="3308581"/>
            <a:ext cx="7514032" cy="1468800"/>
          </a:xfrm>
        </p:spPr>
        <p:txBody>
          <a:bodyPr anchor="b">
            <a:normAutofit/>
          </a:bodyPr>
          <a:lstStyle>
            <a:lvl1pPr algn="r">
              <a:defRPr sz="3600" b="0" cap="none"/>
            </a:lvl1pPr>
          </a:lstStyle>
          <a:p>
            <a:r>
              <a:rPr lang="en-US"/>
              <a:t>Click to edit Master title style</a:t>
            </a:r>
            <a:endParaRPr lang="en-US" dirty="0"/>
          </a:p>
        </p:txBody>
      </p:sp>
      <p:sp>
        <p:nvSpPr>
          <p:cNvPr id="3" name="Text Placeholder 2"/>
          <p:cNvSpPr>
            <a:spLocks noGrp="1"/>
          </p:cNvSpPr>
          <p:nvPr>
            <p:ph type="body" idx="1"/>
          </p:nvPr>
        </p:nvSpPr>
        <p:spPr>
          <a:xfrm>
            <a:off x="1113237" y="4777381"/>
            <a:ext cx="7514033" cy="860400"/>
          </a:xfrm>
        </p:spPr>
        <p:txBody>
          <a:bodyPr anchor="t">
            <a:normAutofit/>
          </a:bodyPr>
          <a:lstStyle>
            <a:lvl1pPr marL="0" indent="0" algn="r">
              <a:buNone/>
              <a:defRPr sz="2000">
                <a:solidFill>
                  <a:schemeClr val="tx1"/>
                </a:solidFill>
              </a:defRPr>
            </a:lvl1pPr>
            <a:lvl2pPr marL="285739" indent="0">
              <a:buNone/>
              <a:defRPr sz="1125">
                <a:solidFill>
                  <a:schemeClr val="tx1">
                    <a:tint val="75000"/>
                  </a:schemeClr>
                </a:solidFill>
              </a:defRPr>
            </a:lvl2pPr>
            <a:lvl3pPr marL="571477" indent="0">
              <a:buNone/>
              <a:defRPr sz="1000">
                <a:solidFill>
                  <a:schemeClr val="tx1">
                    <a:tint val="75000"/>
                  </a:schemeClr>
                </a:solidFill>
              </a:defRPr>
            </a:lvl3pPr>
            <a:lvl4pPr marL="857216" indent="0">
              <a:buNone/>
              <a:defRPr sz="875">
                <a:solidFill>
                  <a:schemeClr val="tx1">
                    <a:tint val="75000"/>
                  </a:schemeClr>
                </a:solidFill>
              </a:defRPr>
            </a:lvl4pPr>
            <a:lvl5pPr marL="1142954" indent="0">
              <a:buNone/>
              <a:defRPr sz="875">
                <a:solidFill>
                  <a:schemeClr val="tx1">
                    <a:tint val="75000"/>
                  </a:schemeClr>
                </a:solidFill>
              </a:defRPr>
            </a:lvl5pPr>
            <a:lvl6pPr marL="1428693" indent="0">
              <a:buNone/>
              <a:defRPr sz="875">
                <a:solidFill>
                  <a:schemeClr val="tx1">
                    <a:tint val="75000"/>
                  </a:schemeClr>
                </a:solidFill>
              </a:defRPr>
            </a:lvl6pPr>
            <a:lvl7pPr marL="1714431" indent="0">
              <a:buNone/>
              <a:defRPr sz="875">
                <a:solidFill>
                  <a:schemeClr val="tx1">
                    <a:tint val="75000"/>
                  </a:schemeClr>
                </a:solidFill>
              </a:defRPr>
            </a:lvl7pPr>
            <a:lvl8pPr marL="2000170" indent="0">
              <a:buNone/>
              <a:defRPr sz="875">
                <a:solidFill>
                  <a:schemeClr val="tx1">
                    <a:tint val="75000"/>
                  </a:schemeClr>
                </a:solidFill>
              </a:defRPr>
            </a:lvl8pPr>
            <a:lvl9pPr marL="2285909" indent="0">
              <a:buNone/>
              <a:defRPr sz="87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5" name="Footer Placeholder 4"/>
          <p:cNvSpPr>
            <a:spLocks noGrp="1"/>
          </p:cNvSpPr>
          <p:nvPr>
            <p:ph type="ftr" sz="quarter" idx="11"/>
          </p:nvPr>
        </p:nvSpPr>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6" name="Slide Number Placeholder 5"/>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1478565631"/>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198959" y="863024"/>
            <a:ext cx="457200" cy="584776"/>
          </a:xfrm>
          <a:prstGeom prst="rect">
            <a:avLst/>
          </a:prstGeom>
        </p:spPr>
        <p:txBody>
          <a:bodyPr vert="horz" lIns="57150" tIns="28575" rIns="57150" bIns="28575"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fontAlgn="base">
              <a:spcAft>
                <a:spcPct val="0"/>
              </a:spcAft>
              <a:buClr>
                <a:srgbClr val="3085ED"/>
              </a:buClr>
              <a:buSzPct val="55000"/>
              <a:buFont typeface="Wingdings" pitchFamily="2" charset="2"/>
              <a:buNone/>
            </a:pPr>
            <a:r>
              <a:rPr lang="en-US" sz="5000" dirty="0">
                <a:solidFill>
                  <a:srgbClr val="0B4183"/>
                </a:solidFill>
                <a:effectLst/>
                <a:latin typeface="Tahoma" pitchFamily="34" charset="0"/>
              </a:rPr>
              <a:t>“</a:t>
            </a:r>
          </a:p>
        </p:txBody>
      </p:sp>
      <p:sp>
        <p:nvSpPr>
          <p:cNvPr id="15" name="TextBox 14"/>
          <p:cNvSpPr txBox="1"/>
          <p:nvPr/>
        </p:nvSpPr>
        <p:spPr>
          <a:xfrm>
            <a:off x="8170069" y="2819399"/>
            <a:ext cx="457200" cy="584776"/>
          </a:xfrm>
          <a:prstGeom prst="rect">
            <a:avLst/>
          </a:prstGeom>
        </p:spPr>
        <p:txBody>
          <a:bodyPr vert="horz" lIns="57150" tIns="28575" rIns="57150" bIns="28575"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base">
              <a:spcAft>
                <a:spcPct val="0"/>
              </a:spcAft>
              <a:buClr>
                <a:srgbClr val="3085ED"/>
              </a:buClr>
              <a:buSzPct val="55000"/>
              <a:buFont typeface="Wingdings" pitchFamily="2" charset="2"/>
              <a:buNone/>
            </a:pPr>
            <a:r>
              <a:rPr lang="en-US" sz="5000" dirty="0">
                <a:solidFill>
                  <a:srgbClr val="0B4183"/>
                </a:solidFill>
                <a:effectLst/>
                <a:latin typeface="Tahoma" pitchFamily="34" charset="0"/>
              </a:rPr>
              <a:t>”</a:t>
            </a:r>
          </a:p>
        </p:txBody>
      </p:sp>
      <p:sp>
        <p:nvSpPr>
          <p:cNvPr id="2" name="Title 1"/>
          <p:cNvSpPr>
            <a:spLocks noGrp="1"/>
          </p:cNvSpPr>
          <p:nvPr>
            <p:ph type="title"/>
          </p:nvPr>
        </p:nvSpPr>
        <p:spPr>
          <a:xfrm>
            <a:off x="1656162" y="685802"/>
            <a:ext cx="6742509" cy="2743199"/>
          </a:xfrm>
        </p:spPr>
        <p:txBody>
          <a:bodyPr anchor="ctr">
            <a:normAutofit/>
          </a:bodyPr>
          <a:lstStyle>
            <a:lvl1pPr algn="ctr">
              <a:defRPr sz="36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238" y="3886200"/>
            <a:ext cx="7514033"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237" y="4775200"/>
            <a:ext cx="7514033" cy="1016000"/>
          </a:xfrm>
        </p:spPr>
        <p:txBody>
          <a:bodyPr anchor="t">
            <a:normAutofit/>
          </a:bodyPr>
          <a:lstStyle>
            <a:lvl1pPr marL="0" indent="0" algn="r">
              <a:buNone/>
              <a:defRPr sz="1800">
                <a:solidFill>
                  <a:schemeClr val="tx1"/>
                </a:solidFill>
              </a:defRPr>
            </a:lvl1pPr>
            <a:lvl2pPr marL="285739" indent="0">
              <a:buNone/>
              <a:defRPr sz="1125">
                <a:solidFill>
                  <a:schemeClr val="tx1">
                    <a:tint val="75000"/>
                  </a:schemeClr>
                </a:solidFill>
              </a:defRPr>
            </a:lvl2pPr>
            <a:lvl3pPr marL="571477" indent="0">
              <a:buNone/>
              <a:defRPr sz="1000">
                <a:solidFill>
                  <a:schemeClr val="tx1">
                    <a:tint val="75000"/>
                  </a:schemeClr>
                </a:solidFill>
              </a:defRPr>
            </a:lvl3pPr>
            <a:lvl4pPr marL="857216" indent="0">
              <a:buNone/>
              <a:defRPr sz="875">
                <a:solidFill>
                  <a:schemeClr val="tx1">
                    <a:tint val="75000"/>
                  </a:schemeClr>
                </a:solidFill>
              </a:defRPr>
            </a:lvl4pPr>
            <a:lvl5pPr marL="1142954" indent="0">
              <a:buNone/>
              <a:defRPr sz="875">
                <a:solidFill>
                  <a:schemeClr val="tx1">
                    <a:tint val="75000"/>
                  </a:schemeClr>
                </a:solidFill>
              </a:defRPr>
            </a:lvl5pPr>
            <a:lvl6pPr marL="1428693" indent="0">
              <a:buNone/>
              <a:defRPr sz="875">
                <a:solidFill>
                  <a:schemeClr val="tx1">
                    <a:tint val="75000"/>
                  </a:schemeClr>
                </a:solidFill>
              </a:defRPr>
            </a:lvl6pPr>
            <a:lvl7pPr marL="1714431" indent="0">
              <a:buNone/>
              <a:defRPr sz="875">
                <a:solidFill>
                  <a:schemeClr val="tx1">
                    <a:tint val="75000"/>
                  </a:schemeClr>
                </a:solidFill>
              </a:defRPr>
            </a:lvl7pPr>
            <a:lvl8pPr marL="2000170" indent="0">
              <a:buNone/>
              <a:defRPr sz="875">
                <a:solidFill>
                  <a:schemeClr val="tx1">
                    <a:tint val="75000"/>
                  </a:schemeClr>
                </a:solidFill>
              </a:defRPr>
            </a:lvl8pPr>
            <a:lvl9pPr marL="2285909" indent="0">
              <a:buNone/>
              <a:defRPr sz="87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5" name="Footer Placeholder 4"/>
          <p:cNvSpPr>
            <a:spLocks noGrp="1"/>
          </p:cNvSpPr>
          <p:nvPr>
            <p:ph type="ftr" sz="quarter" idx="11"/>
          </p:nvPr>
        </p:nvSpPr>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6" name="Slide Number Placeholder 5"/>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2524640050"/>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235" y="685804"/>
            <a:ext cx="7514034" cy="2727325"/>
          </a:xfrm>
        </p:spPr>
        <p:txBody>
          <a:bodyPr vert="horz" lIns="91440" tIns="45720" rIns="91440" bIns="45720" rtlCol="0" anchor="ctr">
            <a:normAutofit/>
          </a:bodyPr>
          <a:lstStyle>
            <a:lvl1pPr>
              <a:defRPr lang="en-US" sz="44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237" y="3505200"/>
            <a:ext cx="7514035" cy="8382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237" y="4343400"/>
            <a:ext cx="7514035" cy="1447800"/>
          </a:xfrm>
        </p:spPr>
        <p:txBody>
          <a:bodyPr anchor="t">
            <a:normAutofit/>
          </a:bodyPr>
          <a:lstStyle>
            <a:lvl1pPr marL="0" indent="0" algn="l">
              <a:buNone/>
              <a:defRPr sz="1600">
                <a:solidFill>
                  <a:schemeClr val="tx1"/>
                </a:solidFill>
              </a:defRPr>
            </a:lvl1pPr>
            <a:lvl2pPr marL="285739" indent="0">
              <a:buNone/>
              <a:defRPr sz="1125">
                <a:solidFill>
                  <a:schemeClr val="tx1">
                    <a:tint val="75000"/>
                  </a:schemeClr>
                </a:solidFill>
              </a:defRPr>
            </a:lvl2pPr>
            <a:lvl3pPr marL="571477" indent="0">
              <a:buNone/>
              <a:defRPr sz="1000">
                <a:solidFill>
                  <a:schemeClr val="tx1">
                    <a:tint val="75000"/>
                  </a:schemeClr>
                </a:solidFill>
              </a:defRPr>
            </a:lvl3pPr>
            <a:lvl4pPr marL="857216" indent="0">
              <a:buNone/>
              <a:defRPr sz="875">
                <a:solidFill>
                  <a:schemeClr val="tx1">
                    <a:tint val="75000"/>
                  </a:schemeClr>
                </a:solidFill>
              </a:defRPr>
            </a:lvl4pPr>
            <a:lvl5pPr marL="1142954" indent="0">
              <a:buNone/>
              <a:defRPr sz="875">
                <a:solidFill>
                  <a:schemeClr val="tx1">
                    <a:tint val="75000"/>
                  </a:schemeClr>
                </a:solidFill>
              </a:defRPr>
            </a:lvl5pPr>
            <a:lvl6pPr marL="1428693" indent="0">
              <a:buNone/>
              <a:defRPr sz="875">
                <a:solidFill>
                  <a:schemeClr val="tx1">
                    <a:tint val="75000"/>
                  </a:schemeClr>
                </a:solidFill>
              </a:defRPr>
            </a:lvl6pPr>
            <a:lvl7pPr marL="1714431" indent="0">
              <a:buNone/>
              <a:defRPr sz="875">
                <a:solidFill>
                  <a:schemeClr val="tx1">
                    <a:tint val="75000"/>
                  </a:schemeClr>
                </a:solidFill>
              </a:defRPr>
            </a:lvl7pPr>
            <a:lvl8pPr marL="2000170" indent="0">
              <a:buNone/>
              <a:defRPr sz="875">
                <a:solidFill>
                  <a:schemeClr val="tx1">
                    <a:tint val="75000"/>
                  </a:schemeClr>
                </a:solidFill>
              </a:defRPr>
            </a:lvl8pPr>
            <a:lvl9pPr marL="2285909" indent="0">
              <a:buNone/>
              <a:defRPr sz="87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5" name="Footer Placeholder 4"/>
          <p:cNvSpPr>
            <a:spLocks noGrp="1"/>
          </p:cNvSpPr>
          <p:nvPr>
            <p:ph type="ftr" sz="quarter" idx="11"/>
          </p:nvPr>
        </p:nvSpPr>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6" name="Slide Number Placeholder 5"/>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426845562"/>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5" name="Footer Placeholder 4"/>
          <p:cNvSpPr>
            <a:spLocks noGrp="1"/>
          </p:cNvSpPr>
          <p:nvPr>
            <p:ph type="ftr" sz="quarter" idx="11"/>
          </p:nvPr>
        </p:nvSpPr>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6" name="Slide Number Placeholder 5"/>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2491151399"/>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914400"/>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40664" y="2743200"/>
            <a:ext cx="8022336" cy="685800"/>
          </a:xfrm>
        </p:spPr>
        <p:txBody>
          <a:bodyPr lIns="146304" tIns="0" rIns="45720" bIns="0" anchor="t">
            <a:normAutofit/>
          </a:bodyPr>
          <a:lstStyle>
            <a:lvl1pPr marL="0" indent="0">
              <a:buNone/>
              <a:defRPr sz="4000" b="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fld id="{987893D7-FCCC-410D-96FE-19E674DCD752}" type="datetime1">
              <a:rPr lang="en-US" smtClean="0"/>
              <a:t>12/10/2018</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9495" y="685800"/>
            <a:ext cx="1327777"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237" y="685800"/>
            <a:ext cx="6014807"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buClr>
                <a:srgbClr val="3085ED"/>
              </a:buClr>
            </a:pPr>
            <a:fld id="{B61BEF0D-F0BB-DE4B-95CE-6DB70DBA9567}" type="datetimeFigureOut">
              <a:rPr lang="en-US" dirty="0">
                <a:solidFill>
                  <a:srgbClr val="0B4183"/>
                </a:solidFill>
              </a:rPr>
              <a:pPr>
                <a:buClr>
                  <a:srgbClr val="3085ED"/>
                </a:buClr>
              </a:pPr>
              <a:t>12/10/2018</a:t>
            </a:fld>
            <a:endParaRPr lang="en-US" dirty="0">
              <a:solidFill>
                <a:srgbClr val="0B4183"/>
              </a:solidFill>
            </a:endParaRPr>
          </a:p>
        </p:txBody>
      </p:sp>
      <p:sp>
        <p:nvSpPr>
          <p:cNvPr id="5" name="Footer Placeholder 4"/>
          <p:cNvSpPr>
            <a:spLocks noGrp="1"/>
          </p:cNvSpPr>
          <p:nvPr>
            <p:ph type="ftr" sz="quarter" idx="11"/>
          </p:nvPr>
        </p:nvSpPr>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6" name="Slide Number Placeholder 5"/>
          <p:cNvSpPr>
            <a:spLocks noGrp="1"/>
          </p:cNvSpPr>
          <p:nvPr>
            <p:ph type="sldNum" sz="quarter" idx="12"/>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Tree>
    <p:extLst>
      <p:ext uri="{BB962C8B-B14F-4D97-AF65-F5344CB8AC3E}">
        <p14:creationId xmlns:p14="http://schemas.microsoft.com/office/powerpoint/2010/main" val="1267736052"/>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179515" y="1990726"/>
            <a:ext cx="7793037" cy="990600"/>
          </a:xfrm>
        </p:spPr>
        <p:txBody>
          <a:bodyPr/>
          <a:lstStyle>
            <a:lvl1pPr>
              <a:defRPr sz="3333"/>
            </a:lvl1pPr>
          </a:lstStyle>
          <a:p>
            <a:r>
              <a:rPr lang="en-US"/>
              <a:t>Click to edit Master title style</a:t>
            </a:r>
          </a:p>
        </p:txBody>
      </p:sp>
      <p:sp>
        <p:nvSpPr>
          <p:cNvPr id="3" name="Slide Number Placeholder 2"/>
          <p:cNvSpPr>
            <a:spLocks noGrp="1"/>
          </p:cNvSpPr>
          <p:nvPr>
            <p:ph type="sldNum" sz="quarter" idx="10"/>
          </p:nvPr>
        </p:nvSpPr>
        <p:spPr/>
        <p:txBody>
          <a:bodyPr/>
          <a:lstStyle/>
          <a:p>
            <a:pPr>
              <a:buClr>
                <a:srgbClr val="3085ED"/>
              </a:buClr>
            </a:pPr>
            <a:fld id="{05072F42-4DFA-4725-86F9-7594E4AB4EB5}" type="slidenum">
              <a:rPr lang="en-GB" smtClean="0">
                <a:solidFill>
                  <a:srgbClr val="0B4183"/>
                </a:solidFill>
              </a:rPr>
              <a:pPr>
                <a:buClr>
                  <a:srgbClr val="3085ED"/>
                </a:buClr>
              </a:pPr>
              <a:t>‹#›</a:t>
            </a:fld>
            <a:endParaRPr lang="en-GB">
              <a:solidFill>
                <a:srgbClr val="0B4183"/>
              </a:solidFill>
            </a:endParaRPr>
          </a:p>
        </p:txBody>
      </p:sp>
      <p:sp>
        <p:nvSpPr>
          <p:cNvPr id="4" name="Footer Placeholder 3"/>
          <p:cNvSpPr>
            <a:spLocks noGrp="1"/>
          </p:cNvSpPr>
          <p:nvPr>
            <p:ph type="ftr" sz="quarter" idx="11"/>
          </p:nvPr>
        </p:nvSpPr>
        <p:spPr/>
        <p:txBody>
          <a:bodyPr/>
          <a:lstStyle/>
          <a:p>
            <a:pPr>
              <a:buClr>
                <a:srgbClr val="3085ED"/>
              </a:buClr>
            </a:pPr>
            <a:r>
              <a:rPr lang="de-DE">
                <a:solidFill>
                  <a:srgbClr val="0B4183"/>
                </a:solidFill>
              </a:rPr>
              <a:t>University of Pennsylvania</a:t>
            </a:r>
            <a:endParaRPr lang="en-GB">
              <a:solidFill>
                <a:srgbClr val="0B4183"/>
              </a:solidFill>
            </a:endParaRPr>
          </a:p>
        </p:txBody>
      </p:sp>
      <p:sp>
        <p:nvSpPr>
          <p:cNvPr id="8" name="Rectangle 13"/>
          <p:cNvSpPr>
            <a:spLocks noGrp="1" noChangeArrowheads="1"/>
          </p:cNvSpPr>
          <p:nvPr>
            <p:ph type="subTitle" idx="1"/>
          </p:nvPr>
        </p:nvSpPr>
        <p:spPr>
          <a:xfrm>
            <a:off x="1363663" y="3944938"/>
            <a:ext cx="6400800" cy="1752600"/>
          </a:xfrm>
        </p:spPr>
        <p:txBody>
          <a:bodyPr/>
          <a:lstStyle>
            <a:lvl1pPr marL="0" indent="0" algn="ctr">
              <a:buFont typeface="Wingdings" pitchFamily="2" charset="2"/>
              <a:buNone/>
              <a:defRPr/>
            </a:lvl1pPr>
          </a:lstStyle>
          <a:p>
            <a:r>
              <a:rPr lang="en-US"/>
              <a:t>Click to edit Master subtitle style</a:t>
            </a:r>
            <a:endParaRPr lang="en-GB"/>
          </a:p>
        </p:txBody>
      </p:sp>
      <p:sp>
        <p:nvSpPr>
          <p:cNvPr id="10" name="Rectangle 11"/>
          <p:cNvSpPr>
            <a:spLocks noChangeArrowheads="1"/>
          </p:cNvSpPr>
          <p:nvPr userDrawn="1"/>
        </p:nvSpPr>
        <p:spPr bwMode="auto">
          <a:xfrm flipV="1">
            <a:off x="201613" y="3011488"/>
            <a:ext cx="8693150" cy="55562"/>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20000"/>
              </a:spcBef>
              <a:spcAft>
                <a:spcPct val="0"/>
              </a:spcAft>
              <a:buClr>
                <a:srgbClr val="3085ED"/>
              </a:buClr>
              <a:buSzPct val="55000"/>
              <a:buFont typeface="Wingdings" pitchFamily="2" charset="2"/>
              <a:buNone/>
            </a:pPr>
            <a:endParaRPr lang="en-US" sz="1667">
              <a:solidFill>
                <a:srgbClr val="0B4183"/>
              </a:solidFill>
              <a:latin typeface="Tahoma" pitchFamily="34" charset="0"/>
            </a:endParaRPr>
          </a:p>
        </p:txBody>
      </p:sp>
      <p:sp>
        <p:nvSpPr>
          <p:cNvPr id="12" name="Rectangle 32"/>
          <p:cNvSpPr>
            <a:spLocks noChangeArrowheads="1"/>
          </p:cNvSpPr>
          <p:nvPr userDrawn="1"/>
        </p:nvSpPr>
        <p:spPr bwMode="auto">
          <a:xfrm>
            <a:off x="1" y="6605589"/>
            <a:ext cx="2829261" cy="252412"/>
          </a:xfrm>
          <a:prstGeom prst="rect">
            <a:avLst/>
          </a:prstGeom>
          <a:noFill/>
          <a:ln w="9525">
            <a:noFill/>
            <a:miter lim="800000"/>
            <a:headEnd/>
            <a:tailEnd/>
          </a:ln>
          <a:effectLst/>
        </p:spPr>
        <p:txBody>
          <a:bodyPr anchor="b"/>
          <a:lstStyle/>
          <a:p>
            <a:pPr defTabSz="761970" fontAlgn="base">
              <a:spcBef>
                <a:spcPct val="0"/>
              </a:spcBef>
              <a:spcAft>
                <a:spcPct val="0"/>
              </a:spcAft>
              <a:defRPr/>
            </a:pPr>
            <a:r>
              <a:rPr lang="de-DE" sz="750">
                <a:solidFill>
                  <a:srgbClr val="0B4183"/>
                </a:solidFill>
                <a:latin typeface="Tahoma" pitchFamily="34" charset="0"/>
              </a:rPr>
              <a:t>© 2013 A. Haeberlen, Z. Ives</a:t>
            </a:r>
            <a:endParaRPr lang="en-GB" sz="750">
              <a:solidFill>
                <a:srgbClr val="0B4183"/>
              </a:solidFill>
              <a:latin typeface="Tahoma" pitchFamily="34" charset="0"/>
            </a:endParaRPr>
          </a:p>
        </p:txBody>
      </p:sp>
      <p:grpSp>
        <p:nvGrpSpPr>
          <p:cNvPr id="13" name="Group 12"/>
          <p:cNvGrpSpPr/>
          <p:nvPr userDrawn="1"/>
        </p:nvGrpSpPr>
        <p:grpSpPr>
          <a:xfrm>
            <a:off x="101601" y="1"/>
            <a:ext cx="1515326" cy="6858001"/>
            <a:chOff x="1320800" y="0"/>
            <a:chExt cx="2436813" cy="6858001"/>
          </a:xfrm>
        </p:grpSpPr>
        <p:sp>
          <p:nvSpPr>
            <p:cNvPr id="14"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pic>
        <p:nvPicPr>
          <p:cNvPr id="20" name="Picture 19" descr="Penn shield.gif"/>
          <p:cNvPicPr>
            <a:picLocks noChangeAspect="1"/>
          </p:cNvPicPr>
          <p:nvPr userDrawn="1"/>
        </p:nvPicPr>
        <p:blipFill>
          <a:blip r:embed="rId2" cstate="print"/>
          <a:stretch>
            <a:fillRect/>
          </a:stretch>
        </p:blipFill>
        <p:spPr>
          <a:xfrm>
            <a:off x="292203" y="157609"/>
            <a:ext cx="659107" cy="926290"/>
          </a:xfrm>
          <a:prstGeom prst="rect">
            <a:avLst/>
          </a:prstGeom>
        </p:spPr>
      </p:pic>
    </p:spTree>
    <p:extLst>
      <p:ext uri="{BB962C8B-B14F-4D97-AF65-F5344CB8AC3E}">
        <p14:creationId xmlns:p14="http://schemas.microsoft.com/office/powerpoint/2010/main" val="42137171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1524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132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2801" y="1600200"/>
            <a:ext cx="40132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31800" y="6229350"/>
            <a:ext cx="1905000" cy="457200"/>
          </a:xfrm>
        </p:spPr>
        <p:txBody>
          <a:bodyPr/>
          <a:lstStyle>
            <a:lvl1pPr>
              <a:defRPr/>
            </a:lvl1pPr>
          </a:lstStyle>
          <a:p>
            <a:pPr>
              <a:buClr>
                <a:srgbClr val="3085ED"/>
              </a:buClr>
              <a:defRPr/>
            </a:pPr>
            <a:endParaRPr lang="en-US">
              <a:solidFill>
                <a:srgbClr val="0B4183"/>
              </a:solidFill>
            </a:endParaRPr>
          </a:p>
        </p:txBody>
      </p:sp>
      <p:sp>
        <p:nvSpPr>
          <p:cNvPr id="6" name="Rectangle 5"/>
          <p:cNvSpPr>
            <a:spLocks noGrp="1" noChangeArrowheads="1"/>
          </p:cNvSpPr>
          <p:nvPr>
            <p:ph type="ftr" sz="quarter" idx="11"/>
          </p:nvPr>
        </p:nvSpPr>
        <p:spPr/>
        <p:txBody>
          <a:bodyPr/>
          <a:lstStyle>
            <a:lvl1pPr>
              <a:defRPr/>
            </a:lvl1pPr>
          </a:lstStyle>
          <a:p>
            <a:pPr>
              <a:buClr>
                <a:srgbClr val="3085ED"/>
              </a:buClr>
              <a:defRPr/>
            </a:pPr>
            <a:endParaRPr lang="en-US">
              <a:solidFill>
                <a:srgbClr val="0B4183"/>
              </a:solidFill>
            </a:endParaRPr>
          </a:p>
        </p:txBody>
      </p:sp>
      <p:sp>
        <p:nvSpPr>
          <p:cNvPr id="7" name="Rectangle 6"/>
          <p:cNvSpPr>
            <a:spLocks noGrp="1" noChangeArrowheads="1"/>
          </p:cNvSpPr>
          <p:nvPr>
            <p:ph type="sldNum" sz="quarter" idx="12"/>
          </p:nvPr>
        </p:nvSpPr>
        <p:spPr/>
        <p:txBody>
          <a:bodyPr/>
          <a:lstStyle>
            <a:lvl1pPr>
              <a:defRPr/>
            </a:lvl1pPr>
          </a:lstStyle>
          <a:p>
            <a:pPr>
              <a:buClr>
                <a:srgbClr val="3085ED"/>
              </a:buClr>
              <a:defRPr/>
            </a:pPr>
            <a:fld id="{C8D38D02-C476-964E-81C9-8DB7D5950834}" type="slidenum">
              <a:rPr lang="en-US">
                <a:solidFill>
                  <a:srgbClr val="0B4183"/>
                </a:solidFill>
              </a:rPr>
              <a:pPr>
                <a:buClr>
                  <a:srgbClr val="3085ED"/>
                </a:buClr>
                <a:defRPr/>
              </a:pPr>
              <a:t>‹#›</a:t>
            </a:fld>
            <a:endParaRPr lang="en-US">
              <a:solidFill>
                <a:srgbClr val="0B4183"/>
              </a:solidFill>
            </a:endParaRPr>
          </a:p>
        </p:txBody>
      </p:sp>
    </p:spTree>
    <p:extLst>
      <p:ext uri="{BB962C8B-B14F-4D97-AF65-F5344CB8AC3E}">
        <p14:creationId xmlns:p14="http://schemas.microsoft.com/office/powerpoint/2010/main" val="2082584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95400"/>
            <a:ext cx="4038600" cy="5504688"/>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95400"/>
            <a:ext cx="4038600" cy="550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4ABCC3-5B7D-40B2-85F3-907BC8C93C8A}" type="datetime1">
              <a:rPr lang="en-US" smtClean="0"/>
              <a:t>12/10/2018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95400"/>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023338"/>
            <a:ext cx="4040188"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295400"/>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023338"/>
            <a:ext cx="4041775"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F12B6ED-D621-43CA-BAD8-0A4D9900C5CB}" type="datetime1">
              <a:rPr lang="en-US" smtClean="0"/>
              <a:t>12/10/2018</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A39B97-C26F-4565-8ED2-ED0779B9F116}" type="datetime1">
              <a:rPr lang="en-US" smtClean="0"/>
              <a:t>12/10/2018</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54802-CC52-44A3-A3CB-517ECD60D4C8}" type="datetime1">
              <a:rPr lang="en-US" smtClean="0"/>
              <a:t>12/10/2018</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37F8ADD-7F0B-457E-8F54-C1E44EB66CE5}" type="datetime1">
              <a:rPr lang="en-US" smtClean="0"/>
              <a:t>12/10/2018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59BAF7D-8C66-431F-898D-0C4E41C64E38}" type="datetime1">
              <a:rPr lang="en-US" smtClean="0"/>
              <a:t>12/10/2018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9B12225-5612-419B-A8D5-4B8EEE4C217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theme" Target="../theme/theme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slideLayout" Target="../slideLayouts/slideLayout3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02108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1"/>
            <a:ext cx="9143999" cy="102107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83820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1295400"/>
            <a:ext cx="8229600" cy="5257801"/>
          </a:xfrm>
          <a:prstGeom prst="rect">
            <a:avLst/>
          </a:prstGeom>
        </p:spPr>
        <p:txBody>
          <a:bodyPr vert="horz" lIns="54864" tIns="91440" rtlCol="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4" name="Date Placeholder 3"/>
          <p:cNvSpPr>
            <a:spLocks noGrp="1"/>
          </p:cNvSpPr>
          <p:nvPr>
            <p:ph type="dt" sz="half" idx="2"/>
          </p:nvPr>
        </p:nvSpPr>
        <p:spPr>
          <a:xfrm>
            <a:off x="457200" y="6583680"/>
            <a:ext cx="2133600" cy="274320"/>
          </a:xfrm>
          <a:prstGeom prst="rect">
            <a:avLst/>
          </a:prstGeom>
        </p:spPr>
        <p:txBody>
          <a:bodyPr vert="horz" lIns="109728"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fld id="{23000A7D-8B00-4DF1-AB98-778194024BA3}" type="datetime1">
              <a:rPr lang="en-US" smtClean="0"/>
              <a:t>12/10/2018</a:t>
            </a:fld>
            <a:endParaRPr lang="en-US"/>
          </a:p>
        </p:txBody>
      </p:sp>
      <p:sp>
        <p:nvSpPr>
          <p:cNvPr id="5" name="Footer Placeholder 4"/>
          <p:cNvSpPr>
            <a:spLocks noGrp="1"/>
          </p:cNvSpPr>
          <p:nvPr>
            <p:ph type="ftr" sz="quarter" idx="3"/>
          </p:nvPr>
        </p:nvSpPr>
        <p:spPr>
          <a:xfrm>
            <a:off x="2640596" y="6583680"/>
            <a:ext cx="5507719" cy="274320"/>
          </a:xfrm>
          <a:prstGeom prst="rect">
            <a:avLst/>
          </a:prstGeom>
        </p:spPr>
        <p:txBody>
          <a:bodyPr vert="horz" lIns="45720"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endParaRPr lang="en-US" dirty="0"/>
          </a:p>
        </p:txBody>
      </p:sp>
      <p:sp>
        <p:nvSpPr>
          <p:cNvPr id="6" name="Slide Number Placeholder 5"/>
          <p:cNvSpPr>
            <a:spLocks noGrp="1"/>
          </p:cNvSpPr>
          <p:nvPr>
            <p:ph type="sldNum" sz="quarter" idx="4"/>
          </p:nvPr>
        </p:nvSpPr>
        <p:spPr>
          <a:xfrm>
            <a:off x="8204396" y="6583680"/>
            <a:ext cx="733864" cy="274320"/>
          </a:xfrm>
          <a:prstGeom prst="rect">
            <a:avLst/>
          </a:prstGeom>
        </p:spPr>
        <p:txBody>
          <a:bodyPr vert="horz" bIns="0" rtlCol="0" anchor="b"/>
          <a:lstStyle>
            <a:lvl1pPr algn="r" eaLnBrk="1" latinLnBrk="0" hangingPunct="1">
              <a:defRPr kumimoji="0" sz="900">
                <a:solidFill>
                  <a:schemeClr val="tx1">
                    <a:tint val="95000"/>
                  </a:schemeClr>
                </a:solidFill>
                <a:latin typeface="Calibri" pitchFamily="34" charset="0"/>
                <a:cs typeface="Calibri" pitchFamily="34" charset="0"/>
              </a:defRPr>
            </a:lvl1pPr>
            <a:extLst/>
          </a:lstStyle>
          <a:p>
            <a:fld id="{19B12225-5612-419B-A8D5-4B8EEE4C2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7" r:id="rId13"/>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Calibri" pitchFamily="34" charset="0"/>
        </a:defRPr>
      </a:lvl1pPr>
      <a:lvl2pPr marL="731520" indent="-274320" algn="l" rtl="0" eaLnBrk="1" latinLnBrk="0" hangingPunct="1">
        <a:spcBef>
          <a:spcPct val="20000"/>
        </a:spcBef>
        <a:buClr>
          <a:schemeClr val="accent2"/>
        </a:buClr>
        <a:buSzPct val="100000"/>
        <a:buFont typeface="Wingdings" pitchFamily="2" charset="2"/>
        <a:buChar char="§"/>
        <a:defRPr kumimoji="0" sz="2800" kern="1200">
          <a:solidFill>
            <a:schemeClr val="tx1"/>
          </a:solidFill>
          <a:latin typeface="Calibri" pitchFamily="34" charset="0"/>
          <a:ea typeface="+mn-ea"/>
          <a:cs typeface="Calibri" pitchFamily="34" charset="0"/>
        </a:defRPr>
      </a:lvl2pPr>
      <a:lvl3pPr marL="996696" indent="-228600" algn="l" rtl="0" eaLnBrk="1" latinLnBrk="0" hangingPunct="1">
        <a:spcBef>
          <a:spcPct val="20000"/>
        </a:spcBef>
        <a:buClr>
          <a:schemeClr val="accent3"/>
        </a:buClr>
        <a:buSzPct val="100000"/>
        <a:buFont typeface="Wingdings" pitchFamily="2" charset="2"/>
        <a:buChar char="§"/>
        <a:defRPr kumimoji="0" sz="2400" kern="1200">
          <a:solidFill>
            <a:schemeClr val="tx1"/>
          </a:solidFill>
          <a:latin typeface="Calibri" pitchFamily="34" charset="0"/>
          <a:ea typeface="+mn-ea"/>
          <a:cs typeface="Calibri" pitchFamily="34" charset="0"/>
        </a:defRPr>
      </a:lvl3pPr>
      <a:lvl4pPr marL="1216152" indent="-182880" algn="l" rtl="0" eaLnBrk="1" latinLnBrk="0" hangingPunct="1">
        <a:spcBef>
          <a:spcPct val="20000"/>
        </a:spcBef>
        <a:buClr>
          <a:schemeClr val="accent4"/>
        </a:buClr>
        <a:buSzPct val="100000"/>
        <a:buFont typeface="Wingdings" pitchFamily="2" charset="2"/>
        <a:buChar char="§"/>
        <a:defRPr kumimoji="0" sz="2000" kern="1200">
          <a:solidFill>
            <a:schemeClr val="tx1"/>
          </a:solidFill>
          <a:latin typeface="Calibri" pitchFamily="34" charset="0"/>
          <a:ea typeface="+mn-ea"/>
          <a:cs typeface="Calibri" pitchFamily="34" charset="0"/>
        </a:defRPr>
      </a:lvl4pPr>
      <a:lvl5pPr marL="1426464" indent="-182880" algn="l" rtl="0" eaLnBrk="1" latinLnBrk="0" hangingPunct="1">
        <a:spcBef>
          <a:spcPct val="20000"/>
        </a:spcBef>
        <a:buClr>
          <a:schemeClr val="accent5"/>
        </a:buClr>
        <a:buSzPct val="100000"/>
        <a:buFont typeface="Wingdings" pitchFamily="2" charset="2"/>
        <a:buChar char="§"/>
        <a:defRPr kumimoji="0" lang="en-US" sz="2000" kern="1200" smtClean="0">
          <a:solidFill>
            <a:schemeClr val="tx1"/>
          </a:solidFill>
          <a:latin typeface="Calibri" pitchFamily="34" charset="0"/>
          <a:ea typeface="+mn-ea"/>
          <a:cs typeface="Calibri" pitchFamily="34" charset="0"/>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0938" y="157609"/>
            <a:ext cx="8176332" cy="712186"/>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0938" y="1083899"/>
            <a:ext cx="8176332" cy="5170058"/>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99491" y="6310317"/>
            <a:ext cx="857250" cy="365125"/>
          </a:xfrm>
          <a:prstGeom prst="rect">
            <a:avLst/>
          </a:prstGeom>
        </p:spPr>
        <p:txBody>
          <a:bodyPr vert="horz" lIns="91440" tIns="45720" rIns="91440" bIns="45720" rtlCol="0" anchor="ctr"/>
          <a:lstStyle>
            <a:lvl1pPr algn="r">
              <a:defRPr sz="800" b="0" i="0">
                <a:solidFill>
                  <a:schemeClr val="tx1"/>
                </a:solidFill>
                <a:effectLst/>
                <a:latin typeface="+mn-lt"/>
              </a:defRPr>
            </a:lvl1pPr>
          </a:lstStyle>
          <a:p>
            <a:pPr fontAlgn="base">
              <a:spcBef>
                <a:spcPct val="20000"/>
              </a:spcBef>
              <a:spcAft>
                <a:spcPct val="0"/>
              </a:spcAft>
              <a:buClr>
                <a:srgbClr val="3085ED"/>
              </a:buClr>
              <a:buSzPct val="55000"/>
              <a:buFont typeface="Wingdings" pitchFamily="2" charset="2"/>
              <a:buNone/>
            </a:pPr>
            <a:fld id="{B61BEF0D-F0BB-DE4B-95CE-6DB70DBA9567}" type="datetimeFigureOut">
              <a:rPr lang="en-US" smtClean="0">
                <a:solidFill>
                  <a:srgbClr val="0B4183"/>
                </a:solidFill>
              </a:rPr>
              <a:pPr fontAlgn="base">
                <a:spcBef>
                  <a:spcPct val="20000"/>
                </a:spcBef>
                <a:spcAft>
                  <a:spcPct val="0"/>
                </a:spcAft>
                <a:buClr>
                  <a:srgbClr val="3085ED"/>
                </a:buClr>
                <a:buSzPct val="55000"/>
                <a:buFont typeface="Wingdings" pitchFamily="2" charset="2"/>
                <a:buNone/>
              </a:pPr>
              <a:t>12/10/2018</a:t>
            </a:fld>
            <a:endParaRPr lang="en-US" dirty="0">
              <a:solidFill>
                <a:srgbClr val="0B4183"/>
              </a:solidFill>
            </a:endParaRPr>
          </a:p>
        </p:txBody>
      </p:sp>
      <p:sp>
        <p:nvSpPr>
          <p:cNvPr id="5" name="Footer Placeholder 4"/>
          <p:cNvSpPr>
            <a:spLocks noGrp="1"/>
          </p:cNvSpPr>
          <p:nvPr>
            <p:ph type="ftr" sz="quarter" idx="3"/>
          </p:nvPr>
        </p:nvSpPr>
        <p:spPr>
          <a:xfrm>
            <a:off x="450939" y="6310317"/>
            <a:ext cx="6791406" cy="365125"/>
          </a:xfrm>
          <a:prstGeom prst="rect">
            <a:avLst/>
          </a:prstGeom>
        </p:spPr>
        <p:txBody>
          <a:bodyPr vert="horz" lIns="91440" tIns="45720" rIns="91440" bIns="45720" rtlCol="0" anchor="ctr"/>
          <a:lstStyle>
            <a:lvl1pPr algn="l">
              <a:defRPr sz="800" b="0" i="0">
                <a:solidFill>
                  <a:schemeClr val="tx1"/>
                </a:solidFill>
                <a:effectLst/>
                <a:latin typeface="+mn-lt"/>
              </a:defRPr>
            </a:lvl1pPr>
          </a:lstStyle>
          <a:p>
            <a:pPr fontAlgn="base">
              <a:spcBef>
                <a:spcPct val="20000"/>
              </a:spcBef>
              <a:spcAft>
                <a:spcPct val="0"/>
              </a:spcAft>
              <a:buClr>
                <a:srgbClr val="3085ED"/>
              </a:buClr>
              <a:buSzPct val="55000"/>
              <a:buFont typeface="Wingdings" pitchFamily="2" charset="2"/>
              <a:buNone/>
            </a:pPr>
            <a:r>
              <a:rPr lang="de-DE">
                <a:solidFill>
                  <a:srgbClr val="0B4183"/>
                </a:solidFill>
              </a:rPr>
              <a:t>University of Pennsylvania</a:t>
            </a:r>
            <a:endParaRPr lang="en-GB" dirty="0">
              <a:solidFill>
                <a:srgbClr val="0B4183"/>
              </a:solidFill>
            </a:endParaRPr>
          </a:p>
        </p:txBody>
      </p:sp>
      <p:sp>
        <p:nvSpPr>
          <p:cNvPr id="6" name="Slide Number Placeholder 5"/>
          <p:cNvSpPr>
            <a:spLocks noGrp="1"/>
          </p:cNvSpPr>
          <p:nvPr>
            <p:ph type="sldNum" sz="quarter" idx="4"/>
          </p:nvPr>
        </p:nvSpPr>
        <p:spPr>
          <a:xfrm>
            <a:off x="8213895" y="6310317"/>
            <a:ext cx="413375" cy="365125"/>
          </a:xfrm>
          <a:prstGeom prst="rect">
            <a:avLst/>
          </a:prstGeom>
        </p:spPr>
        <p:txBody>
          <a:bodyPr vert="horz" lIns="91440" tIns="45720" rIns="91440" bIns="45720" rtlCol="0" anchor="ctr"/>
          <a:lstStyle>
            <a:lvl1pPr algn="r">
              <a:defRPr sz="800" b="0" i="0">
                <a:solidFill>
                  <a:schemeClr val="tx1"/>
                </a:solidFill>
                <a:effectLst/>
                <a:latin typeface="+mn-lt"/>
              </a:defRPr>
            </a:lvl1pPr>
          </a:lstStyle>
          <a:p>
            <a:pPr fontAlgn="base">
              <a:spcBef>
                <a:spcPct val="20000"/>
              </a:spcBef>
              <a:spcAft>
                <a:spcPct val="0"/>
              </a:spcAft>
              <a:buClr>
                <a:srgbClr val="3085ED"/>
              </a:buClr>
              <a:buSzPct val="55000"/>
              <a:buFont typeface="Wingdings" pitchFamily="2" charset="2"/>
              <a:buNone/>
            </a:pPr>
            <a:fld id="{05072F42-4DFA-4725-86F9-7594E4AB4EB5}" type="slidenum">
              <a:rPr lang="en-GB" smtClean="0">
                <a:solidFill>
                  <a:srgbClr val="0B4183"/>
                </a:solidFill>
              </a:rPr>
              <a:pPr fontAlgn="base">
                <a:spcBef>
                  <a:spcPct val="20000"/>
                </a:spcBef>
                <a:spcAft>
                  <a:spcPct val="0"/>
                </a:spcAft>
                <a:buClr>
                  <a:srgbClr val="3085ED"/>
                </a:buClr>
                <a:buSzPct val="55000"/>
                <a:buFont typeface="Wingdings" pitchFamily="2" charset="2"/>
                <a:buNone/>
              </a:pPr>
              <a:t>‹#›</a:t>
            </a:fld>
            <a:endParaRPr lang="en-GB">
              <a:solidFill>
                <a:srgbClr val="0B4183"/>
              </a:solidFill>
            </a:endParaRPr>
          </a:p>
        </p:txBody>
      </p:sp>
      <p:sp>
        <p:nvSpPr>
          <p:cNvPr id="15" name="Rectangle 32"/>
          <p:cNvSpPr>
            <a:spLocks noChangeArrowheads="1"/>
          </p:cNvSpPr>
          <p:nvPr userDrawn="1"/>
        </p:nvSpPr>
        <p:spPr bwMode="auto">
          <a:xfrm>
            <a:off x="4384007" y="6366671"/>
            <a:ext cx="2764716" cy="252412"/>
          </a:xfrm>
          <a:prstGeom prst="rect">
            <a:avLst/>
          </a:prstGeom>
          <a:noFill/>
          <a:ln w="9525">
            <a:noFill/>
            <a:miter lim="800000"/>
            <a:headEnd/>
            <a:tailEnd/>
          </a:ln>
          <a:effectLst/>
        </p:spPr>
        <p:txBody>
          <a:bodyPr anchor="b"/>
          <a:lstStyle/>
          <a:p>
            <a:pPr algn="r" defTabSz="761970" fontAlgn="base">
              <a:spcBef>
                <a:spcPct val="0"/>
              </a:spcBef>
              <a:spcAft>
                <a:spcPct val="0"/>
              </a:spcAft>
              <a:defRPr/>
            </a:pPr>
            <a:r>
              <a:rPr lang="de-DE" sz="750" dirty="0">
                <a:solidFill>
                  <a:srgbClr val="0B4183"/>
                </a:solidFill>
                <a:latin typeface="Tahoma" pitchFamily="34" charset="0"/>
              </a:rPr>
              <a:t>© 2017-8 Z. Ives, S. Davidson, L. Ungar, C. Greenberg</a:t>
            </a:r>
            <a:endParaRPr lang="en-GB" sz="750" dirty="0">
              <a:solidFill>
                <a:srgbClr val="0B4183"/>
              </a:solidFill>
              <a:latin typeface="Tahoma" pitchFamily="34" charset="0"/>
            </a:endParaRPr>
          </a:p>
        </p:txBody>
      </p:sp>
    </p:spTree>
    <p:extLst>
      <p:ext uri="{BB962C8B-B14F-4D97-AF65-F5344CB8AC3E}">
        <p14:creationId xmlns:p14="http://schemas.microsoft.com/office/powerpoint/2010/main" val="49151043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 id="2147483697" r:id="rId19"/>
  </p:sldLayoutIdLst>
  <p:hf hdr="0" dt="0"/>
  <p:txStyles>
    <p:titleStyle>
      <a:lvl1pPr algn="ctr" defTabSz="285739" rtl="0" eaLnBrk="1" latinLnBrk="0" hangingPunct="1">
        <a:spcBef>
          <a:spcPct val="0"/>
        </a:spcBef>
        <a:buNone/>
        <a:defRPr sz="3200" kern="1200" cap="none">
          <a:ln w="3175" cmpd="sng">
            <a:noFill/>
          </a:ln>
          <a:solidFill>
            <a:schemeClr val="tx1"/>
          </a:solidFill>
          <a:effectLst/>
          <a:latin typeface="Franklin Gothic Demi" charset="0"/>
          <a:ea typeface="Franklin Gothic Demi" charset="0"/>
          <a:cs typeface="Franklin Gothic Demi"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8587" indent="-178587" algn="l" defTabSz="285739" rtl="0" eaLnBrk="1" latinLnBrk="0" hangingPunct="1">
        <a:spcBef>
          <a:spcPct val="20000"/>
        </a:spcBef>
        <a:spcAft>
          <a:spcPts val="375"/>
        </a:spcAft>
        <a:buClr>
          <a:schemeClr val="accent1">
            <a:lumMod val="75000"/>
          </a:schemeClr>
        </a:buClr>
        <a:buSzPct val="145000"/>
        <a:buFont typeface="Arial"/>
        <a:buChar char="•"/>
        <a:defRPr sz="2400" kern="1200" cap="none">
          <a:solidFill>
            <a:schemeClr val="tx1"/>
          </a:solidFill>
          <a:effectLst/>
          <a:latin typeface="Constantia" charset="0"/>
          <a:ea typeface="Constantia" charset="0"/>
          <a:cs typeface="Constantia" charset="0"/>
        </a:defRPr>
      </a:lvl1pPr>
      <a:lvl2pPr marL="464326" indent="-178587" algn="l" defTabSz="285739" rtl="0" eaLnBrk="1" latinLnBrk="0" hangingPunct="1">
        <a:spcBef>
          <a:spcPct val="20000"/>
        </a:spcBef>
        <a:spcAft>
          <a:spcPts val="375"/>
        </a:spcAft>
        <a:buClr>
          <a:schemeClr val="accent1">
            <a:lumMod val="75000"/>
          </a:schemeClr>
        </a:buClr>
        <a:buSzPct val="145000"/>
        <a:buFont typeface="Arial"/>
        <a:buChar char="•"/>
        <a:defRPr sz="2200" kern="1200" cap="none">
          <a:solidFill>
            <a:schemeClr val="tx1"/>
          </a:solidFill>
          <a:effectLst/>
          <a:latin typeface="Constantia" charset="0"/>
          <a:ea typeface="Constantia" charset="0"/>
          <a:cs typeface="Constantia" charset="0"/>
        </a:defRPr>
      </a:lvl2pPr>
      <a:lvl3pPr marL="750064" indent="-178587" algn="l" defTabSz="285739" rtl="0" eaLnBrk="1" latinLnBrk="0" hangingPunct="1">
        <a:spcBef>
          <a:spcPct val="20000"/>
        </a:spcBef>
        <a:spcAft>
          <a:spcPts val="375"/>
        </a:spcAft>
        <a:buClr>
          <a:schemeClr val="accent1">
            <a:lumMod val="75000"/>
          </a:schemeClr>
        </a:buClr>
        <a:buSzPct val="145000"/>
        <a:buFont typeface="Arial"/>
        <a:buChar char="•"/>
        <a:defRPr sz="2000" kern="1200" cap="none">
          <a:solidFill>
            <a:schemeClr val="tx1"/>
          </a:solidFill>
          <a:effectLst/>
          <a:latin typeface="Constantia" charset="0"/>
          <a:ea typeface="Constantia" charset="0"/>
          <a:cs typeface="Constantia" charset="0"/>
        </a:defRPr>
      </a:lvl3pPr>
      <a:lvl4pPr marL="964368" indent="-107152" algn="l" defTabSz="285739" rtl="0" eaLnBrk="1" latinLnBrk="0" hangingPunct="1">
        <a:spcBef>
          <a:spcPct val="20000"/>
        </a:spcBef>
        <a:spcAft>
          <a:spcPts val="375"/>
        </a:spcAft>
        <a:buClr>
          <a:schemeClr val="accent1">
            <a:lumMod val="75000"/>
          </a:schemeClr>
        </a:buClr>
        <a:buSzPct val="145000"/>
        <a:buFont typeface="Arial"/>
        <a:buChar char="•"/>
        <a:defRPr sz="1800" kern="1200" cap="none">
          <a:solidFill>
            <a:schemeClr val="tx1"/>
          </a:solidFill>
          <a:effectLst/>
          <a:latin typeface="Constantia" charset="0"/>
          <a:ea typeface="Constantia" charset="0"/>
          <a:cs typeface="Constantia" charset="0"/>
        </a:defRPr>
      </a:lvl4pPr>
      <a:lvl5pPr marL="1250107" indent="-107152" algn="l" defTabSz="285739" rtl="0" eaLnBrk="1" latinLnBrk="0" hangingPunct="1">
        <a:spcBef>
          <a:spcPct val="20000"/>
        </a:spcBef>
        <a:spcAft>
          <a:spcPts val="375"/>
        </a:spcAft>
        <a:buClr>
          <a:schemeClr val="accent1">
            <a:lumMod val="75000"/>
          </a:schemeClr>
        </a:buClr>
        <a:buSzPct val="145000"/>
        <a:buFont typeface="Arial"/>
        <a:buChar char="•"/>
        <a:defRPr sz="1600" kern="1200" cap="none">
          <a:solidFill>
            <a:schemeClr val="tx1"/>
          </a:solidFill>
          <a:effectLst/>
          <a:latin typeface="Constantia" charset="0"/>
          <a:ea typeface="Constantia" charset="0"/>
          <a:cs typeface="Constantia" charset="0"/>
        </a:defRPr>
      </a:lvl5pPr>
      <a:lvl6pPr marL="1571562" indent="-142869" algn="l" defTabSz="285739" rtl="0" eaLnBrk="1" latinLnBrk="0" hangingPunct="1">
        <a:spcBef>
          <a:spcPct val="20000"/>
        </a:spcBef>
        <a:spcAft>
          <a:spcPts val="375"/>
        </a:spcAft>
        <a:buClr>
          <a:schemeClr val="accent1">
            <a:lumMod val="75000"/>
          </a:schemeClr>
        </a:buClr>
        <a:buSzPct val="145000"/>
        <a:buFont typeface="Arial"/>
        <a:buChar char="•"/>
        <a:defRPr sz="875" kern="1200" cap="none">
          <a:solidFill>
            <a:schemeClr val="tx1"/>
          </a:solidFill>
          <a:effectLst/>
          <a:latin typeface="+mn-lt"/>
          <a:ea typeface="+mn-ea"/>
          <a:cs typeface="+mn-cs"/>
        </a:defRPr>
      </a:lvl6pPr>
      <a:lvl7pPr marL="1857301" indent="-142869" algn="l" defTabSz="285739" rtl="0" eaLnBrk="1" latinLnBrk="0" hangingPunct="1">
        <a:spcBef>
          <a:spcPct val="20000"/>
        </a:spcBef>
        <a:spcAft>
          <a:spcPts val="375"/>
        </a:spcAft>
        <a:buClr>
          <a:schemeClr val="accent1">
            <a:lumMod val="75000"/>
          </a:schemeClr>
        </a:buClr>
        <a:buSzPct val="145000"/>
        <a:buFont typeface="Arial"/>
        <a:buChar char="•"/>
        <a:defRPr sz="875" kern="1200" cap="none">
          <a:solidFill>
            <a:schemeClr val="tx1"/>
          </a:solidFill>
          <a:effectLst/>
          <a:latin typeface="+mn-lt"/>
          <a:ea typeface="+mn-ea"/>
          <a:cs typeface="+mn-cs"/>
        </a:defRPr>
      </a:lvl7pPr>
      <a:lvl8pPr marL="2143039" indent="-142869" algn="l" defTabSz="285739" rtl="0" eaLnBrk="1" latinLnBrk="0" hangingPunct="1">
        <a:spcBef>
          <a:spcPct val="20000"/>
        </a:spcBef>
        <a:spcAft>
          <a:spcPts val="375"/>
        </a:spcAft>
        <a:buClr>
          <a:schemeClr val="accent1">
            <a:lumMod val="75000"/>
          </a:schemeClr>
        </a:buClr>
        <a:buSzPct val="145000"/>
        <a:buFont typeface="Arial"/>
        <a:buChar char="•"/>
        <a:defRPr sz="875" kern="1200" cap="none">
          <a:solidFill>
            <a:schemeClr val="tx1"/>
          </a:solidFill>
          <a:effectLst/>
          <a:latin typeface="+mn-lt"/>
          <a:ea typeface="+mn-ea"/>
          <a:cs typeface="+mn-cs"/>
        </a:defRPr>
      </a:lvl8pPr>
      <a:lvl9pPr marL="2428778" indent="-142869" algn="l" defTabSz="285739" rtl="0" eaLnBrk="1" latinLnBrk="0" hangingPunct="1">
        <a:spcBef>
          <a:spcPct val="20000"/>
        </a:spcBef>
        <a:spcAft>
          <a:spcPts val="375"/>
        </a:spcAft>
        <a:buClr>
          <a:schemeClr val="accent1">
            <a:lumMod val="75000"/>
          </a:schemeClr>
        </a:buClr>
        <a:buSzPct val="145000"/>
        <a:buFont typeface="Arial"/>
        <a:buChar char="•"/>
        <a:defRPr sz="875" kern="1200" cap="none">
          <a:solidFill>
            <a:schemeClr val="tx1"/>
          </a:solidFill>
          <a:effectLst/>
          <a:latin typeface="+mn-lt"/>
          <a:ea typeface="+mn-ea"/>
          <a:cs typeface="+mn-cs"/>
        </a:defRPr>
      </a:lvl9pPr>
    </p:bodyStyle>
    <p:otherStyle>
      <a:defPPr>
        <a:defRPr lang="en-US"/>
      </a:defPPr>
      <a:lvl1pPr marL="0" algn="l" defTabSz="285739" rtl="0" eaLnBrk="1" latinLnBrk="0" hangingPunct="1">
        <a:defRPr sz="1125" kern="1200">
          <a:solidFill>
            <a:schemeClr val="tx1"/>
          </a:solidFill>
          <a:latin typeface="+mn-lt"/>
          <a:ea typeface="+mn-ea"/>
          <a:cs typeface="+mn-cs"/>
        </a:defRPr>
      </a:lvl1pPr>
      <a:lvl2pPr marL="285739" algn="l" defTabSz="285739" rtl="0" eaLnBrk="1" latinLnBrk="0" hangingPunct="1">
        <a:defRPr sz="1125" kern="1200">
          <a:solidFill>
            <a:schemeClr val="tx1"/>
          </a:solidFill>
          <a:latin typeface="+mn-lt"/>
          <a:ea typeface="+mn-ea"/>
          <a:cs typeface="+mn-cs"/>
        </a:defRPr>
      </a:lvl2pPr>
      <a:lvl3pPr marL="571477" algn="l" defTabSz="285739" rtl="0" eaLnBrk="1" latinLnBrk="0" hangingPunct="1">
        <a:defRPr sz="1125" kern="1200">
          <a:solidFill>
            <a:schemeClr val="tx1"/>
          </a:solidFill>
          <a:latin typeface="+mn-lt"/>
          <a:ea typeface="+mn-ea"/>
          <a:cs typeface="+mn-cs"/>
        </a:defRPr>
      </a:lvl3pPr>
      <a:lvl4pPr marL="857216" algn="l" defTabSz="285739" rtl="0" eaLnBrk="1" latinLnBrk="0" hangingPunct="1">
        <a:defRPr sz="1125" kern="1200">
          <a:solidFill>
            <a:schemeClr val="tx1"/>
          </a:solidFill>
          <a:latin typeface="+mn-lt"/>
          <a:ea typeface="+mn-ea"/>
          <a:cs typeface="+mn-cs"/>
        </a:defRPr>
      </a:lvl4pPr>
      <a:lvl5pPr marL="1142954" algn="l" defTabSz="285739" rtl="0" eaLnBrk="1" latinLnBrk="0" hangingPunct="1">
        <a:defRPr sz="1125" kern="1200">
          <a:solidFill>
            <a:schemeClr val="tx1"/>
          </a:solidFill>
          <a:latin typeface="+mn-lt"/>
          <a:ea typeface="+mn-ea"/>
          <a:cs typeface="+mn-cs"/>
        </a:defRPr>
      </a:lvl5pPr>
      <a:lvl6pPr marL="1428693" algn="l" defTabSz="285739" rtl="0" eaLnBrk="1" latinLnBrk="0" hangingPunct="1">
        <a:defRPr sz="1125" kern="1200">
          <a:solidFill>
            <a:schemeClr val="tx1"/>
          </a:solidFill>
          <a:latin typeface="+mn-lt"/>
          <a:ea typeface="+mn-ea"/>
          <a:cs typeface="+mn-cs"/>
        </a:defRPr>
      </a:lvl6pPr>
      <a:lvl7pPr marL="1714431" algn="l" defTabSz="285739" rtl="0" eaLnBrk="1" latinLnBrk="0" hangingPunct="1">
        <a:defRPr sz="1125" kern="1200">
          <a:solidFill>
            <a:schemeClr val="tx1"/>
          </a:solidFill>
          <a:latin typeface="+mn-lt"/>
          <a:ea typeface="+mn-ea"/>
          <a:cs typeface="+mn-cs"/>
        </a:defRPr>
      </a:lvl7pPr>
      <a:lvl8pPr marL="2000170" algn="l" defTabSz="285739" rtl="0" eaLnBrk="1" latinLnBrk="0" hangingPunct="1">
        <a:defRPr sz="1125" kern="1200">
          <a:solidFill>
            <a:schemeClr val="tx1"/>
          </a:solidFill>
          <a:latin typeface="+mn-lt"/>
          <a:ea typeface="+mn-ea"/>
          <a:cs typeface="+mn-cs"/>
        </a:defRPr>
      </a:lvl8pPr>
      <a:lvl9pPr marL="2285909" algn="l" defTabSz="285739" rtl="0" eaLnBrk="1" latinLnBrk="0" hangingPunct="1">
        <a:defRPr sz="11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94037" y="1721560"/>
            <a:ext cx="8133232" cy="2180166"/>
          </a:xfrm>
        </p:spPr>
        <p:txBody>
          <a:bodyPr anchor="ctr">
            <a:noAutofit/>
          </a:bodyPr>
          <a:lstStyle/>
          <a:p>
            <a:pPr algn="ctr"/>
            <a:r>
              <a:rPr lang="en-US" sz="3600" dirty="0"/>
              <a:t>Data Intensive and Cloud Computing</a:t>
            </a:r>
            <a:r>
              <a:rPr lang="en-US" sz="4000" dirty="0"/>
              <a:t/>
            </a:r>
            <a:br>
              <a:rPr lang="en-US" sz="4000" dirty="0"/>
            </a:br>
            <a:r>
              <a:rPr lang="en-US" sz="2800" dirty="0" smtClean="0"/>
              <a:t>Data Streams</a:t>
            </a:r>
            <a:r>
              <a:rPr lang="en-US" sz="4000" dirty="0"/>
              <a:t/>
            </a:r>
            <a:br>
              <a:rPr lang="en-US" sz="4000" dirty="0"/>
            </a:br>
            <a:r>
              <a:rPr lang="en-US" sz="2400" dirty="0"/>
              <a:t>Lecture </a:t>
            </a:r>
            <a:r>
              <a:rPr lang="en-US" sz="2400" dirty="0" smtClean="0"/>
              <a:t>10</a:t>
            </a:r>
            <a:endParaRPr lang="en-US" altLang="en-US" sz="2800" dirty="0"/>
          </a:p>
        </p:txBody>
      </p:sp>
      <p:sp>
        <p:nvSpPr>
          <p:cNvPr id="2" name="Subtitle 1"/>
          <p:cNvSpPr>
            <a:spLocks noGrp="1"/>
          </p:cNvSpPr>
          <p:nvPr>
            <p:ph type="subTitle" idx="1"/>
          </p:nvPr>
        </p:nvSpPr>
        <p:spPr>
          <a:xfrm>
            <a:off x="4800600" y="3996267"/>
            <a:ext cx="3826668" cy="1388534"/>
          </a:xfrm>
        </p:spPr>
        <p:txBody>
          <a:bodyPr/>
          <a:lstStyle/>
          <a:p>
            <a:r>
              <a:rPr lang="en-US" dirty="0" smtClean="0">
                <a:solidFill>
                  <a:schemeClr val="bg1">
                    <a:lumMod val="65000"/>
                  </a:schemeClr>
                </a:solidFill>
              </a:rPr>
              <a:t>Slides </a:t>
            </a:r>
            <a:r>
              <a:rPr lang="en-US" dirty="0">
                <a:solidFill>
                  <a:schemeClr val="bg1">
                    <a:lumMod val="65000"/>
                  </a:schemeClr>
                </a:solidFill>
              </a:rPr>
              <a:t>based on Chapter 4 </a:t>
            </a:r>
            <a:r>
              <a:rPr lang="en-US" dirty="0" smtClean="0">
                <a:solidFill>
                  <a:schemeClr val="bg1">
                    <a:lumMod val="65000"/>
                  </a:schemeClr>
                </a:solidFill>
              </a:rPr>
              <a:t>in Mining </a:t>
            </a:r>
            <a:r>
              <a:rPr lang="en-US" dirty="0">
                <a:solidFill>
                  <a:schemeClr val="bg1">
                    <a:lumMod val="65000"/>
                  </a:schemeClr>
                </a:solidFill>
              </a:rPr>
              <a:t>Data Streams </a:t>
            </a:r>
          </a:p>
        </p:txBody>
      </p:sp>
    </p:spTree>
    <p:extLst>
      <p:ext uri="{BB962C8B-B14F-4D97-AF65-F5344CB8AC3E}">
        <p14:creationId xmlns:p14="http://schemas.microsoft.com/office/powerpoint/2010/main" val="1726448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Problems on </a:t>
            </a:r>
            <a:r>
              <a:rPr lang="en-US" dirty="0" smtClean="0"/>
              <a:t>Data Streams</a:t>
            </a:r>
            <a:endParaRPr lang="en-US" dirty="0">
              <a:ea typeface="+mj-ea"/>
            </a:endParaRPr>
          </a:p>
        </p:txBody>
      </p:sp>
      <p:sp>
        <p:nvSpPr>
          <p:cNvPr id="23555" name="Content Placeholder 2"/>
          <p:cNvSpPr>
            <a:spLocks noGrp="1"/>
          </p:cNvSpPr>
          <p:nvPr>
            <p:ph idx="1"/>
          </p:nvPr>
        </p:nvSpPr>
        <p:spPr/>
        <p:txBody>
          <a:bodyPr>
            <a:normAutofit/>
          </a:bodyPr>
          <a:lstStyle/>
          <a:p>
            <a:r>
              <a:rPr lang="en-US" b="1" dirty="0">
                <a:solidFill>
                  <a:srgbClr val="D60093"/>
                </a:solidFill>
              </a:rPr>
              <a:t>Types of queries one wants on answer on </a:t>
            </a:r>
            <a:r>
              <a:rPr lang="en-US" b="1" dirty="0" smtClean="0">
                <a:solidFill>
                  <a:srgbClr val="D60093"/>
                </a:solidFill>
              </a:rPr>
              <a:t/>
            </a:r>
            <a:br>
              <a:rPr lang="en-US" b="1" dirty="0" smtClean="0">
                <a:solidFill>
                  <a:srgbClr val="D60093"/>
                </a:solidFill>
              </a:rPr>
            </a:br>
            <a:r>
              <a:rPr lang="en-US" b="1" dirty="0" smtClean="0">
                <a:solidFill>
                  <a:srgbClr val="D60093"/>
                </a:solidFill>
              </a:rPr>
              <a:t>a data stream:</a:t>
            </a:r>
            <a:endParaRPr lang="en-US" b="1" dirty="0" smtClean="0">
              <a:solidFill>
                <a:schemeClr val="bg1">
                  <a:lumMod val="50000"/>
                </a:schemeClr>
              </a:solidFill>
            </a:endParaRPr>
          </a:p>
          <a:p>
            <a:pPr lvl="1"/>
            <a:r>
              <a:rPr lang="en-US" b="1" dirty="0" smtClean="0">
                <a:solidFill>
                  <a:srgbClr val="0000FF"/>
                </a:solidFill>
              </a:rPr>
              <a:t>Filtering a data stream</a:t>
            </a:r>
          </a:p>
          <a:p>
            <a:pPr lvl="2"/>
            <a:r>
              <a:rPr lang="en-US" dirty="0" smtClean="0"/>
              <a:t>Select </a:t>
            </a:r>
            <a:r>
              <a:rPr lang="en-US" dirty="0"/>
              <a:t>elements with property </a:t>
            </a:r>
            <a:r>
              <a:rPr lang="en-US" b="1" i="1" dirty="0"/>
              <a:t>x</a:t>
            </a:r>
            <a:r>
              <a:rPr lang="en-US" dirty="0"/>
              <a:t> from the stream</a:t>
            </a:r>
          </a:p>
          <a:p>
            <a:pPr lvl="1"/>
            <a:r>
              <a:rPr lang="en-US" b="1" dirty="0" smtClean="0">
                <a:solidFill>
                  <a:srgbClr val="0000FF"/>
                </a:solidFill>
              </a:rPr>
              <a:t>Counting distinct elements</a:t>
            </a:r>
          </a:p>
          <a:p>
            <a:pPr lvl="2"/>
            <a:r>
              <a:rPr lang="en-US" dirty="0" smtClean="0"/>
              <a:t>Number of distinct elements in the last </a:t>
            </a:r>
            <a:r>
              <a:rPr lang="en-US" b="1" i="1" dirty="0" smtClean="0"/>
              <a:t>k</a:t>
            </a:r>
            <a:r>
              <a:rPr lang="en-US" dirty="0" smtClean="0"/>
              <a:t> elements </a:t>
            </a:r>
            <a:br>
              <a:rPr lang="en-US" dirty="0" smtClean="0"/>
            </a:br>
            <a:r>
              <a:rPr lang="en-US" dirty="0" smtClean="0"/>
              <a:t>of the stream</a:t>
            </a:r>
          </a:p>
          <a:p>
            <a:pPr lvl="1"/>
            <a:r>
              <a:rPr lang="en-US" b="1" dirty="0" smtClean="0">
                <a:solidFill>
                  <a:srgbClr val="0000FF"/>
                </a:solidFill>
              </a:rPr>
              <a:t>Estimating moments</a:t>
            </a:r>
          </a:p>
          <a:p>
            <a:pPr lvl="2"/>
            <a:r>
              <a:rPr lang="en-US" dirty="0" smtClean="0"/>
              <a:t>Estimate avg./std. dev. of last </a:t>
            </a:r>
            <a:r>
              <a:rPr lang="en-US" b="1" i="1" dirty="0" smtClean="0"/>
              <a:t>k</a:t>
            </a:r>
            <a:r>
              <a:rPr lang="en-US" b="1" dirty="0" smtClean="0"/>
              <a:t> </a:t>
            </a:r>
            <a:r>
              <a:rPr lang="en-US" dirty="0" smtClean="0"/>
              <a:t>elements</a:t>
            </a:r>
          </a:p>
          <a:p>
            <a:pPr lvl="1"/>
            <a:r>
              <a:rPr lang="en-US" b="1" dirty="0" smtClean="0">
                <a:solidFill>
                  <a:srgbClr val="0000FF"/>
                </a:solidFill>
              </a:rPr>
              <a:t>Finding frequent elements</a:t>
            </a:r>
          </a:p>
        </p:txBody>
      </p:sp>
      <p:sp>
        <p:nvSpPr>
          <p:cNvPr id="23558" name="Slide Number Placeholder 5"/>
          <p:cNvSpPr>
            <a:spLocks noGrp="1"/>
          </p:cNvSpPr>
          <p:nvPr>
            <p:ph type="sldNum" sz="quarter" idx="12"/>
          </p:nvPr>
        </p:nvSpPr>
        <p:spPr bwMode="auto">
          <a:noFill/>
          <a:ln>
            <a:miter lim="800000"/>
            <a:headEnd/>
            <a:tailEnd/>
          </a:ln>
        </p:spPr>
        <p:txBody>
          <a:bodyPr/>
          <a:lstStyle/>
          <a:p>
            <a:fld id="{5232EB16-7E4B-4BDE-B59F-4A8D30124568}" type="slidenum">
              <a:rPr lang="en-US"/>
              <a:pPr/>
              <a:t>10</a:t>
            </a:fld>
            <a:endParaRPr lang="en-US"/>
          </a:p>
        </p:txBody>
      </p:sp>
    </p:spTree>
    <p:extLst>
      <p:ext uri="{BB962C8B-B14F-4D97-AF65-F5344CB8AC3E}">
        <p14:creationId xmlns:p14="http://schemas.microsoft.com/office/powerpoint/2010/main" val="21505328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defRPr/>
            </a:pPr>
            <a:r>
              <a:rPr lang="en-US" dirty="0" smtClean="0">
                <a:ea typeface="+mj-ea"/>
              </a:rPr>
              <a:t>Applications </a:t>
            </a:r>
            <a:r>
              <a:rPr lang="en-US" dirty="0">
                <a:ea typeface="+mj-ea"/>
              </a:rPr>
              <a:t>(1)</a:t>
            </a:r>
          </a:p>
        </p:txBody>
      </p:sp>
      <p:sp>
        <p:nvSpPr>
          <p:cNvPr id="11267" name="Rectangle 3"/>
          <p:cNvSpPr>
            <a:spLocks noGrp="1" noChangeArrowheads="1"/>
          </p:cNvSpPr>
          <p:nvPr>
            <p:ph idx="1"/>
          </p:nvPr>
        </p:nvSpPr>
        <p:spPr/>
        <p:txBody>
          <a:bodyPr/>
          <a:lstStyle/>
          <a:p>
            <a:r>
              <a:rPr lang="en-US" b="1" dirty="0" smtClean="0">
                <a:solidFill>
                  <a:srgbClr val="D60093"/>
                </a:solidFill>
              </a:rPr>
              <a:t>Mining query streams</a:t>
            </a:r>
          </a:p>
          <a:p>
            <a:pPr lvl="1"/>
            <a:r>
              <a:rPr lang="en-US" dirty="0" smtClean="0">
                <a:ea typeface="ＭＳ Ｐゴシック" pitchFamily="34" charset="-128"/>
              </a:rPr>
              <a:t>Google wants to know what queries are </a:t>
            </a:r>
            <a:br>
              <a:rPr lang="en-US" dirty="0" smtClean="0">
                <a:ea typeface="ＭＳ Ｐゴシック" pitchFamily="34" charset="-128"/>
              </a:rPr>
            </a:br>
            <a:r>
              <a:rPr lang="en-US" dirty="0" smtClean="0">
                <a:ea typeface="ＭＳ Ｐゴシック" pitchFamily="34" charset="-128"/>
              </a:rPr>
              <a:t>more frequent today than yesterday</a:t>
            </a:r>
          </a:p>
          <a:p>
            <a:pPr lvl="8"/>
            <a:endParaRPr lang="en-US" b="1" dirty="0" smtClean="0">
              <a:solidFill>
                <a:srgbClr val="0000FF"/>
              </a:solidFill>
            </a:endParaRPr>
          </a:p>
          <a:p>
            <a:r>
              <a:rPr lang="en-US" b="1" dirty="0" smtClean="0">
                <a:solidFill>
                  <a:srgbClr val="0000FF"/>
                </a:solidFill>
              </a:rPr>
              <a:t>Mining click streams</a:t>
            </a:r>
          </a:p>
          <a:p>
            <a:pPr lvl="1"/>
            <a:r>
              <a:rPr lang="en-US" dirty="0" smtClean="0">
                <a:ea typeface="ＭＳ Ｐゴシック" pitchFamily="34" charset="-128"/>
              </a:rPr>
              <a:t>Yahoo wants to know which of its pages are getting an unusual number of hits in the past hour</a:t>
            </a:r>
          </a:p>
          <a:p>
            <a:pPr lvl="8"/>
            <a:endParaRPr lang="en-US" b="1" dirty="0" smtClean="0">
              <a:solidFill>
                <a:srgbClr val="008000"/>
              </a:solidFill>
            </a:endParaRPr>
          </a:p>
          <a:p>
            <a:r>
              <a:rPr lang="en-US" b="1" dirty="0" smtClean="0">
                <a:solidFill>
                  <a:srgbClr val="008000"/>
                </a:solidFill>
              </a:rPr>
              <a:t>Mining social network news feeds</a:t>
            </a:r>
          </a:p>
          <a:p>
            <a:pPr lvl="1"/>
            <a:r>
              <a:rPr lang="en-US" dirty="0" smtClean="0">
                <a:ea typeface="ＭＳ Ｐゴシック" pitchFamily="34" charset="-128"/>
              </a:rPr>
              <a:t>E.g., look for trending topics on Twitter, Facebook</a:t>
            </a:r>
          </a:p>
        </p:txBody>
      </p:sp>
      <p:sp>
        <p:nvSpPr>
          <p:cNvPr id="21506" name="Slide Number Placeholder 5"/>
          <p:cNvSpPr>
            <a:spLocks noGrp="1"/>
          </p:cNvSpPr>
          <p:nvPr>
            <p:ph type="sldNum" sz="quarter" idx="12"/>
          </p:nvPr>
        </p:nvSpPr>
        <p:spPr bwMode="auto">
          <a:noFill/>
          <a:ln>
            <a:miter lim="800000"/>
            <a:headEnd/>
            <a:tailEnd/>
          </a:ln>
        </p:spPr>
        <p:txBody>
          <a:bodyPr/>
          <a:lstStyle/>
          <a:p>
            <a:fld id="{BE1474B1-2C23-4DD1-A052-9C111C8A70D6}" type="slidenum">
              <a:rPr lang="en-US"/>
              <a:pPr/>
              <a:t>11</a:t>
            </a:fld>
            <a:endParaRPr lang="en-US"/>
          </a:p>
        </p:txBody>
      </p:sp>
    </p:spTree>
    <p:extLst>
      <p:ext uri="{BB962C8B-B14F-4D97-AF65-F5344CB8AC3E}">
        <p14:creationId xmlns:p14="http://schemas.microsoft.com/office/powerpoint/2010/main" val="3677238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defRPr/>
            </a:pPr>
            <a:r>
              <a:rPr lang="en-US" dirty="0">
                <a:ea typeface="+mj-ea"/>
              </a:rPr>
              <a:t>Applications </a:t>
            </a:r>
            <a:r>
              <a:rPr lang="en-US" dirty="0" smtClean="0">
                <a:ea typeface="+mj-ea"/>
              </a:rPr>
              <a:t>(</a:t>
            </a:r>
            <a:r>
              <a:rPr lang="en-US" dirty="0">
                <a:ea typeface="+mj-ea"/>
              </a:rPr>
              <a:t>2)</a:t>
            </a:r>
          </a:p>
        </p:txBody>
      </p:sp>
      <p:sp>
        <p:nvSpPr>
          <p:cNvPr id="12291" name="Rectangle 3"/>
          <p:cNvSpPr>
            <a:spLocks noGrp="1" noChangeArrowheads="1"/>
          </p:cNvSpPr>
          <p:nvPr>
            <p:ph idx="1"/>
          </p:nvPr>
        </p:nvSpPr>
        <p:spPr/>
        <p:txBody>
          <a:bodyPr/>
          <a:lstStyle/>
          <a:p>
            <a:r>
              <a:rPr lang="en-US" b="1" dirty="0" smtClean="0">
                <a:solidFill>
                  <a:srgbClr val="008000"/>
                </a:solidFill>
              </a:rPr>
              <a:t>Sensor Networks </a:t>
            </a:r>
          </a:p>
          <a:p>
            <a:pPr lvl="1"/>
            <a:r>
              <a:rPr lang="en-US" dirty="0" smtClean="0">
                <a:ea typeface="ＭＳ Ｐゴシック" pitchFamily="34" charset="-128"/>
              </a:rPr>
              <a:t>Many sensors feeding into a central controller</a:t>
            </a:r>
          </a:p>
          <a:p>
            <a:r>
              <a:rPr lang="en-US" b="1" dirty="0" smtClean="0">
                <a:solidFill>
                  <a:srgbClr val="D60093"/>
                </a:solidFill>
              </a:rPr>
              <a:t>Telephone call records </a:t>
            </a:r>
          </a:p>
          <a:p>
            <a:pPr lvl="1"/>
            <a:r>
              <a:rPr lang="en-US" dirty="0" smtClean="0">
                <a:ea typeface="ＭＳ Ｐゴシック" pitchFamily="34" charset="-128"/>
              </a:rPr>
              <a:t>Data feeds into customer bills as well as settlements between telephone companies</a:t>
            </a:r>
          </a:p>
          <a:p>
            <a:r>
              <a:rPr lang="en-US" b="1" dirty="0" smtClean="0">
                <a:solidFill>
                  <a:srgbClr val="0000FF"/>
                </a:solidFill>
              </a:rPr>
              <a:t>IP packets monitored at a switch</a:t>
            </a:r>
          </a:p>
          <a:p>
            <a:pPr lvl="1"/>
            <a:r>
              <a:rPr lang="en-US" dirty="0" smtClean="0">
                <a:ea typeface="ＭＳ Ｐゴシック" pitchFamily="34" charset="-128"/>
              </a:rPr>
              <a:t>Gather information for optimal routing</a:t>
            </a:r>
          </a:p>
          <a:p>
            <a:pPr lvl="1"/>
            <a:r>
              <a:rPr lang="en-US" dirty="0" smtClean="0">
                <a:ea typeface="ＭＳ Ｐゴシック" pitchFamily="34" charset="-128"/>
              </a:rPr>
              <a:t>Detect denial-of-service attacks</a:t>
            </a:r>
          </a:p>
          <a:p>
            <a:endParaRPr lang="en-US" dirty="0" smtClean="0"/>
          </a:p>
        </p:txBody>
      </p:sp>
      <p:sp>
        <p:nvSpPr>
          <p:cNvPr id="22530" name="Slide Number Placeholder 5"/>
          <p:cNvSpPr>
            <a:spLocks noGrp="1"/>
          </p:cNvSpPr>
          <p:nvPr>
            <p:ph type="sldNum" sz="quarter" idx="12"/>
          </p:nvPr>
        </p:nvSpPr>
        <p:spPr bwMode="auto">
          <a:noFill/>
          <a:ln>
            <a:miter lim="800000"/>
            <a:headEnd/>
            <a:tailEnd/>
          </a:ln>
        </p:spPr>
        <p:txBody>
          <a:bodyPr/>
          <a:lstStyle/>
          <a:p>
            <a:fld id="{210EA4DB-B5B1-4175-A080-027CCD24F19D}" type="slidenum">
              <a:rPr lang="en-US"/>
              <a:pPr/>
              <a:t>12</a:t>
            </a:fld>
            <a:endParaRPr lang="en-US"/>
          </a:p>
        </p:txBody>
      </p:sp>
    </p:spTree>
    <p:extLst>
      <p:ext uri="{BB962C8B-B14F-4D97-AF65-F5344CB8AC3E}">
        <p14:creationId xmlns:p14="http://schemas.microsoft.com/office/powerpoint/2010/main" val="757807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dirty="0" smtClean="0"/>
              <a:t>Sampling from a Data Stream:</a:t>
            </a:r>
            <a:br>
              <a:rPr lang="en-US" dirty="0" smtClean="0"/>
            </a:br>
            <a:r>
              <a:rPr lang="en-US" dirty="0" smtClean="0"/>
              <a:t>Sampling a fixed proportion</a:t>
            </a:r>
            <a:endParaRPr lang="en-US" dirty="0"/>
          </a:p>
        </p:txBody>
      </p:sp>
      <p:sp>
        <p:nvSpPr>
          <p:cNvPr id="8" name="Subtitle 7"/>
          <p:cNvSpPr>
            <a:spLocks noGrp="1"/>
          </p:cNvSpPr>
          <p:nvPr>
            <p:ph type="subTitle" idx="1"/>
          </p:nvPr>
        </p:nvSpPr>
        <p:spPr>
          <a:xfrm>
            <a:off x="685800" y="5282184"/>
            <a:ext cx="8077200" cy="1499616"/>
          </a:xfrm>
        </p:spPr>
        <p:txBody>
          <a:bodyPr anchor="t">
            <a:normAutofit/>
          </a:bodyPr>
          <a:lstStyle/>
          <a:p>
            <a:r>
              <a:rPr lang="en-US" sz="3600" b="1" dirty="0" smtClean="0"/>
              <a:t>As the stream grows the sample </a:t>
            </a:r>
            <a:br>
              <a:rPr lang="en-US" sz="3600" b="1" dirty="0" smtClean="0"/>
            </a:br>
            <a:r>
              <a:rPr lang="en-US" sz="3600" b="1" dirty="0" smtClean="0"/>
              <a:t>also gets bigger</a:t>
            </a:r>
            <a:endParaRPr lang="en-US" sz="3600" b="1" dirty="0"/>
          </a:p>
        </p:txBody>
      </p:sp>
    </p:spTree>
    <p:extLst>
      <p:ext uri="{BB962C8B-B14F-4D97-AF65-F5344CB8AC3E}">
        <p14:creationId xmlns:p14="http://schemas.microsoft.com/office/powerpoint/2010/main" val="31504396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Sampling from a Data Stream</a:t>
            </a:r>
            <a:endParaRPr lang="en-US" dirty="0">
              <a:ea typeface="+mj-ea"/>
            </a:endParaRPr>
          </a:p>
        </p:txBody>
      </p:sp>
      <p:sp>
        <p:nvSpPr>
          <p:cNvPr id="24579" name="Content Placeholder 2"/>
          <p:cNvSpPr>
            <a:spLocks noGrp="1"/>
          </p:cNvSpPr>
          <p:nvPr>
            <p:ph idx="1"/>
          </p:nvPr>
        </p:nvSpPr>
        <p:spPr>
          <a:xfrm>
            <a:off x="457200" y="1295400"/>
            <a:ext cx="8458200" cy="5410200"/>
          </a:xfrm>
        </p:spPr>
        <p:txBody>
          <a:bodyPr>
            <a:normAutofit/>
          </a:bodyPr>
          <a:lstStyle/>
          <a:p>
            <a:r>
              <a:rPr lang="en-US" dirty="0" smtClean="0"/>
              <a:t>Since </a:t>
            </a:r>
            <a:r>
              <a:rPr lang="en-US" b="1" dirty="0" smtClean="0"/>
              <a:t>we can not store the entire stream</a:t>
            </a:r>
            <a:r>
              <a:rPr lang="en-US" dirty="0" smtClean="0"/>
              <a:t>, </a:t>
            </a:r>
            <a:br>
              <a:rPr lang="en-US" dirty="0" smtClean="0"/>
            </a:br>
            <a:r>
              <a:rPr lang="en-US" dirty="0" smtClean="0"/>
              <a:t>one obvious approach is to store a </a:t>
            </a:r>
            <a:r>
              <a:rPr lang="en-US" b="1" dirty="0" smtClean="0">
                <a:solidFill>
                  <a:srgbClr val="0000FF"/>
                </a:solidFill>
              </a:rPr>
              <a:t>sample</a:t>
            </a:r>
          </a:p>
          <a:p>
            <a:r>
              <a:rPr lang="en-US" b="1" dirty="0" smtClean="0">
                <a:solidFill>
                  <a:srgbClr val="D60093"/>
                </a:solidFill>
              </a:rPr>
              <a:t>Two different problems:</a:t>
            </a:r>
          </a:p>
          <a:p>
            <a:pPr lvl="1"/>
            <a:r>
              <a:rPr lang="en-US" b="1" dirty="0" smtClean="0">
                <a:ea typeface="ＭＳ Ｐゴシック" pitchFamily="34" charset="-128"/>
              </a:rPr>
              <a:t>(1)</a:t>
            </a:r>
            <a:r>
              <a:rPr lang="en-US" dirty="0" smtClean="0">
                <a:ea typeface="ＭＳ Ｐゴシック" pitchFamily="34" charset="-128"/>
              </a:rPr>
              <a:t> Sample a </a:t>
            </a:r>
            <a:r>
              <a:rPr lang="en-US" b="1" dirty="0" smtClean="0">
                <a:solidFill>
                  <a:srgbClr val="008000"/>
                </a:solidFill>
                <a:ea typeface="ＭＳ Ｐゴシック" pitchFamily="34" charset="-128"/>
              </a:rPr>
              <a:t>fixed proportion</a:t>
            </a:r>
            <a:r>
              <a:rPr lang="en-US" dirty="0" smtClean="0">
                <a:ea typeface="ＭＳ Ｐゴシック" pitchFamily="34" charset="-128"/>
              </a:rPr>
              <a:t> of elements </a:t>
            </a:r>
            <a:br>
              <a:rPr lang="en-US" dirty="0" smtClean="0">
                <a:ea typeface="ＭＳ Ｐゴシック" pitchFamily="34" charset="-128"/>
              </a:rPr>
            </a:br>
            <a:r>
              <a:rPr lang="en-US" dirty="0" smtClean="0">
                <a:ea typeface="ＭＳ Ｐゴシック" pitchFamily="34" charset="-128"/>
              </a:rPr>
              <a:t>in the stream (say 1 in 10)</a:t>
            </a:r>
          </a:p>
          <a:p>
            <a:pPr lvl="1"/>
            <a:r>
              <a:rPr lang="en-US" b="1" dirty="0" smtClean="0"/>
              <a:t>(2)</a:t>
            </a:r>
            <a:r>
              <a:rPr lang="en-US" dirty="0" smtClean="0"/>
              <a:t> Maintain </a:t>
            </a:r>
            <a:r>
              <a:rPr lang="en-US" dirty="0"/>
              <a:t>a </a:t>
            </a:r>
            <a:r>
              <a:rPr lang="en-US" b="1" dirty="0">
                <a:solidFill>
                  <a:srgbClr val="008000"/>
                </a:solidFill>
              </a:rPr>
              <a:t>random sample of fixed size </a:t>
            </a:r>
            <a:r>
              <a:rPr lang="en-US" b="1" dirty="0" smtClean="0">
                <a:solidFill>
                  <a:srgbClr val="008000"/>
                </a:solidFill>
              </a:rPr>
              <a:t/>
            </a:r>
            <a:br>
              <a:rPr lang="en-US" b="1" dirty="0" smtClean="0">
                <a:solidFill>
                  <a:srgbClr val="008000"/>
                </a:solidFill>
              </a:rPr>
            </a:br>
            <a:r>
              <a:rPr lang="en-US" dirty="0" smtClean="0"/>
              <a:t>over </a:t>
            </a:r>
            <a:r>
              <a:rPr lang="en-US" dirty="0"/>
              <a:t>a potentially infinite stream</a:t>
            </a:r>
          </a:p>
          <a:p>
            <a:pPr lvl="2"/>
            <a:r>
              <a:rPr lang="en-US" dirty="0" smtClean="0">
                <a:solidFill>
                  <a:srgbClr val="D60093"/>
                </a:solidFill>
              </a:rPr>
              <a:t>At any “time” </a:t>
            </a:r>
            <a:r>
              <a:rPr lang="en-US" b="1" i="1" dirty="0" smtClean="0">
                <a:solidFill>
                  <a:srgbClr val="D60093"/>
                </a:solidFill>
              </a:rPr>
              <a:t>k,</a:t>
            </a:r>
            <a:r>
              <a:rPr lang="en-US" dirty="0" smtClean="0">
                <a:solidFill>
                  <a:srgbClr val="D60093"/>
                </a:solidFill>
              </a:rPr>
              <a:t> we keep a random sample of </a:t>
            </a:r>
            <a:r>
              <a:rPr lang="en-US" b="1" i="1" dirty="0" smtClean="0">
                <a:solidFill>
                  <a:srgbClr val="D60093"/>
                </a:solidFill>
              </a:rPr>
              <a:t>s</a:t>
            </a:r>
            <a:r>
              <a:rPr lang="en-US" dirty="0" smtClean="0">
                <a:solidFill>
                  <a:srgbClr val="D60093"/>
                </a:solidFill>
              </a:rPr>
              <a:t> elements</a:t>
            </a:r>
          </a:p>
          <a:p>
            <a:pPr lvl="3"/>
            <a:r>
              <a:rPr lang="en-US" b="1" dirty="0" smtClean="0"/>
              <a:t>What is the property of the sample we want to maintain?</a:t>
            </a:r>
            <a:br>
              <a:rPr lang="en-US" b="1" dirty="0" smtClean="0"/>
            </a:br>
            <a:r>
              <a:rPr lang="en-US" dirty="0" smtClean="0"/>
              <a:t>For all time steps </a:t>
            </a:r>
            <a:r>
              <a:rPr lang="en-US" b="1" i="1" dirty="0" smtClean="0"/>
              <a:t>k</a:t>
            </a:r>
            <a:r>
              <a:rPr lang="en-US" dirty="0" smtClean="0"/>
              <a:t>, each of the </a:t>
            </a:r>
            <a:r>
              <a:rPr lang="en-US" b="1" i="1" dirty="0"/>
              <a:t>s</a:t>
            </a:r>
            <a:r>
              <a:rPr lang="en-US" dirty="0" smtClean="0"/>
              <a:t> elements seen so far has </a:t>
            </a:r>
            <a:br>
              <a:rPr lang="en-US" dirty="0" smtClean="0"/>
            </a:br>
            <a:r>
              <a:rPr lang="en-US" dirty="0" smtClean="0"/>
              <a:t>equal prob. of being sampled</a:t>
            </a:r>
          </a:p>
        </p:txBody>
      </p:sp>
      <p:sp>
        <p:nvSpPr>
          <p:cNvPr id="24582" name="Slide Number Placeholder 5"/>
          <p:cNvSpPr>
            <a:spLocks noGrp="1"/>
          </p:cNvSpPr>
          <p:nvPr>
            <p:ph type="sldNum" sz="quarter" idx="12"/>
          </p:nvPr>
        </p:nvSpPr>
        <p:spPr bwMode="auto">
          <a:noFill/>
          <a:ln>
            <a:miter lim="800000"/>
            <a:headEnd/>
            <a:tailEnd/>
          </a:ln>
        </p:spPr>
        <p:txBody>
          <a:bodyPr/>
          <a:lstStyle/>
          <a:p>
            <a:fld id="{DD20F55C-4A6D-46CD-9BD6-781AD4E03E79}" type="slidenum">
              <a:rPr lang="en-US"/>
              <a:pPr/>
              <a:t>14</a:t>
            </a:fld>
            <a:endParaRPr lang="en-US"/>
          </a:p>
        </p:txBody>
      </p:sp>
    </p:spTree>
    <p:extLst>
      <p:ext uri="{BB962C8B-B14F-4D97-AF65-F5344CB8AC3E}">
        <p14:creationId xmlns:p14="http://schemas.microsoft.com/office/powerpoint/2010/main" val="3424790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57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Sampling a Fixed Proportion</a:t>
            </a:r>
            <a:endParaRPr lang="en-US" dirty="0">
              <a:ea typeface="+mj-ea"/>
            </a:endParaRPr>
          </a:p>
        </p:txBody>
      </p:sp>
      <p:sp>
        <p:nvSpPr>
          <p:cNvPr id="3" name="Content Placeholder 2"/>
          <p:cNvSpPr>
            <a:spLocks noGrp="1"/>
          </p:cNvSpPr>
          <p:nvPr>
            <p:ph idx="1"/>
          </p:nvPr>
        </p:nvSpPr>
        <p:spPr/>
        <p:txBody>
          <a:bodyPr>
            <a:normAutofit/>
          </a:bodyPr>
          <a:lstStyle/>
          <a:p>
            <a:r>
              <a:rPr lang="en-US" b="1" dirty="0" smtClean="0">
                <a:solidFill>
                  <a:srgbClr val="D60093"/>
                </a:solidFill>
              </a:rPr>
              <a:t>Problem 1: Sampling fixed proportion</a:t>
            </a:r>
          </a:p>
          <a:p>
            <a:r>
              <a:rPr lang="en-US" b="1" dirty="0" smtClean="0">
                <a:solidFill>
                  <a:srgbClr val="0000FF"/>
                </a:solidFill>
              </a:rPr>
              <a:t>Scenario:</a:t>
            </a:r>
            <a:r>
              <a:rPr lang="en-US" dirty="0" smtClean="0"/>
              <a:t> Search engine query stream</a:t>
            </a:r>
          </a:p>
          <a:p>
            <a:pPr lvl="1"/>
            <a:r>
              <a:rPr lang="en-US" b="1" dirty="0" smtClean="0">
                <a:solidFill>
                  <a:srgbClr val="008000"/>
                </a:solidFill>
                <a:ea typeface="ＭＳ Ｐゴシック" pitchFamily="34" charset="-128"/>
              </a:rPr>
              <a:t>Stream of </a:t>
            </a:r>
            <a:r>
              <a:rPr lang="en-US" b="1" dirty="0" err="1" smtClean="0">
                <a:solidFill>
                  <a:srgbClr val="008000"/>
                </a:solidFill>
                <a:ea typeface="ＭＳ Ｐゴシック" pitchFamily="34" charset="-128"/>
              </a:rPr>
              <a:t>tuples</a:t>
            </a:r>
            <a:r>
              <a:rPr lang="en-US" b="1" dirty="0" smtClean="0">
                <a:solidFill>
                  <a:srgbClr val="008000"/>
                </a:solidFill>
                <a:ea typeface="ＭＳ Ｐゴシック" pitchFamily="34" charset="-128"/>
              </a:rPr>
              <a:t>:</a:t>
            </a:r>
            <a:r>
              <a:rPr lang="en-US" dirty="0" smtClean="0">
                <a:solidFill>
                  <a:srgbClr val="008000"/>
                </a:solidFill>
                <a:ea typeface="ＭＳ Ｐゴシック" pitchFamily="34" charset="-128"/>
              </a:rPr>
              <a:t> </a:t>
            </a:r>
            <a:r>
              <a:rPr lang="en-US" dirty="0" smtClean="0">
                <a:ea typeface="ＭＳ Ｐゴシック" pitchFamily="34" charset="-128"/>
              </a:rPr>
              <a:t>(user, query, time)</a:t>
            </a:r>
          </a:p>
          <a:p>
            <a:pPr lvl="1"/>
            <a:r>
              <a:rPr lang="en-US" b="1" dirty="0" smtClean="0">
                <a:solidFill>
                  <a:srgbClr val="008000"/>
                </a:solidFill>
                <a:ea typeface="ＭＳ Ｐゴシック" pitchFamily="34" charset="-128"/>
              </a:rPr>
              <a:t>Answer questions such as:</a:t>
            </a:r>
            <a:r>
              <a:rPr lang="en-US" dirty="0" smtClean="0">
                <a:solidFill>
                  <a:srgbClr val="008000"/>
                </a:solidFill>
                <a:ea typeface="ＭＳ Ｐゴシック" pitchFamily="34" charset="-128"/>
              </a:rPr>
              <a:t> </a:t>
            </a:r>
            <a:r>
              <a:rPr lang="en-US" b="1" dirty="0" smtClean="0">
                <a:ea typeface="ＭＳ Ｐゴシック" pitchFamily="34" charset="-128"/>
              </a:rPr>
              <a:t>How often did a user run the same query in a single days?</a:t>
            </a:r>
          </a:p>
          <a:p>
            <a:pPr lvl="1"/>
            <a:r>
              <a:rPr lang="en-US" dirty="0" smtClean="0">
                <a:ea typeface="ＭＳ Ｐゴシック" pitchFamily="34" charset="-128"/>
              </a:rPr>
              <a:t>Have space to store </a:t>
            </a:r>
            <a:r>
              <a:rPr lang="en-US" b="1" dirty="0" smtClean="0">
                <a:ea typeface="ＭＳ Ｐゴシック" pitchFamily="34" charset="-128"/>
              </a:rPr>
              <a:t>1/10</a:t>
            </a:r>
            <a:r>
              <a:rPr lang="en-US" b="1" baseline="30000" dirty="0" smtClean="0">
                <a:ea typeface="ＭＳ Ｐゴシック" pitchFamily="34" charset="-128"/>
              </a:rPr>
              <a:t>th</a:t>
            </a:r>
            <a:r>
              <a:rPr lang="en-US" dirty="0" smtClean="0">
                <a:ea typeface="ＭＳ Ｐゴシック" pitchFamily="34" charset="-128"/>
              </a:rPr>
              <a:t> of query stream</a:t>
            </a:r>
          </a:p>
          <a:p>
            <a:r>
              <a:rPr lang="en-US" b="1" dirty="0" smtClean="0">
                <a:solidFill>
                  <a:srgbClr val="0000FF"/>
                </a:solidFill>
              </a:rPr>
              <a:t>Naïve solution:</a:t>
            </a:r>
          </a:p>
          <a:p>
            <a:pPr lvl="1"/>
            <a:r>
              <a:rPr lang="en-US" dirty="0" smtClean="0">
                <a:ea typeface="ＭＳ Ｐゴシック" pitchFamily="34" charset="-128"/>
              </a:rPr>
              <a:t>Generate a random integer in </a:t>
            </a:r>
            <a:r>
              <a:rPr lang="en-US" b="1" dirty="0" smtClean="0">
                <a:ea typeface="ＭＳ Ｐゴシック" pitchFamily="34" charset="-128"/>
              </a:rPr>
              <a:t>[0..9]</a:t>
            </a:r>
            <a:r>
              <a:rPr lang="en-US" dirty="0" smtClean="0">
                <a:ea typeface="ＭＳ Ｐゴシック" pitchFamily="34" charset="-128"/>
              </a:rPr>
              <a:t> for each query</a:t>
            </a:r>
          </a:p>
          <a:p>
            <a:pPr lvl="1"/>
            <a:r>
              <a:rPr lang="en-US" dirty="0" smtClean="0">
                <a:ea typeface="ＭＳ Ｐゴシック" pitchFamily="34" charset="-128"/>
              </a:rPr>
              <a:t>Store the query if the integer is </a:t>
            </a:r>
            <a:r>
              <a:rPr lang="en-US" b="1" dirty="0" smtClean="0">
                <a:ea typeface="ＭＳ Ｐゴシック" pitchFamily="34" charset="-128"/>
              </a:rPr>
              <a:t>0</a:t>
            </a:r>
            <a:r>
              <a:rPr lang="en-US" dirty="0" smtClean="0">
                <a:ea typeface="ＭＳ Ｐゴシック" pitchFamily="34" charset="-128"/>
              </a:rPr>
              <a:t>, otherwise discard  </a:t>
            </a:r>
          </a:p>
          <a:p>
            <a:endParaRPr lang="en-US" dirty="0" smtClean="0"/>
          </a:p>
        </p:txBody>
      </p:sp>
      <p:sp>
        <p:nvSpPr>
          <p:cNvPr id="25606" name="Slide Number Placeholder 5"/>
          <p:cNvSpPr>
            <a:spLocks noGrp="1"/>
          </p:cNvSpPr>
          <p:nvPr>
            <p:ph type="sldNum" sz="quarter" idx="12"/>
          </p:nvPr>
        </p:nvSpPr>
        <p:spPr bwMode="auto">
          <a:noFill/>
          <a:ln>
            <a:miter lim="800000"/>
            <a:headEnd/>
            <a:tailEnd/>
          </a:ln>
        </p:spPr>
        <p:txBody>
          <a:bodyPr/>
          <a:lstStyle/>
          <a:p>
            <a:fld id="{85F71D2B-DD3B-423F-828A-39E9CD946191}" type="slidenum">
              <a:rPr lang="en-US"/>
              <a:pPr/>
              <a:t>15</a:t>
            </a:fld>
            <a:endParaRPr lang="en-US"/>
          </a:p>
        </p:txBody>
      </p:sp>
    </p:spTree>
    <p:extLst>
      <p:ext uri="{BB962C8B-B14F-4D97-AF65-F5344CB8AC3E}">
        <p14:creationId xmlns:p14="http://schemas.microsoft.com/office/powerpoint/2010/main" val="318936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Problem with Naïve </a:t>
            </a:r>
            <a:r>
              <a:rPr lang="en-US" dirty="0" smtClean="0"/>
              <a:t>A</a:t>
            </a:r>
            <a:r>
              <a:rPr lang="en-US" dirty="0" smtClean="0">
                <a:ea typeface="+mj-ea"/>
              </a:rPr>
              <a:t>pproach</a:t>
            </a:r>
            <a:endParaRPr lang="en-US" dirty="0">
              <a:ea typeface="+mj-ea"/>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295400"/>
                <a:ext cx="8458200" cy="5562600"/>
              </a:xfrm>
            </p:spPr>
            <p:txBody>
              <a:bodyPr>
                <a:normAutofit fontScale="92500" lnSpcReduction="20000"/>
              </a:bodyPr>
              <a:lstStyle/>
              <a:p>
                <a:r>
                  <a:rPr lang="en-US" b="1" dirty="0" smtClean="0">
                    <a:solidFill>
                      <a:srgbClr val="FF0066"/>
                    </a:solidFill>
                  </a:rPr>
                  <a:t>Simple question: </a:t>
                </a:r>
                <a:r>
                  <a:rPr lang="en-US" b="1" dirty="0" smtClean="0">
                    <a:solidFill>
                      <a:srgbClr val="0000FF"/>
                    </a:solidFill>
                  </a:rPr>
                  <a:t>What fraction of queries by an average search engine user are duplicates?</a:t>
                </a:r>
              </a:p>
              <a:p>
                <a:pPr lvl="1"/>
                <a:r>
                  <a:rPr lang="en-US" dirty="0" smtClean="0">
                    <a:solidFill>
                      <a:srgbClr val="008000"/>
                    </a:solidFill>
                  </a:rPr>
                  <a:t>Suppose each user issues </a:t>
                </a:r>
                <a:r>
                  <a:rPr lang="en-US" b="1" i="1" dirty="0" smtClean="0">
                    <a:solidFill>
                      <a:srgbClr val="008000"/>
                    </a:solidFill>
                  </a:rPr>
                  <a:t>x</a:t>
                </a:r>
                <a:r>
                  <a:rPr lang="en-US" dirty="0" smtClean="0">
                    <a:solidFill>
                      <a:srgbClr val="008000"/>
                    </a:solidFill>
                  </a:rPr>
                  <a:t> queries once and </a:t>
                </a:r>
                <a:r>
                  <a:rPr lang="en-US" b="1" i="1" dirty="0" smtClean="0">
                    <a:solidFill>
                      <a:srgbClr val="008000"/>
                    </a:solidFill>
                  </a:rPr>
                  <a:t>d</a:t>
                </a:r>
                <a:r>
                  <a:rPr lang="en-US" dirty="0" smtClean="0">
                    <a:solidFill>
                      <a:srgbClr val="008000"/>
                    </a:solidFill>
                  </a:rPr>
                  <a:t> queries twice (total of </a:t>
                </a:r>
                <a:r>
                  <a:rPr lang="en-US" b="1" i="1" dirty="0" smtClean="0">
                    <a:solidFill>
                      <a:srgbClr val="008000"/>
                    </a:solidFill>
                  </a:rPr>
                  <a:t>x</a:t>
                </a:r>
                <a:r>
                  <a:rPr lang="en-US" b="1" dirty="0" smtClean="0">
                    <a:solidFill>
                      <a:srgbClr val="008000"/>
                    </a:solidFill>
                  </a:rPr>
                  <a:t>+2</a:t>
                </a:r>
                <a:r>
                  <a:rPr lang="en-US" b="1" i="1" dirty="0" smtClean="0">
                    <a:solidFill>
                      <a:srgbClr val="008000"/>
                    </a:solidFill>
                  </a:rPr>
                  <a:t>d</a:t>
                </a:r>
                <a:r>
                  <a:rPr lang="en-US" dirty="0" smtClean="0">
                    <a:solidFill>
                      <a:srgbClr val="008000"/>
                    </a:solidFill>
                  </a:rPr>
                  <a:t> queries)</a:t>
                </a:r>
              </a:p>
              <a:p>
                <a:pPr lvl="2"/>
                <a:r>
                  <a:rPr lang="en-US" b="1" dirty="0" smtClean="0">
                    <a:solidFill>
                      <a:srgbClr val="0000FF"/>
                    </a:solidFill>
                    <a:ea typeface="ＭＳ Ｐゴシック" pitchFamily="34" charset="-128"/>
                  </a:rPr>
                  <a:t>Correct answer:</a:t>
                </a:r>
                <a:r>
                  <a:rPr lang="en-US" dirty="0" smtClean="0">
                    <a:solidFill>
                      <a:srgbClr val="0000FF"/>
                    </a:solidFill>
                    <a:ea typeface="ＭＳ Ｐゴシック" pitchFamily="34" charset="-128"/>
                  </a:rPr>
                  <a:t> </a:t>
                </a:r>
                <a:r>
                  <a:rPr lang="en-US" b="1" i="1" dirty="0" smtClean="0">
                    <a:ea typeface="ＭＳ Ｐゴシック" pitchFamily="34" charset="-128"/>
                  </a:rPr>
                  <a:t>d</a:t>
                </a:r>
                <a:r>
                  <a:rPr lang="en-US" b="1" dirty="0" smtClean="0">
                    <a:ea typeface="ＭＳ Ｐゴシック" pitchFamily="34" charset="-128"/>
                  </a:rPr>
                  <a:t>/(</a:t>
                </a:r>
                <a:r>
                  <a:rPr lang="en-US" b="1" i="1" dirty="0" err="1" smtClean="0">
                    <a:ea typeface="ＭＳ Ｐゴシック" pitchFamily="34" charset="-128"/>
                  </a:rPr>
                  <a:t>x</a:t>
                </a:r>
                <a:r>
                  <a:rPr lang="en-US" b="1" dirty="0" err="1" smtClean="0">
                    <a:ea typeface="ＭＳ Ｐゴシック" pitchFamily="34" charset="-128"/>
                  </a:rPr>
                  <a:t>+</a:t>
                </a:r>
                <a:r>
                  <a:rPr lang="en-US" b="1" i="1" dirty="0" err="1" smtClean="0">
                    <a:ea typeface="ＭＳ Ｐゴシック" pitchFamily="34" charset="-128"/>
                  </a:rPr>
                  <a:t>d</a:t>
                </a:r>
                <a:r>
                  <a:rPr lang="en-US" b="1" dirty="0" smtClean="0">
                    <a:ea typeface="ＭＳ Ｐゴシック" pitchFamily="34" charset="-128"/>
                  </a:rPr>
                  <a:t>)</a:t>
                </a:r>
              </a:p>
              <a:p>
                <a:pPr lvl="1"/>
                <a:r>
                  <a:rPr lang="en-US" b="1" dirty="0" smtClean="0">
                    <a:ea typeface="ＭＳ Ｐゴシック" pitchFamily="34" charset="-128"/>
                  </a:rPr>
                  <a:t>Proposed solution: </a:t>
                </a:r>
                <a:r>
                  <a:rPr lang="en-US" b="1" dirty="0" smtClean="0">
                    <a:solidFill>
                      <a:srgbClr val="FF0066"/>
                    </a:solidFill>
                    <a:ea typeface="ＭＳ Ｐゴシック" pitchFamily="34" charset="-128"/>
                  </a:rPr>
                  <a:t>We keep 10% of the queries</a:t>
                </a:r>
              </a:p>
              <a:p>
                <a:pPr lvl="2"/>
                <a:r>
                  <a:rPr lang="en-US" dirty="0" smtClean="0">
                    <a:ea typeface="ＭＳ Ｐゴシック" pitchFamily="34" charset="-128"/>
                  </a:rPr>
                  <a:t>Sample will contain </a:t>
                </a:r>
                <a:r>
                  <a:rPr lang="en-US" b="1" i="1" dirty="0" smtClean="0">
                    <a:ea typeface="ＭＳ Ｐゴシック" pitchFamily="34" charset="-128"/>
                  </a:rPr>
                  <a:t>x</a:t>
                </a:r>
                <a:r>
                  <a:rPr lang="en-US" b="1" dirty="0" smtClean="0">
                    <a:ea typeface="ＭＳ Ｐゴシック" pitchFamily="34" charset="-128"/>
                  </a:rPr>
                  <a:t>/10</a:t>
                </a:r>
                <a:r>
                  <a:rPr lang="en-US" dirty="0" smtClean="0">
                    <a:ea typeface="ＭＳ Ｐゴシック" pitchFamily="34" charset="-128"/>
                  </a:rPr>
                  <a:t> of the singleton queries and </a:t>
                </a:r>
                <a:br>
                  <a:rPr lang="en-US" dirty="0" smtClean="0">
                    <a:ea typeface="ＭＳ Ｐゴシック" pitchFamily="34" charset="-128"/>
                  </a:rPr>
                </a:br>
                <a:r>
                  <a:rPr lang="en-US" b="1" dirty="0" smtClean="0">
                    <a:ea typeface="ＭＳ Ｐゴシック" pitchFamily="34" charset="-128"/>
                  </a:rPr>
                  <a:t>2</a:t>
                </a:r>
                <a:r>
                  <a:rPr lang="en-US" b="1" i="1" dirty="0" smtClean="0">
                    <a:ea typeface="ＭＳ Ｐゴシック" pitchFamily="34" charset="-128"/>
                  </a:rPr>
                  <a:t>d</a:t>
                </a:r>
                <a:r>
                  <a:rPr lang="en-US" b="1" dirty="0" smtClean="0">
                    <a:ea typeface="ＭＳ Ｐゴシック" pitchFamily="34" charset="-128"/>
                  </a:rPr>
                  <a:t>/10</a:t>
                </a:r>
                <a:r>
                  <a:rPr lang="en-US" dirty="0" smtClean="0">
                    <a:ea typeface="ＭＳ Ｐゴシック" pitchFamily="34" charset="-128"/>
                  </a:rPr>
                  <a:t> of the duplicate queries at least once</a:t>
                </a:r>
              </a:p>
              <a:p>
                <a:pPr lvl="2"/>
                <a:r>
                  <a:rPr lang="en-US" dirty="0" smtClean="0">
                    <a:ea typeface="ＭＳ Ｐゴシック" pitchFamily="34" charset="-128"/>
                  </a:rPr>
                  <a:t>But only </a:t>
                </a:r>
                <a:r>
                  <a:rPr lang="en-US" b="1" i="1" dirty="0" smtClean="0">
                    <a:ea typeface="ＭＳ Ｐゴシック" pitchFamily="34" charset="-128"/>
                  </a:rPr>
                  <a:t>d</a:t>
                </a:r>
                <a:r>
                  <a:rPr lang="en-US" b="1" dirty="0" smtClean="0">
                    <a:ea typeface="ＭＳ Ｐゴシック" pitchFamily="34" charset="-128"/>
                  </a:rPr>
                  <a:t>/100</a:t>
                </a:r>
                <a:r>
                  <a:rPr lang="en-US" dirty="0" smtClean="0">
                    <a:ea typeface="ＭＳ Ｐゴシック" pitchFamily="34" charset="-128"/>
                  </a:rPr>
                  <a:t> pairs of duplicates</a:t>
                </a:r>
              </a:p>
              <a:p>
                <a:pPr lvl="3"/>
                <a:r>
                  <a:rPr lang="en-US" b="1" dirty="0" smtClean="0">
                    <a:ea typeface="ＭＳ Ｐゴシック" pitchFamily="34" charset="-128"/>
                  </a:rPr>
                  <a:t>d/100</a:t>
                </a:r>
                <a:r>
                  <a:rPr lang="en-US" dirty="0" smtClean="0">
                    <a:ea typeface="ＭＳ Ｐゴシック" pitchFamily="34" charset="-128"/>
                  </a:rPr>
                  <a:t> = </a:t>
                </a:r>
                <a:r>
                  <a:rPr lang="en-US" b="1" dirty="0" smtClean="0">
                    <a:ea typeface="ＭＳ Ｐゴシック" pitchFamily="34" charset="-128"/>
                  </a:rPr>
                  <a:t>1/10 ∙ 1/10 ∙ d</a:t>
                </a:r>
              </a:p>
              <a:p>
                <a:pPr lvl="2"/>
                <a:r>
                  <a:rPr lang="en-US" dirty="0" smtClean="0">
                    <a:ea typeface="ＭＳ Ｐゴシック" pitchFamily="34" charset="-128"/>
                  </a:rPr>
                  <a:t>Of </a:t>
                </a:r>
                <a:r>
                  <a:rPr lang="en-US" b="1" i="1" dirty="0" smtClean="0">
                    <a:ea typeface="ＭＳ Ｐゴシック" pitchFamily="34" charset="-128"/>
                  </a:rPr>
                  <a:t>d</a:t>
                </a:r>
                <a:r>
                  <a:rPr lang="en-US" dirty="0" smtClean="0">
                    <a:ea typeface="ＭＳ Ｐゴシック" pitchFamily="34" charset="-128"/>
                  </a:rPr>
                  <a:t> “duplicates” </a:t>
                </a:r>
                <a:r>
                  <a:rPr lang="en-US" b="1" i="1" dirty="0" smtClean="0">
                    <a:ea typeface="ＭＳ Ｐゴシック" pitchFamily="34" charset="-128"/>
                  </a:rPr>
                  <a:t>18d/100</a:t>
                </a:r>
                <a:r>
                  <a:rPr lang="en-US" dirty="0" smtClean="0">
                    <a:ea typeface="ＭＳ Ｐゴシック" pitchFamily="34" charset="-128"/>
                  </a:rPr>
                  <a:t> appear exactly once</a:t>
                </a:r>
              </a:p>
              <a:p>
                <a:pPr lvl="3"/>
                <a:r>
                  <a:rPr lang="en-US" b="1" dirty="0" smtClean="0">
                    <a:ea typeface="ＭＳ Ｐゴシック" pitchFamily="34" charset="-128"/>
                  </a:rPr>
                  <a:t>18d/100 = ((</a:t>
                </a:r>
                <a:r>
                  <a:rPr lang="en-US" b="1" dirty="0">
                    <a:ea typeface="ＭＳ Ｐゴシック" pitchFamily="34" charset="-128"/>
                  </a:rPr>
                  <a:t>1/10 ∙ 9/10</a:t>
                </a:r>
                <a:r>
                  <a:rPr lang="en-US" b="1" dirty="0" smtClean="0">
                    <a:ea typeface="ＭＳ Ｐゴシック" pitchFamily="34" charset="-128"/>
                  </a:rPr>
                  <a:t>)+(</a:t>
                </a:r>
                <a:r>
                  <a:rPr lang="en-US" b="1" dirty="0">
                    <a:ea typeface="ＭＳ Ｐゴシック" pitchFamily="34" charset="-128"/>
                  </a:rPr>
                  <a:t>9/10 ∙ 1/10)) ∙ d</a:t>
                </a:r>
                <a:endParaRPr lang="en-US" b="1" dirty="0" smtClean="0">
                  <a:ea typeface="ＭＳ Ｐゴシック" pitchFamily="34" charset="-128"/>
                </a:endParaRPr>
              </a:p>
              <a:p>
                <a:pPr lvl="1"/>
                <a:r>
                  <a:rPr lang="en-US" b="1" dirty="0" smtClean="0">
                    <a:solidFill>
                      <a:srgbClr val="D60093"/>
                    </a:solidFill>
                    <a:ea typeface="ＭＳ Ｐゴシック" pitchFamily="34" charset="-128"/>
                  </a:rPr>
                  <a:t>So the sample-based answer is </a:t>
                </a:r>
                <a14:m>
                  <m:oMath xmlns:m="http://schemas.openxmlformats.org/officeDocument/2006/math">
                    <m:f>
                      <m:fPr>
                        <m:ctrlPr>
                          <a:rPr lang="en-US" b="0" i="1" dirty="0" smtClean="0">
                            <a:solidFill>
                              <a:srgbClr val="0000FF"/>
                            </a:solidFill>
                            <a:latin typeface="Cambria Math" panose="02040503050406030204" pitchFamily="18" charset="0"/>
                            <a:ea typeface="ＭＳ Ｐゴシック" pitchFamily="34" charset="-128"/>
                          </a:rPr>
                        </m:ctrlPr>
                      </m:fPr>
                      <m:num>
                        <m:f>
                          <m:fPr>
                            <m:ctrlPr>
                              <a:rPr lang="en-US" b="0" i="1" dirty="0" smtClean="0">
                                <a:solidFill>
                                  <a:srgbClr val="0000FF"/>
                                </a:solidFill>
                                <a:latin typeface="Cambria Math" panose="02040503050406030204" pitchFamily="18" charset="0"/>
                                <a:ea typeface="ＭＳ Ｐゴシック" pitchFamily="34" charset="-128"/>
                              </a:rPr>
                            </m:ctrlPr>
                          </m:fPr>
                          <m:num>
                            <m:r>
                              <a:rPr lang="en-US" b="0" i="1" dirty="0" smtClean="0">
                                <a:solidFill>
                                  <a:srgbClr val="0000FF"/>
                                </a:solidFill>
                                <a:latin typeface="Cambria Math"/>
                                <a:ea typeface="ＭＳ Ｐゴシック" pitchFamily="34" charset="-128"/>
                              </a:rPr>
                              <m:t>𝑑</m:t>
                            </m:r>
                          </m:num>
                          <m:den>
                            <m:r>
                              <a:rPr lang="en-US" b="0" i="1" dirty="0" smtClean="0">
                                <a:solidFill>
                                  <a:srgbClr val="0000FF"/>
                                </a:solidFill>
                                <a:latin typeface="Cambria Math"/>
                                <a:ea typeface="ＭＳ Ｐゴシック" pitchFamily="34" charset="-128"/>
                              </a:rPr>
                              <m:t>100</m:t>
                            </m:r>
                          </m:den>
                        </m:f>
                      </m:num>
                      <m:den>
                        <m:f>
                          <m:fPr>
                            <m:ctrlPr>
                              <a:rPr lang="en-US" b="0" i="1" dirty="0" smtClean="0">
                                <a:solidFill>
                                  <a:srgbClr val="0000FF"/>
                                </a:solidFill>
                                <a:latin typeface="Cambria Math" panose="02040503050406030204" pitchFamily="18" charset="0"/>
                                <a:ea typeface="ＭＳ Ｐゴシック" pitchFamily="34" charset="-128"/>
                              </a:rPr>
                            </m:ctrlPr>
                          </m:fPr>
                          <m:num>
                            <m:r>
                              <a:rPr lang="en-US" b="0" i="1" dirty="0" smtClean="0">
                                <a:solidFill>
                                  <a:srgbClr val="0000FF"/>
                                </a:solidFill>
                                <a:latin typeface="Cambria Math"/>
                                <a:ea typeface="ＭＳ Ｐゴシック" pitchFamily="34" charset="-128"/>
                              </a:rPr>
                              <m:t>𝑥</m:t>
                            </m:r>
                          </m:num>
                          <m:den>
                            <m:r>
                              <a:rPr lang="en-US" b="0" i="1" dirty="0" smtClean="0">
                                <a:solidFill>
                                  <a:srgbClr val="0000FF"/>
                                </a:solidFill>
                                <a:latin typeface="Cambria Math"/>
                                <a:ea typeface="ＭＳ Ｐゴシック" pitchFamily="34" charset="-128"/>
                              </a:rPr>
                              <m:t>10</m:t>
                            </m:r>
                          </m:den>
                        </m:f>
                        <m:r>
                          <a:rPr lang="en-US" b="0" i="1" dirty="0" smtClean="0">
                            <a:solidFill>
                              <a:srgbClr val="0000FF"/>
                            </a:solidFill>
                            <a:latin typeface="Cambria Math"/>
                            <a:ea typeface="ＭＳ Ｐゴシック" pitchFamily="34" charset="-128"/>
                          </a:rPr>
                          <m:t>+</m:t>
                        </m:r>
                        <m:f>
                          <m:fPr>
                            <m:ctrlPr>
                              <a:rPr lang="en-US" b="0" i="1" dirty="0" smtClean="0">
                                <a:solidFill>
                                  <a:srgbClr val="0000FF"/>
                                </a:solidFill>
                                <a:latin typeface="Cambria Math" panose="02040503050406030204" pitchFamily="18" charset="0"/>
                                <a:ea typeface="ＭＳ Ｐゴシック" pitchFamily="34" charset="-128"/>
                              </a:rPr>
                            </m:ctrlPr>
                          </m:fPr>
                          <m:num>
                            <m:r>
                              <a:rPr lang="en-US" b="0" i="1" dirty="0" smtClean="0">
                                <a:solidFill>
                                  <a:srgbClr val="0000FF"/>
                                </a:solidFill>
                                <a:latin typeface="Cambria Math"/>
                                <a:ea typeface="ＭＳ Ｐゴシック" pitchFamily="34" charset="-128"/>
                              </a:rPr>
                              <m:t>𝑑</m:t>
                            </m:r>
                          </m:num>
                          <m:den>
                            <m:r>
                              <a:rPr lang="en-US" b="0" i="1" dirty="0" smtClean="0">
                                <a:solidFill>
                                  <a:srgbClr val="0000FF"/>
                                </a:solidFill>
                                <a:latin typeface="Cambria Math"/>
                                <a:ea typeface="ＭＳ Ｐゴシック" pitchFamily="34" charset="-128"/>
                              </a:rPr>
                              <m:t>100</m:t>
                            </m:r>
                          </m:den>
                        </m:f>
                        <m:r>
                          <a:rPr lang="en-US" b="0" i="1" dirty="0" smtClean="0">
                            <a:solidFill>
                              <a:srgbClr val="0000FF"/>
                            </a:solidFill>
                            <a:latin typeface="Cambria Math"/>
                            <a:ea typeface="ＭＳ Ｐゴシック" pitchFamily="34" charset="-128"/>
                          </a:rPr>
                          <m:t>+</m:t>
                        </m:r>
                        <m:f>
                          <m:fPr>
                            <m:ctrlPr>
                              <a:rPr lang="en-US" b="0" i="1" dirty="0" smtClean="0">
                                <a:solidFill>
                                  <a:srgbClr val="0000FF"/>
                                </a:solidFill>
                                <a:latin typeface="Cambria Math" panose="02040503050406030204" pitchFamily="18" charset="0"/>
                                <a:ea typeface="ＭＳ Ｐゴシック" pitchFamily="34" charset="-128"/>
                              </a:rPr>
                            </m:ctrlPr>
                          </m:fPr>
                          <m:num>
                            <m:r>
                              <a:rPr lang="en-US" b="0" i="1" dirty="0" smtClean="0">
                                <a:solidFill>
                                  <a:srgbClr val="0000FF"/>
                                </a:solidFill>
                                <a:latin typeface="Cambria Math"/>
                                <a:ea typeface="ＭＳ Ｐゴシック" pitchFamily="34" charset="-128"/>
                              </a:rPr>
                              <m:t>18</m:t>
                            </m:r>
                            <m:r>
                              <a:rPr lang="en-US" b="0" i="1" dirty="0" smtClean="0">
                                <a:solidFill>
                                  <a:srgbClr val="0000FF"/>
                                </a:solidFill>
                                <a:latin typeface="Cambria Math"/>
                                <a:ea typeface="ＭＳ Ｐゴシック" pitchFamily="34" charset="-128"/>
                              </a:rPr>
                              <m:t>𝑑</m:t>
                            </m:r>
                          </m:num>
                          <m:den>
                            <m:r>
                              <a:rPr lang="en-US" b="0" i="1" dirty="0" smtClean="0">
                                <a:solidFill>
                                  <a:srgbClr val="0000FF"/>
                                </a:solidFill>
                                <a:latin typeface="Cambria Math"/>
                                <a:ea typeface="ＭＳ Ｐゴシック" pitchFamily="34" charset="-128"/>
                              </a:rPr>
                              <m:t>100</m:t>
                            </m:r>
                          </m:den>
                        </m:f>
                      </m:den>
                    </m:f>
                    <m:r>
                      <a:rPr lang="en-US" b="0" i="0" dirty="0" smtClean="0">
                        <a:solidFill>
                          <a:srgbClr val="0000FF"/>
                        </a:solidFill>
                        <a:latin typeface="Cambria Math"/>
                        <a:ea typeface="ＭＳ Ｐゴシック" pitchFamily="34" charset="-128"/>
                      </a:rPr>
                      <m:t>=</m:t>
                    </m:r>
                    <m:f>
                      <m:fPr>
                        <m:ctrlPr>
                          <a:rPr lang="en-US" b="1" i="1" dirty="0" smtClean="0">
                            <a:solidFill>
                              <a:srgbClr val="0000FF"/>
                            </a:solidFill>
                            <a:latin typeface="Cambria Math" panose="02040503050406030204" pitchFamily="18" charset="0"/>
                            <a:ea typeface="ＭＳ Ｐゴシック" pitchFamily="34" charset="-128"/>
                          </a:rPr>
                        </m:ctrlPr>
                      </m:fPr>
                      <m:num>
                        <m:r>
                          <a:rPr lang="en-US" b="1" i="1" dirty="0" smtClean="0">
                            <a:solidFill>
                              <a:srgbClr val="0000FF"/>
                            </a:solidFill>
                            <a:latin typeface="Cambria Math"/>
                            <a:ea typeface="ＭＳ Ｐゴシック" pitchFamily="34" charset="-128"/>
                          </a:rPr>
                          <m:t>𝒅</m:t>
                        </m:r>
                      </m:num>
                      <m:den>
                        <m:r>
                          <a:rPr lang="en-US" b="1" i="1" dirty="0" smtClean="0">
                            <a:solidFill>
                              <a:srgbClr val="0000FF"/>
                            </a:solidFill>
                            <a:latin typeface="Cambria Math"/>
                            <a:ea typeface="ＭＳ Ｐゴシック" pitchFamily="34" charset="-128"/>
                          </a:rPr>
                          <m:t>𝟏𝟎</m:t>
                        </m:r>
                        <m:r>
                          <a:rPr lang="en-US" b="1" i="1" dirty="0" smtClean="0">
                            <a:solidFill>
                              <a:srgbClr val="0000FF"/>
                            </a:solidFill>
                            <a:latin typeface="Cambria Math"/>
                            <a:ea typeface="ＭＳ Ｐゴシック" pitchFamily="34" charset="-128"/>
                          </a:rPr>
                          <m:t>𝒙</m:t>
                        </m:r>
                        <m:r>
                          <a:rPr lang="en-US" b="1" i="1" dirty="0" smtClean="0">
                            <a:solidFill>
                              <a:srgbClr val="0000FF"/>
                            </a:solidFill>
                            <a:latin typeface="Cambria Math"/>
                            <a:ea typeface="ＭＳ Ｐゴシック" pitchFamily="34" charset="-128"/>
                          </a:rPr>
                          <m:t>+</m:t>
                        </m:r>
                        <m:r>
                          <a:rPr lang="en-US" b="1" i="1" dirty="0" smtClean="0">
                            <a:solidFill>
                              <a:srgbClr val="0000FF"/>
                            </a:solidFill>
                            <a:latin typeface="Cambria Math"/>
                            <a:ea typeface="ＭＳ Ｐゴシック" pitchFamily="34" charset="-128"/>
                          </a:rPr>
                          <m:t>𝟏𝟗</m:t>
                        </m:r>
                        <m:r>
                          <a:rPr lang="en-US" b="1" i="1" dirty="0" smtClean="0">
                            <a:solidFill>
                              <a:srgbClr val="0000FF"/>
                            </a:solidFill>
                            <a:latin typeface="Cambria Math"/>
                            <a:ea typeface="ＭＳ Ｐゴシック" pitchFamily="34" charset="-128"/>
                          </a:rPr>
                          <m:t>𝒅</m:t>
                        </m:r>
                      </m:den>
                    </m:f>
                  </m:oMath>
                </a14:m>
                <a:endParaRPr lang="en-US" b="1" dirty="0" smtClean="0">
                  <a:solidFill>
                    <a:srgbClr val="0000FF"/>
                  </a:solidFill>
                  <a:ea typeface="ＭＳ Ｐゴシック" pitchFamily="34" charset="-12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295400"/>
                <a:ext cx="8458200" cy="5562600"/>
              </a:xfrm>
              <a:blipFill rotWithShape="1">
                <a:blip r:embed="rId3"/>
                <a:stretch>
                  <a:fillRect t="-2083"/>
                </a:stretch>
              </a:blipFill>
            </p:spPr>
            <p:txBody>
              <a:bodyPr/>
              <a:lstStyle/>
              <a:p>
                <a:r>
                  <a:rPr lang="en-US">
                    <a:noFill/>
                  </a:rPr>
                  <a:t> </a:t>
                </a:r>
              </a:p>
            </p:txBody>
          </p:sp>
        </mc:Fallback>
      </mc:AlternateContent>
      <p:sp>
        <p:nvSpPr>
          <p:cNvPr id="26630" name="Slide Number Placeholder 5"/>
          <p:cNvSpPr>
            <a:spLocks noGrp="1"/>
          </p:cNvSpPr>
          <p:nvPr>
            <p:ph type="sldNum" sz="quarter" idx="12"/>
          </p:nvPr>
        </p:nvSpPr>
        <p:spPr bwMode="auto">
          <a:noFill/>
          <a:ln>
            <a:miter lim="800000"/>
            <a:headEnd/>
            <a:tailEnd/>
          </a:ln>
        </p:spPr>
        <p:txBody>
          <a:bodyPr/>
          <a:lstStyle/>
          <a:p>
            <a:fld id="{98E6BFDC-6A93-4FDB-88E4-222467317FCC}" type="slidenum">
              <a:rPr lang="en-US"/>
              <a:pPr/>
              <a:t>16</a:t>
            </a:fld>
            <a:endParaRPr lang="en-US"/>
          </a:p>
        </p:txBody>
      </p:sp>
    </p:spTree>
    <p:extLst>
      <p:ext uri="{BB962C8B-B14F-4D97-AF65-F5344CB8AC3E}">
        <p14:creationId xmlns:p14="http://schemas.microsoft.com/office/powerpoint/2010/main" val="73274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Solution: Sample Users</a:t>
            </a:r>
            <a:endParaRPr lang="en-US" dirty="0">
              <a:ea typeface="+mj-ea"/>
            </a:endParaRPr>
          </a:p>
        </p:txBody>
      </p:sp>
      <p:sp>
        <p:nvSpPr>
          <p:cNvPr id="27651" name="Content Placeholder 2"/>
          <p:cNvSpPr>
            <a:spLocks noGrp="1"/>
          </p:cNvSpPr>
          <p:nvPr>
            <p:ph idx="1"/>
          </p:nvPr>
        </p:nvSpPr>
        <p:spPr/>
        <p:txBody>
          <a:bodyPr/>
          <a:lstStyle/>
          <a:p>
            <a:pPr marL="118872" indent="0">
              <a:buNone/>
            </a:pPr>
            <a:r>
              <a:rPr lang="en-US" b="1" dirty="0" smtClean="0">
                <a:solidFill>
                  <a:srgbClr val="008000"/>
                </a:solidFill>
              </a:rPr>
              <a:t>Solution:</a:t>
            </a:r>
          </a:p>
          <a:p>
            <a:r>
              <a:rPr lang="en-US" dirty="0" smtClean="0"/>
              <a:t>Pick </a:t>
            </a:r>
            <a:r>
              <a:rPr lang="en-US" b="1" dirty="0" smtClean="0"/>
              <a:t>1/10</a:t>
            </a:r>
            <a:r>
              <a:rPr lang="en-US" b="1" baseline="30000" dirty="0" smtClean="0"/>
              <a:t>th</a:t>
            </a:r>
            <a:r>
              <a:rPr lang="en-US" dirty="0" smtClean="0"/>
              <a:t> of </a:t>
            </a:r>
            <a:r>
              <a:rPr lang="en-US" b="1" dirty="0" smtClean="0">
                <a:solidFill>
                  <a:srgbClr val="D60093"/>
                </a:solidFill>
              </a:rPr>
              <a:t>users</a:t>
            </a:r>
            <a:r>
              <a:rPr lang="en-US" dirty="0" smtClean="0">
                <a:solidFill>
                  <a:srgbClr val="D60093"/>
                </a:solidFill>
              </a:rPr>
              <a:t> </a:t>
            </a:r>
            <a:r>
              <a:rPr lang="en-US" dirty="0" smtClean="0"/>
              <a:t>and take all their </a:t>
            </a:r>
            <a:br>
              <a:rPr lang="en-US" dirty="0" smtClean="0"/>
            </a:br>
            <a:r>
              <a:rPr lang="en-US" dirty="0" smtClean="0"/>
              <a:t>searches in the sample</a:t>
            </a:r>
          </a:p>
          <a:p>
            <a:pPr lvl="8"/>
            <a:endParaRPr lang="en-US" dirty="0" smtClean="0"/>
          </a:p>
          <a:p>
            <a:r>
              <a:rPr lang="en-US" dirty="0" smtClean="0"/>
              <a:t>Use a hash function that hashes the </a:t>
            </a:r>
            <a:br>
              <a:rPr lang="en-US" dirty="0" smtClean="0"/>
            </a:br>
            <a:r>
              <a:rPr lang="en-US" dirty="0" smtClean="0"/>
              <a:t>user name or user id uniformly into 10 buckets</a:t>
            </a:r>
          </a:p>
          <a:p>
            <a:pPr>
              <a:buFont typeface="Wingdings 2" pitchFamily="18" charset="2"/>
              <a:buNone/>
            </a:pPr>
            <a:endParaRPr lang="en-US" dirty="0" smtClean="0"/>
          </a:p>
        </p:txBody>
      </p:sp>
      <p:sp>
        <p:nvSpPr>
          <p:cNvPr id="27654" name="Slide Number Placeholder 5"/>
          <p:cNvSpPr>
            <a:spLocks noGrp="1"/>
          </p:cNvSpPr>
          <p:nvPr>
            <p:ph type="sldNum" sz="quarter" idx="12"/>
          </p:nvPr>
        </p:nvSpPr>
        <p:spPr bwMode="auto">
          <a:noFill/>
          <a:ln>
            <a:miter lim="800000"/>
            <a:headEnd/>
            <a:tailEnd/>
          </a:ln>
        </p:spPr>
        <p:txBody>
          <a:bodyPr/>
          <a:lstStyle/>
          <a:p>
            <a:fld id="{BE4319D2-5152-45DB-A712-F2C46AA8F530}" type="slidenum">
              <a:rPr lang="en-US"/>
              <a:pPr/>
              <a:t>17</a:t>
            </a:fld>
            <a:endParaRPr lang="en-US"/>
          </a:p>
        </p:txBody>
      </p:sp>
    </p:spTree>
    <p:extLst>
      <p:ext uri="{BB962C8B-B14F-4D97-AF65-F5344CB8AC3E}">
        <p14:creationId xmlns:p14="http://schemas.microsoft.com/office/powerpoint/2010/main" val="5362904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Generalized Solution</a:t>
            </a:r>
            <a:endParaRPr lang="en-US" dirty="0">
              <a:ea typeface="+mj-ea"/>
            </a:endParaRPr>
          </a:p>
        </p:txBody>
      </p:sp>
      <p:sp>
        <p:nvSpPr>
          <p:cNvPr id="28675" name="Content Placeholder 2"/>
          <p:cNvSpPr>
            <a:spLocks noGrp="1"/>
          </p:cNvSpPr>
          <p:nvPr>
            <p:ph idx="1"/>
          </p:nvPr>
        </p:nvSpPr>
        <p:spPr/>
        <p:txBody>
          <a:bodyPr/>
          <a:lstStyle/>
          <a:p>
            <a:r>
              <a:rPr lang="en-US" b="1" dirty="0" smtClean="0">
                <a:solidFill>
                  <a:srgbClr val="0000FF"/>
                </a:solidFill>
              </a:rPr>
              <a:t>Stream of tuples with keys:</a:t>
            </a:r>
          </a:p>
          <a:p>
            <a:pPr lvl="1"/>
            <a:r>
              <a:rPr lang="en-US" dirty="0" smtClean="0">
                <a:ea typeface="ＭＳ Ｐゴシック" pitchFamily="34" charset="-128"/>
              </a:rPr>
              <a:t>Key is some subset of each </a:t>
            </a:r>
            <a:r>
              <a:rPr lang="en-US" dirty="0" err="1" smtClean="0">
                <a:ea typeface="ＭＳ Ｐゴシック" pitchFamily="34" charset="-128"/>
              </a:rPr>
              <a:t>tuple’s</a:t>
            </a:r>
            <a:r>
              <a:rPr lang="en-US" dirty="0" smtClean="0">
                <a:ea typeface="ＭＳ Ｐゴシック" pitchFamily="34" charset="-128"/>
              </a:rPr>
              <a:t> components</a:t>
            </a:r>
          </a:p>
          <a:p>
            <a:pPr lvl="2"/>
            <a:r>
              <a:rPr lang="en-US" dirty="0" smtClean="0">
                <a:ea typeface="ＭＳ Ｐゴシック" pitchFamily="34" charset="-128"/>
              </a:rPr>
              <a:t>e.g., </a:t>
            </a:r>
            <a:r>
              <a:rPr lang="en-US" dirty="0" err="1" smtClean="0">
                <a:ea typeface="ＭＳ Ｐゴシック" pitchFamily="34" charset="-128"/>
              </a:rPr>
              <a:t>tuple</a:t>
            </a:r>
            <a:r>
              <a:rPr lang="en-US" dirty="0" smtClean="0">
                <a:ea typeface="ＭＳ Ｐゴシック" pitchFamily="34" charset="-128"/>
              </a:rPr>
              <a:t> is (user, search, time); key is </a:t>
            </a:r>
            <a:r>
              <a:rPr lang="en-US" b="1" dirty="0" smtClean="0">
                <a:solidFill>
                  <a:srgbClr val="0000FF"/>
                </a:solidFill>
                <a:ea typeface="ＭＳ Ｐゴシック" pitchFamily="34" charset="-128"/>
              </a:rPr>
              <a:t>user</a:t>
            </a:r>
          </a:p>
          <a:p>
            <a:pPr lvl="1"/>
            <a:r>
              <a:rPr lang="en-US" dirty="0" smtClean="0">
                <a:ea typeface="ＭＳ Ｐゴシック" pitchFamily="34" charset="-128"/>
              </a:rPr>
              <a:t>Choice of key depends on application</a:t>
            </a:r>
          </a:p>
          <a:p>
            <a:pPr lvl="8"/>
            <a:endParaRPr lang="en-US" dirty="0" smtClean="0">
              <a:ea typeface="ＭＳ Ｐゴシック" pitchFamily="34" charset="-128"/>
            </a:endParaRPr>
          </a:p>
          <a:p>
            <a:r>
              <a:rPr lang="en-US" b="1" dirty="0" smtClean="0">
                <a:solidFill>
                  <a:srgbClr val="FF0066"/>
                </a:solidFill>
              </a:rPr>
              <a:t>To get a sample of </a:t>
            </a:r>
            <a:r>
              <a:rPr lang="en-US" b="1" i="1" dirty="0" smtClean="0">
                <a:solidFill>
                  <a:srgbClr val="FF0066"/>
                </a:solidFill>
              </a:rPr>
              <a:t>a/b </a:t>
            </a:r>
            <a:r>
              <a:rPr lang="en-US" b="1" dirty="0" smtClean="0">
                <a:solidFill>
                  <a:srgbClr val="FF0066"/>
                </a:solidFill>
              </a:rPr>
              <a:t>fraction of the stream:</a:t>
            </a:r>
          </a:p>
          <a:p>
            <a:pPr lvl="1"/>
            <a:r>
              <a:rPr lang="en-US" dirty="0" smtClean="0">
                <a:ea typeface="ＭＳ Ｐゴシック" pitchFamily="34" charset="-128"/>
              </a:rPr>
              <a:t>Hash each </a:t>
            </a:r>
            <a:r>
              <a:rPr lang="en-US" dirty="0" err="1" smtClean="0">
                <a:ea typeface="ＭＳ Ｐゴシック" pitchFamily="34" charset="-128"/>
              </a:rPr>
              <a:t>tuple’s</a:t>
            </a:r>
            <a:r>
              <a:rPr lang="en-US" dirty="0" smtClean="0">
                <a:ea typeface="ＭＳ Ｐゴシック" pitchFamily="34" charset="-128"/>
              </a:rPr>
              <a:t> key uniformly into </a:t>
            </a:r>
            <a:r>
              <a:rPr lang="en-US" b="1" i="1" dirty="0" smtClean="0">
                <a:ea typeface="ＭＳ Ｐゴシック" pitchFamily="34" charset="-128"/>
              </a:rPr>
              <a:t>b</a:t>
            </a:r>
            <a:r>
              <a:rPr lang="en-US" dirty="0" smtClean="0">
                <a:ea typeface="ＭＳ Ｐゴシック" pitchFamily="34" charset="-128"/>
              </a:rPr>
              <a:t> buckets</a:t>
            </a:r>
          </a:p>
          <a:p>
            <a:pPr lvl="1"/>
            <a:r>
              <a:rPr lang="en-US" dirty="0" smtClean="0">
                <a:ea typeface="ＭＳ Ｐゴシック" pitchFamily="34" charset="-128"/>
              </a:rPr>
              <a:t>Pick the </a:t>
            </a:r>
            <a:r>
              <a:rPr lang="en-US" dirty="0" err="1" smtClean="0">
                <a:ea typeface="ＭＳ Ｐゴシック" pitchFamily="34" charset="-128"/>
              </a:rPr>
              <a:t>tuple</a:t>
            </a:r>
            <a:r>
              <a:rPr lang="en-US" dirty="0" smtClean="0">
                <a:ea typeface="ＭＳ Ｐゴシック" pitchFamily="34" charset="-128"/>
              </a:rPr>
              <a:t> if its hash value is at most </a:t>
            </a:r>
            <a:r>
              <a:rPr lang="en-US" b="1" i="1" dirty="0" smtClean="0">
                <a:ea typeface="ＭＳ Ｐゴシック" pitchFamily="34" charset="-128"/>
              </a:rPr>
              <a:t>a</a:t>
            </a:r>
          </a:p>
          <a:p>
            <a:pPr>
              <a:buFont typeface="Wingdings 2" pitchFamily="18" charset="2"/>
              <a:buNone/>
            </a:pPr>
            <a:endParaRPr lang="en-US" dirty="0" smtClean="0"/>
          </a:p>
          <a:p>
            <a:pPr lvl="1"/>
            <a:endParaRPr lang="en-US" i="1" dirty="0" smtClean="0">
              <a:ea typeface="ＭＳ Ｐゴシック" pitchFamily="34" charset="-128"/>
            </a:endParaRPr>
          </a:p>
        </p:txBody>
      </p:sp>
      <p:sp>
        <p:nvSpPr>
          <p:cNvPr id="28678" name="Slide Number Placeholder 5"/>
          <p:cNvSpPr>
            <a:spLocks noGrp="1"/>
          </p:cNvSpPr>
          <p:nvPr>
            <p:ph type="sldNum" sz="quarter" idx="12"/>
          </p:nvPr>
        </p:nvSpPr>
        <p:spPr bwMode="auto">
          <a:noFill/>
          <a:ln>
            <a:miter lim="800000"/>
            <a:headEnd/>
            <a:tailEnd/>
          </a:ln>
        </p:spPr>
        <p:txBody>
          <a:bodyPr/>
          <a:lstStyle/>
          <a:p>
            <a:fld id="{3B327432-9684-4190-96C7-F87A95A6C6BC}" type="slidenum">
              <a:rPr lang="en-US"/>
              <a:pPr/>
              <a:t>18</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946160038"/>
              </p:ext>
            </p:extLst>
          </p:nvPr>
        </p:nvGraphicFramePr>
        <p:xfrm>
          <a:off x="914400" y="5325070"/>
          <a:ext cx="6096000" cy="370840"/>
        </p:xfrm>
        <a:graphic>
          <a:graphicData uri="http://schemas.openxmlformats.org/drawingml/2006/table">
            <a:tbl>
              <a:tblPr>
                <a:tableStyleId>{D7AC3CCA-C797-4891-BE02-D94E43425B78}</a:tableStyleId>
              </a:tblPr>
              <a:tblGrid>
                <a:gridCol w="609600"/>
                <a:gridCol w="609600"/>
                <a:gridCol w="609600"/>
                <a:gridCol w="609600"/>
                <a:gridCol w="609600"/>
                <a:gridCol w="609600"/>
                <a:gridCol w="609600"/>
                <a:gridCol w="609600"/>
                <a:gridCol w="609600"/>
                <a:gridCol w="609600"/>
              </a:tblGrid>
              <a:tr h="370840">
                <a:tc>
                  <a:txBody>
                    <a:bodyPr/>
                    <a:lstStyle/>
                    <a:p>
                      <a:endParaRPr lang="en-US" dirty="0">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dirty="0">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dirty="0">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685800" y="5782270"/>
            <a:ext cx="8052204" cy="923330"/>
          </a:xfrm>
          <a:prstGeom prst="rect">
            <a:avLst/>
          </a:prstGeom>
          <a:noFill/>
        </p:spPr>
        <p:txBody>
          <a:bodyPr wrap="none" rtlCol="0">
            <a:spAutoFit/>
          </a:bodyPr>
          <a:lstStyle/>
          <a:p>
            <a:r>
              <a:rPr lang="en-US" dirty="0" smtClean="0">
                <a:solidFill>
                  <a:srgbClr val="008000"/>
                </a:solidFill>
                <a:latin typeface="Arial" pitchFamily="34" charset="0"/>
                <a:cs typeface="Arial" pitchFamily="34" charset="0"/>
              </a:rPr>
              <a:t>Hash table with </a:t>
            </a:r>
            <a:r>
              <a:rPr lang="en-US" b="1" dirty="0" smtClean="0">
                <a:solidFill>
                  <a:srgbClr val="008000"/>
                </a:solidFill>
                <a:latin typeface="Arial" pitchFamily="34" charset="0"/>
                <a:cs typeface="Arial" pitchFamily="34" charset="0"/>
              </a:rPr>
              <a:t>b</a:t>
            </a:r>
            <a:r>
              <a:rPr lang="en-US" dirty="0" smtClean="0">
                <a:solidFill>
                  <a:srgbClr val="008000"/>
                </a:solidFill>
                <a:latin typeface="Arial" pitchFamily="34" charset="0"/>
                <a:cs typeface="Arial" pitchFamily="34" charset="0"/>
              </a:rPr>
              <a:t> buckets, pick the tuple if its hash value is at most </a:t>
            </a:r>
            <a:r>
              <a:rPr lang="en-US" b="1" dirty="0" smtClean="0">
                <a:solidFill>
                  <a:srgbClr val="008000"/>
                </a:solidFill>
                <a:latin typeface="Arial" pitchFamily="34" charset="0"/>
                <a:cs typeface="Arial" pitchFamily="34" charset="0"/>
              </a:rPr>
              <a:t>a.</a:t>
            </a:r>
          </a:p>
          <a:p>
            <a:r>
              <a:rPr lang="en-US" b="1" dirty="0" smtClean="0">
                <a:solidFill>
                  <a:srgbClr val="008000"/>
                </a:solidFill>
                <a:latin typeface="Arial" pitchFamily="34" charset="0"/>
                <a:cs typeface="Arial" pitchFamily="34" charset="0"/>
              </a:rPr>
              <a:t>How to generate a 30% sample?</a:t>
            </a:r>
            <a:r>
              <a:rPr lang="en-US" dirty="0" smtClean="0">
                <a:solidFill>
                  <a:srgbClr val="008000"/>
                </a:solidFill>
                <a:latin typeface="Arial" pitchFamily="34" charset="0"/>
                <a:cs typeface="Arial" pitchFamily="34" charset="0"/>
              </a:rPr>
              <a:t> </a:t>
            </a:r>
            <a:br>
              <a:rPr lang="en-US" dirty="0" smtClean="0">
                <a:solidFill>
                  <a:srgbClr val="008000"/>
                </a:solidFill>
                <a:latin typeface="Arial" pitchFamily="34" charset="0"/>
                <a:cs typeface="Arial" pitchFamily="34" charset="0"/>
              </a:rPr>
            </a:br>
            <a:r>
              <a:rPr lang="en-US" dirty="0" smtClean="0">
                <a:solidFill>
                  <a:srgbClr val="008000"/>
                </a:solidFill>
                <a:latin typeface="Arial" pitchFamily="34" charset="0"/>
                <a:cs typeface="Arial" pitchFamily="34" charset="0"/>
              </a:rPr>
              <a:t>Hash into b=10 buckets, take the tuple if it hashes to one of the first 3 buckets</a:t>
            </a:r>
          </a:p>
        </p:txBody>
      </p:sp>
    </p:spTree>
    <p:extLst>
      <p:ext uri="{BB962C8B-B14F-4D97-AF65-F5344CB8AC3E}">
        <p14:creationId xmlns:p14="http://schemas.microsoft.com/office/powerpoint/2010/main" val="402396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67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867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73274" y="914400"/>
            <a:ext cx="7772400" cy="1143000"/>
          </a:xfrm>
          <a:prstGeom prst="rect">
            <a:avLst/>
          </a:prstGeo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rtl="0" eaLnBrk="1" latinLnBrk="0" hangingPunct="1">
              <a:spcBef>
                <a:spcPct val="0"/>
              </a:spcBef>
              <a:buNone/>
              <a:defRPr kumimoji="0" sz="5400" b="1" kern="1200">
                <a:solidFill>
                  <a:schemeClr val="accent1">
                    <a:satMod val="150000"/>
                  </a:schemeClr>
                </a:solidFill>
                <a:effectLst/>
                <a:latin typeface="+mj-lt"/>
                <a:ea typeface="+mj-ea"/>
                <a:cs typeface="+mj-cs"/>
              </a:defRPr>
            </a:lvl1pPr>
            <a:extLst/>
          </a:lstStyle>
          <a:p>
            <a:endParaRPr lang="en-US" dirty="0">
              <a:solidFill>
                <a:srgbClr val="CC0000"/>
              </a:solidFill>
            </a:endParaRPr>
          </a:p>
        </p:txBody>
      </p:sp>
      <p:sp>
        <p:nvSpPr>
          <p:cNvPr id="8" name="Rectangle 3"/>
          <p:cNvSpPr>
            <a:spLocks noGrp="1" noChangeArrowheads="1"/>
          </p:cNvSpPr>
          <p:nvPr>
            <p:ph type="ctrTitle"/>
          </p:nvPr>
        </p:nvSpPr>
        <p:spPr>
          <a:xfrm>
            <a:off x="1066800" y="2372638"/>
            <a:ext cx="7543800" cy="2286000"/>
          </a:xfrm>
        </p:spPr>
        <p:txBody>
          <a:bodyPr>
            <a:noAutofit/>
          </a:bodyPr>
          <a:lstStyle/>
          <a:p>
            <a:r>
              <a:rPr lang="en-US" sz="4400" dirty="0" smtClean="0">
                <a:solidFill>
                  <a:srgbClr val="FF9900"/>
                </a:solidFill>
              </a:rPr>
              <a:t>Bloom Filters</a:t>
            </a:r>
            <a:br>
              <a:rPr lang="en-US" sz="4400" dirty="0" smtClean="0">
                <a:solidFill>
                  <a:srgbClr val="FF9900"/>
                </a:solidFill>
              </a:rPr>
            </a:br>
            <a:endParaRPr lang="en-US" sz="4400" dirty="0">
              <a:solidFill>
                <a:srgbClr val="FF9900"/>
              </a:solidFill>
            </a:endParaRPr>
          </a:p>
        </p:txBody>
      </p:sp>
    </p:spTree>
    <p:extLst>
      <p:ext uri="{BB962C8B-B14F-4D97-AF65-F5344CB8AC3E}">
        <p14:creationId xmlns:p14="http://schemas.microsoft.com/office/powerpoint/2010/main" val="18738907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defRPr/>
            </a:pPr>
            <a:r>
              <a:rPr lang="en-US" smtClean="0">
                <a:ea typeface="+mj-ea"/>
              </a:rPr>
              <a:t>Data Streams</a:t>
            </a:r>
            <a:endParaRPr lang="en-US" dirty="0">
              <a:ea typeface="+mj-ea"/>
            </a:endParaRPr>
          </a:p>
        </p:txBody>
      </p:sp>
      <p:sp>
        <p:nvSpPr>
          <p:cNvPr id="18436" name="Rectangle 3"/>
          <p:cNvSpPr>
            <a:spLocks noGrp="1" noChangeArrowheads="1"/>
          </p:cNvSpPr>
          <p:nvPr>
            <p:ph idx="1"/>
          </p:nvPr>
        </p:nvSpPr>
        <p:spPr/>
        <p:txBody>
          <a:bodyPr>
            <a:normAutofit/>
          </a:bodyPr>
          <a:lstStyle/>
          <a:p>
            <a:r>
              <a:rPr lang="en-US" b="1" dirty="0" smtClean="0">
                <a:solidFill>
                  <a:srgbClr val="0000FF"/>
                </a:solidFill>
              </a:rPr>
              <a:t>In many data mining situations, we do not know the entire data set in advance</a:t>
            </a:r>
          </a:p>
          <a:p>
            <a:endParaRPr lang="en-US" dirty="0" smtClean="0"/>
          </a:p>
          <a:p>
            <a:r>
              <a:rPr lang="en-US" b="1" dirty="0" smtClean="0">
                <a:solidFill>
                  <a:srgbClr val="008000"/>
                </a:solidFill>
              </a:rPr>
              <a:t>Stream Management</a:t>
            </a:r>
            <a:r>
              <a:rPr lang="en-US" dirty="0" smtClean="0"/>
              <a:t> is important when the input rate is controlled </a:t>
            </a:r>
            <a:r>
              <a:rPr lang="en-US" b="1" dirty="0" smtClean="0">
                <a:solidFill>
                  <a:srgbClr val="0000FF"/>
                </a:solidFill>
              </a:rPr>
              <a:t>externally:</a:t>
            </a:r>
            <a:endParaRPr lang="en-US" dirty="0" smtClean="0">
              <a:solidFill>
                <a:schemeClr val="accent3"/>
              </a:solidFill>
            </a:endParaRPr>
          </a:p>
          <a:p>
            <a:pPr lvl="1"/>
            <a:r>
              <a:rPr lang="en-US" dirty="0" smtClean="0">
                <a:ea typeface="ＭＳ Ｐゴシック" pitchFamily="34" charset="-128"/>
              </a:rPr>
              <a:t>Google queries</a:t>
            </a:r>
          </a:p>
          <a:p>
            <a:pPr lvl="1"/>
            <a:r>
              <a:rPr lang="en-US" dirty="0" smtClean="0">
                <a:ea typeface="ＭＳ Ｐゴシック" pitchFamily="34" charset="-128"/>
              </a:rPr>
              <a:t>Twitter or Facebook status updates</a:t>
            </a:r>
          </a:p>
          <a:p>
            <a:r>
              <a:rPr lang="en-US" dirty="0" smtClean="0">
                <a:ea typeface="ＭＳ Ｐゴシック" pitchFamily="34" charset="-128"/>
              </a:rPr>
              <a:t>We can think of the </a:t>
            </a:r>
            <a:r>
              <a:rPr lang="en-US" b="1" dirty="0" smtClean="0">
                <a:solidFill>
                  <a:srgbClr val="D60093"/>
                </a:solidFill>
                <a:ea typeface="ＭＳ Ｐゴシック" pitchFamily="34" charset="-128"/>
              </a:rPr>
              <a:t>data</a:t>
            </a:r>
            <a:r>
              <a:rPr lang="en-US" dirty="0" smtClean="0">
                <a:solidFill>
                  <a:srgbClr val="D60093"/>
                </a:solidFill>
                <a:ea typeface="ＭＳ Ｐゴシック" pitchFamily="34" charset="-128"/>
              </a:rPr>
              <a:t> </a:t>
            </a:r>
            <a:r>
              <a:rPr lang="en-US" dirty="0" smtClean="0">
                <a:ea typeface="ＭＳ Ｐゴシック" pitchFamily="34" charset="-128"/>
              </a:rPr>
              <a:t>as </a:t>
            </a:r>
            <a:r>
              <a:rPr lang="en-US" b="1" dirty="0" smtClean="0">
                <a:solidFill>
                  <a:srgbClr val="D60093"/>
                </a:solidFill>
                <a:ea typeface="ＭＳ Ｐゴシック" pitchFamily="34" charset="-128"/>
              </a:rPr>
              <a:t>infinite</a:t>
            </a:r>
            <a:r>
              <a:rPr lang="en-US" dirty="0" smtClean="0">
                <a:solidFill>
                  <a:srgbClr val="D60093"/>
                </a:solidFill>
                <a:ea typeface="ＭＳ Ｐゴシック" pitchFamily="34" charset="-128"/>
              </a:rPr>
              <a:t> </a:t>
            </a:r>
            <a:r>
              <a:rPr lang="en-US" dirty="0" smtClean="0">
                <a:ea typeface="ＭＳ Ｐゴシック" pitchFamily="34" charset="-128"/>
              </a:rPr>
              <a:t>and </a:t>
            </a:r>
            <a:br>
              <a:rPr lang="en-US" dirty="0" smtClean="0">
                <a:ea typeface="ＭＳ Ｐゴシック" pitchFamily="34" charset="-128"/>
              </a:rPr>
            </a:br>
            <a:r>
              <a:rPr lang="en-US" b="1" dirty="0" smtClean="0">
                <a:solidFill>
                  <a:srgbClr val="D60093"/>
                </a:solidFill>
                <a:ea typeface="ＭＳ Ｐゴシック" pitchFamily="34" charset="-128"/>
              </a:rPr>
              <a:t>non-stationary</a:t>
            </a:r>
            <a:r>
              <a:rPr lang="en-US" dirty="0" smtClean="0">
                <a:solidFill>
                  <a:srgbClr val="D60093"/>
                </a:solidFill>
                <a:ea typeface="ＭＳ Ｐゴシック" pitchFamily="34" charset="-128"/>
              </a:rPr>
              <a:t> </a:t>
            </a:r>
            <a:r>
              <a:rPr lang="en-US" dirty="0" smtClean="0">
                <a:ea typeface="ＭＳ Ｐゴシック" pitchFamily="34" charset="-128"/>
              </a:rPr>
              <a:t>(the distribution changes </a:t>
            </a:r>
            <a:br>
              <a:rPr lang="en-US" dirty="0" smtClean="0">
                <a:ea typeface="ＭＳ Ｐゴシック" pitchFamily="34" charset="-128"/>
              </a:rPr>
            </a:br>
            <a:r>
              <a:rPr lang="en-US" dirty="0" smtClean="0">
                <a:ea typeface="ＭＳ Ｐゴシック" pitchFamily="34" charset="-128"/>
              </a:rPr>
              <a:t>over time)</a:t>
            </a:r>
          </a:p>
          <a:p>
            <a:pPr lvl="1"/>
            <a:endParaRPr lang="en-US" dirty="0" smtClean="0">
              <a:ea typeface="ＭＳ Ｐゴシック" pitchFamily="34" charset="-128"/>
            </a:endParaRPr>
          </a:p>
        </p:txBody>
      </p:sp>
      <p:sp>
        <p:nvSpPr>
          <p:cNvPr id="18434" name="Slide Number Placeholder 5"/>
          <p:cNvSpPr>
            <a:spLocks noGrp="1"/>
          </p:cNvSpPr>
          <p:nvPr>
            <p:ph type="sldNum" sz="quarter" idx="12"/>
          </p:nvPr>
        </p:nvSpPr>
        <p:spPr bwMode="auto">
          <a:noFill/>
          <a:ln>
            <a:miter lim="800000"/>
            <a:headEnd/>
            <a:tailEnd/>
          </a:ln>
        </p:spPr>
        <p:txBody>
          <a:bodyPr/>
          <a:lstStyle/>
          <a:p>
            <a:fld id="{2977DA49-2CF9-4B83-8117-D43327F1DEE9}" type="slidenum">
              <a:rPr lang="en-US" smtClean="0"/>
              <a:pPr/>
              <a:t>2</a:t>
            </a:fld>
            <a:endParaRPr lang="en-US"/>
          </a:p>
        </p:txBody>
      </p:sp>
    </p:spTree>
    <p:extLst>
      <p:ext uri="{BB962C8B-B14F-4D97-AF65-F5344CB8AC3E}">
        <p14:creationId xmlns:p14="http://schemas.microsoft.com/office/powerpoint/2010/main" val="41007910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Filtering Stream Content</a:t>
            </a:r>
            <a:endParaRPr lang="en-US" dirty="0"/>
          </a:p>
        </p:txBody>
      </p:sp>
      <p:sp>
        <p:nvSpPr>
          <p:cNvPr id="3" name="Content Placeholder 2"/>
          <p:cNvSpPr>
            <a:spLocks noGrp="1"/>
          </p:cNvSpPr>
          <p:nvPr>
            <p:ph idx="1"/>
          </p:nvPr>
        </p:nvSpPr>
        <p:spPr/>
        <p:txBody>
          <a:bodyPr/>
          <a:lstStyle/>
          <a:p>
            <a:r>
              <a:rPr lang="en-US" dirty="0" smtClean="0"/>
              <a:t>To motivate the Bloom-filter idea, consider a web crawler.</a:t>
            </a:r>
          </a:p>
          <a:p>
            <a:r>
              <a:rPr lang="en-US" dirty="0" smtClean="0"/>
              <a:t>It keeps, centrally, a list of all the URL’s it has found so far.</a:t>
            </a:r>
          </a:p>
          <a:p>
            <a:r>
              <a:rPr lang="en-US" dirty="0" smtClean="0"/>
              <a:t>It assigns these URL’s to any of a number of parallel tasks; these tasks stream back the URL’s they find in the links they discover on a page.</a:t>
            </a:r>
          </a:p>
          <a:p>
            <a:r>
              <a:rPr lang="en-US" dirty="0" smtClean="0"/>
              <a:t>It needs to filter out those URL’s it has seen before.</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20</a:t>
            </a:fld>
            <a:endParaRPr lang="en-US"/>
          </a:p>
        </p:txBody>
      </p:sp>
    </p:spTree>
    <p:extLst>
      <p:ext uri="{BB962C8B-B14F-4D97-AF65-F5344CB8AC3E}">
        <p14:creationId xmlns:p14="http://schemas.microsoft.com/office/powerpoint/2010/main" val="192379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the Bloom Filter</a:t>
            </a:r>
            <a:endParaRPr lang="en-US" dirty="0"/>
          </a:p>
        </p:txBody>
      </p:sp>
      <p:sp>
        <p:nvSpPr>
          <p:cNvPr id="3" name="Content Placeholder 2"/>
          <p:cNvSpPr>
            <a:spLocks noGrp="1"/>
          </p:cNvSpPr>
          <p:nvPr>
            <p:ph idx="1"/>
          </p:nvPr>
        </p:nvSpPr>
        <p:spPr>
          <a:xfrm>
            <a:off x="457200" y="1295400"/>
            <a:ext cx="8534400" cy="5562600"/>
          </a:xfrm>
        </p:spPr>
        <p:txBody>
          <a:bodyPr>
            <a:normAutofit/>
          </a:bodyPr>
          <a:lstStyle/>
          <a:p>
            <a:r>
              <a:rPr lang="en-US" dirty="0" smtClean="0"/>
              <a:t>A Bloom filter placed on the stream of URL’s will declare that certain URL’s have been seen before.</a:t>
            </a:r>
          </a:p>
          <a:p>
            <a:r>
              <a:rPr lang="en-US" dirty="0" smtClean="0"/>
              <a:t>Others will be declared new, and will be added to the list of URL’s that need to be crawled.</a:t>
            </a:r>
          </a:p>
          <a:p>
            <a:r>
              <a:rPr lang="en-US" dirty="0" smtClean="0"/>
              <a:t>Unfortunately, the Bloom filter can have false positives.</a:t>
            </a:r>
          </a:p>
          <a:p>
            <a:pPr lvl="1"/>
            <a:r>
              <a:rPr lang="en-US" dirty="0" smtClean="0"/>
              <a:t>It can declare a URL seen before when it hasn’t.</a:t>
            </a:r>
          </a:p>
          <a:p>
            <a:r>
              <a:rPr lang="en-US" dirty="0" smtClean="0"/>
              <a:t>But if it says “never seen,” then it is truly new.</a:t>
            </a:r>
          </a:p>
          <a:p>
            <a:r>
              <a:rPr lang="en-US" dirty="0" smtClean="0"/>
              <a:t>So we need to restart the filter periodically.</a:t>
            </a:r>
          </a:p>
          <a:p>
            <a:pPr lvl="1"/>
            <a:endParaRPr lang="en-US" dirty="0" smtClean="0"/>
          </a:p>
          <a:p>
            <a:pPr lvl="1"/>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21</a:t>
            </a:fld>
            <a:endParaRPr lang="en-US"/>
          </a:p>
        </p:txBody>
      </p:sp>
    </p:spTree>
    <p:extLst>
      <p:ext uri="{BB962C8B-B14F-4D97-AF65-F5344CB8AC3E}">
        <p14:creationId xmlns:p14="http://schemas.microsoft.com/office/powerpoint/2010/main" val="4093978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Example</a:t>
            </a:r>
            <a:r>
              <a:rPr lang="en-US" dirty="0" smtClean="0"/>
              <a:t>: Filtering Chunks</a:t>
            </a:r>
            <a:endParaRPr lang="en-US" dirty="0"/>
          </a:p>
        </p:txBody>
      </p:sp>
      <p:sp>
        <p:nvSpPr>
          <p:cNvPr id="3" name="Content Placeholder 2"/>
          <p:cNvSpPr>
            <a:spLocks noGrp="1"/>
          </p:cNvSpPr>
          <p:nvPr>
            <p:ph idx="1"/>
          </p:nvPr>
        </p:nvSpPr>
        <p:spPr>
          <a:xfrm>
            <a:off x="457200" y="1295400"/>
            <a:ext cx="8534400" cy="5562600"/>
          </a:xfrm>
        </p:spPr>
        <p:txBody>
          <a:bodyPr>
            <a:normAutofit/>
          </a:bodyPr>
          <a:lstStyle/>
          <a:p>
            <a:r>
              <a:rPr lang="en-US" dirty="0" smtClean="0"/>
              <a:t>Suppose we have a database relation stored in a DFS, spread over many chunks.</a:t>
            </a:r>
          </a:p>
          <a:p>
            <a:r>
              <a:rPr lang="en-US" dirty="0" smtClean="0"/>
              <a:t>We want to find a particular value v, looking at as few chunks as possible.</a:t>
            </a:r>
          </a:p>
          <a:p>
            <a:r>
              <a:rPr lang="en-US" dirty="0" smtClean="0"/>
              <a:t>A Bloom filter on each chunk will tell us certain values are there, and others aren’t.</a:t>
            </a:r>
          </a:p>
          <a:p>
            <a:pPr lvl="1"/>
            <a:r>
              <a:rPr lang="en-US" dirty="0" smtClean="0"/>
              <a:t>As before, false positives are possible.</a:t>
            </a:r>
          </a:p>
          <a:p>
            <a:r>
              <a:rPr lang="en-US" dirty="0" smtClean="0"/>
              <a:t>But now things are exactly right: if the filter says v is not at the chunk, it surely isn’t.</a:t>
            </a:r>
          </a:p>
          <a:p>
            <a:pPr lvl="1"/>
            <a:r>
              <a:rPr lang="en-US" dirty="0" smtClean="0"/>
              <a:t>Occasionally, we retrieve a chunk we don’t need, but can’t miss an occurrence of value v.</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22</a:t>
            </a:fld>
            <a:endParaRPr lang="en-US"/>
          </a:p>
        </p:txBody>
      </p:sp>
    </p:spTree>
    <p:extLst>
      <p:ext uri="{BB962C8B-B14F-4D97-AF65-F5344CB8AC3E}">
        <p14:creationId xmlns:p14="http://schemas.microsoft.com/office/powerpoint/2010/main" val="2435809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 Bloom Filter Works</a:t>
            </a:r>
            <a:endParaRPr lang="en-US" dirty="0"/>
          </a:p>
        </p:txBody>
      </p:sp>
      <p:sp>
        <p:nvSpPr>
          <p:cNvPr id="3" name="Content Placeholder 2"/>
          <p:cNvSpPr>
            <a:spLocks noGrp="1"/>
          </p:cNvSpPr>
          <p:nvPr>
            <p:ph idx="1"/>
          </p:nvPr>
        </p:nvSpPr>
        <p:spPr/>
        <p:txBody>
          <a:bodyPr/>
          <a:lstStyle/>
          <a:p>
            <a:r>
              <a:rPr lang="en-US" dirty="0" smtClean="0"/>
              <a:t>A </a:t>
            </a:r>
            <a:r>
              <a:rPr lang="en-US" i="1" dirty="0" smtClean="0">
                <a:solidFill>
                  <a:srgbClr val="FF0000"/>
                </a:solidFill>
              </a:rPr>
              <a:t>Bloom filter </a:t>
            </a:r>
            <a:r>
              <a:rPr lang="en-US" dirty="0" smtClean="0"/>
              <a:t>is an array of bits, together with a number of hash functions.</a:t>
            </a:r>
          </a:p>
          <a:p>
            <a:r>
              <a:rPr lang="en-US" dirty="0" smtClean="0"/>
              <a:t>The argument of each hash function is a stream element, and it returns a position in the array.</a:t>
            </a:r>
          </a:p>
          <a:p>
            <a:r>
              <a:rPr lang="en-US" dirty="0" smtClean="0"/>
              <a:t>Initially, all bits are 0.</a:t>
            </a:r>
          </a:p>
          <a:p>
            <a:r>
              <a:rPr lang="en-US" dirty="0" smtClean="0"/>
              <a:t>When input x arrives, we set to 1 the bits h(x), for each hash function h.</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23</a:t>
            </a:fld>
            <a:endParaRPr lang="en-US"/>
          </a:p>
        </p:txBody>
      </p:sp>
    </p:spTree>
    <p:extLst>
      <p:ext uri="{BB962C8B-B14F-4D97-AF65-F5344CB8AC3E}">
        <p14:creationId xmlns:p14="http://schemas.microsoft.com/office/powerpoint/2010/main" val="1382202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Example</a:t>
            </a:r>
            <a:r>
              <a:rPr lang="en-US" dirty="0" smtClean="0"/>
              <a:t>: Bloom Filter</a:t>
            </a:r>
            <a:endParaRPr lang="en-US" dirty="0"/>
          </a:p>
        </p:txBody>
      </p:sp>
      <p:sp>
        <p:nvSpPr>
          <p:cNvPr id="3" name="Content Placeholder 2"/>
          <p:cNvSpPr>
            <a:spLocks noGrp="1"/>
          </p:cNvSpPr>
          <p:nvPr>
            <p:ph idx="1"/>
          </p:nvPr>
        </p:nvSpPr>
        <p:spPr/>
        <p:txBody>
          <a:bodyPr/>
          <a:lstStyle/>
          <a:p>
            <a:r>
              <a:rPr lang="en-US" dirty="0" smtClean="0"/>
              <a:t>Use N = 11 bits for our filter.</a:t>
            </a:r>
          </a:p>
          <a:p>
            <a:r>
              <a:rPr lang="en-US" dirty="0" smtClean="0"/>
              <a:t>Stream elements = integers.</a:t>
            </a:r>
          </a:p>
          <a:p>
            <a:r>
              <a:rPr lang="en-US" dirty="0" smtClean="0"/>
              <a:t>Use two hash functions:</a:t>
            </a:r>
          </a:p>
          <a:p>
            <a:pPr lvl="1"/>
            <a:r>
              <a:rPr lang="en-US" dirty="0" smtClean="0"/>
              <a:t>h</a:t>
            </a:r>
            <a:r>
              <a:rPr lang="en-US" baseline="-25000" dirty="0" smtClean="0"/>
              <a:t>1</a:t>
            </a:r>
            <a:r>
              <a:rPr lang="en-US" dirty="0" smtClean="0"/>
              <a:t>(x) =</a:t>
            </a:r>
          </a:p>
          <a:p>
            <a:pPr lvl="2"/>
            <a:r>
              <a:rPr lang="en-US" dirty="0"/>
              <a:t>T</a:t>
            </a:r>
            <a:r>
              <a:rPr lang="en-US" dirty="0" smtClean="0"/>
              <a:t>ake odd-numbered bits from the right in the binary representation of x.</a:t>
            </a:r>
          </a:p>
          <a:p>
            <a:pPr lvl="2"/>
            <a:r>
              <a:rPr lang="en-US" dirty="0" smtClean="0"/>
              <a:t>Treat it as an integer </a:t>
            </a:r>
            <a:r>
              <a:rPr lang="en-US" dirty="0" err="1" smtClean="0"/>
              <a:t>i</a:t>
            </a:r>
            <a:r>
              <a:rPr lang="en-US" dirty="0" smtClean="0"/>
              <a:t>.</a:t>
            </a:r>
          </a:p>
          <a:p>
            <a:pPr lvl="2"/>
            <a:r>
              <a:rPr lang="en-US" dirty="0" smtClean="0"/>
              <a:t>Result is </a:t>
            </a:r>
            <a:r>
              <a:rPr lang="en-US" dirty="0" err="1" smtClean="0"/>
              <a:t>i</a:t>
            </a:r>
            <a:r>
              <a:rPr lang="en-US" dirty="0" smtClean="0"/>
              <a:t> modulo 11.</a:t>
            </a:r>
          </a:p>
          <a:p>
            <a:pPr lvl="1"/>
            <a:r>
              <a:rPr lang="en-US" dirty="0" smtClean="0"/>
              <a:t>h</a:t>
            </a:r>
            <a:r>
              <a:rPr lang="en-US" baseline="-25000" dirty="0" smtClean="0"/>
              <a:t>2</a:t>
            </a:r>
            <a:r>
              <a:rPr lang="en-US" dirty="0" smtClean="0"/>
              <a:t>(x) = same, but take even-numbered bits.</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24</a:t>
            </a:fld>
            <a:endParaRPr lang="en-US"/>
          </a:p>
        </p:txBody>
      </p:sp>
    </p:spTree>
    <p:extLst>
      <p:ext uri="{BB962C8B-B14F-4D97-AF65-F5344CB8AC3E}">
        <p14:creationId xmlns:p14="http://schemas.microsoft.com/office/powerpoint/2010/main" val="4124326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Example</a:t>
            </a:r>
            <a:r>
              <a:rPr lang="en-US" dirty="0" smtClean="0"/>
              <a:t> – Continued</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25</a:t>
            </a:fld>
            <a:endParaRPr lang="en-US"/>
          </a:p>
        </p:txBody>
      </p:sp>
      <p:sp>
        <p:nvSpPr>
          <p:cNvPr id="7" name="TextBox 6"/>
          <p:cNvSpPr txBox="1"/>
          <p:nvPr/>
        </p:nvSpPr>
        <p:spPr>
          <a:xfrm>
            <a:off x="533400" y="1275329"/>
            <a:ext cx="1242648" cy="830997"/>
          </a:xfrm>
          <a:prstGeom prst="rect">
            <a:avLst/>
          </a:prstGeom>
          <a:noFill/>
        </p:spPr>
        <p:txBody>
          <a:bodyPr wrap="none" rtlCol="0">
            <a:spAutoFit/>
          </a:bodyPr>
          <a:lstStyle/>
          <a:p>
            <a:r>
              <a:rPr lang="en-US" sz="2400" dirty="0" smtClean="0"/>
              <a:t>Stream</a:t>
            </a:r>
          </a:p>
          <a:p>
            <a:r>
              <a:rPr lang="en-US" sz="2400" dirty="0" smtClean="0"/>
              <a:t>element</a:t>
            </a:r>
            <a:endParaRPr lang="en-US" sz="2400" dirty="0"/>
          </a:p>
        </p:txBody>
      </p:sp>
      <p:sp>
        <p:nvSpPr>
          <p:cNvPr id="8" name="TextBox 7"/>
          <p:cNvSpPr txBox="1"/>
          <p:nvPr/>
        </p:nvSpPr>
        <p:spPr>
          <a:xfrm>
            <a:off x="3247939" y="1414961"/>
            <a:ext cx="439544" cy="461665"/>
          </a:xfrm>
          <a:prstGeom prst="rect">
            <a:avLst/>
          </a:prstGeom>
          <a:noFill/>
        </p:spPr>
        <p:txBody>
          <a:bodyPr wrap="none" rtlCol="0">
            <a:spAutoFit/>
          </a:bodyPr>
          <a:lstStyle/>
          <a:p>
            <a:r>
              <a:rPr lang="en-US" sz="2400" dirty="0" smtClean="0"/>
              <a:t>h</a:t>
            </a:r>
            <a:r>
              <a:rPr lang="en-US" sz="2400" baseline="-25000" dirty="0" smtClean="0"/>
              <a:t>1</a:t>
            </a:r>
            <a:endParaRPr lang="en-US" sz="2400" baseline="-25000" dirty="0"/>
          </a:p>
        </p:txBody>
      </p:sp>
      <p:sp>
        <p:nvSpPr>
          <p:cNvPr id="9" name="TextBox 8"/>
          <p:cNvSpPr txBox="1"/>
          <p:nvPr/>
        </p:nvSpPr>
        <p:spPr>
          <a:xfrm>
            <a:off x="4348232" y="1459754"/>
            <a:ext cx="452368" cy="461665"/>
          </a:xfrm>
          <a:prstGeom prst="rect">
            <a:avLst/>
          </a:prstGeom>
          <a:noFill/>
        </p:spPr>
        <p:txBody>
          <a:bodyPr wrap="none" rtlCol="0">
            <a:spAutoFit/>
          </a:bodyPr>
          <a:lstStyle/>
          <a:p>
            <a:r>
              <a:rPr lang="en-US" sz="2400" dirty="0" smtClean="0"/>
              <a:t>h</a:t>
            </a:r>
            <a:r>
              <a:rPr lang="en-US" sz="2400" baseline="-25000" dirty="0"/>
              <a:t>2</a:t>
            </a:r>
          </a:p>
        </p:txBody>
      </p:sp>
      <p:sp>
        <p:nvSpPr>
          <p:cNvPr id="10" name="TextBox 9"/>
          <p:cNvSpPr txBox="1"/>
          <p:nvPr/>
        </p:nvSpPr>
        <p:spPr>
          <a:xfrm>
            <a:off x="5715000" y="1427726"/>
            <a:ext cx="2024913" cy="461665"/>
          </a:xfrm>
          <a:prstGeom prst="rect">
            <a:avLst/>
          </a:prstGeom>
          <a:noFill/>
        </p:spPr>
        <p:txBody>
          <a:bodyPr wrap="none" rtlCol="0">
            <a:spAutoFit/>
          </a:bodyPr>
          <a:lstStyle/>
          <a:p>
            <a:r>
              <a:rPr lang="en-US" sz="2400" dirty="0" smtClean="0"/>
              <a:t>Filter contents</a:t>
            </a:r>
          </a:p>
        </p:txBody>
      </p:sp>
      <p:sp>
        <p:nvSpPr>
          <p:cNvPr id="11" name="TextBox 10"/>
          <p:cNvSpPr txBox="1"/>
          <p:nvPr/>
        </p:nvSpPr>
        <p:spPr>
          <a:xfrm>
            <a:off x="664924" y="2514600"/>
            <a:ext cx="7397153" cy="461665"/>
          </a:xfrm>
          <a:prstGeom prst="rect">
            <a:avLst/>
          </a:prstGeom>
          <a:noFill/>
        </p:spPr>
        <p:txBody>
          <a:bodyPr wrap="none" rtlCol="0">
            <a:spAutoFit/>
          </a:bodyPr>
          <a:lstStyle/>
          <a:p>
            <a:r>
              <a:rPr lang="en-US" sz="2400" dirty="0" smtClean="0"/>
              <a:t>  25 = 1</a:t>
            </a:r>
            <a:r>
              <a:rPr lang="en-US" sz="2400" dirty="0" smtClean="0">
                <a:solidFill>
                  <a:srgbClr val="D60093"/>
                </a:solidFill>
              </a:rPr>
              <a:t>1</a:t>
            </a:r>
            <a:r>
              <a:rPr lang="en-US" sz="2400" dirty="0" smtClean="0"/>
              <a:t>0</a:t>
            </a:r>
            <a:r>
              <a:rPr lang="en-US" sz="2400" dirty="0" smtClean="0">
                <a:solidFill>
                  <a:srgbClr val="D60093"/>
                </a:solidFill>
              </a:rPr>
              <a:t>0</a:t>
            </a:r>
            <a:r>
              <a:rPr lang="en-US" sz="2400" dirty="0" smtClean="0"/>
              <a:t>1                   5                2                          00</a:t>
            </a:r>
            <a:r>
              <a:rPr lang="en-US" sz="2400" dirty="0" smtClean="0">
                <a:solidFill>
                  <a:srgbClr val="0000FF"/>
                </a:solidFill>
              </a:rPr>
              <a:t>1</a:t>
            </a:r>
            <a:r>
              <a:rPr lang="en-US" sz="2400" dirty="0" smtClean="0"/>
              <a:t>00</a:t>
            </a:r>
            <a:r>
              <a:rPr lang="en-US" sz="2400" dirty="0" smtClean="0">
                <a:solidFill>
                  <a:srgbClr val="0000FF"/>
                </a:solidFill>
              </a:rPr>
              <a:t>1</a:t>
            </a:r>
            <a:r>
              <a:rPr lang="en-US" sz="2400" dirty="0" smtClean="0"/>
              <a:t>00000</a:t>
            </a:r>
            <a:endParaRPr lang="en-US" sz="2400" dirty="0"/>
          </a:p>
        </p:txBody>
      </p:sp>
      <p:sp>
        <p:nvSpPr>
          <p:cNvPr id="12" name="TextBox 11"/>
          <p:cNvSpPr txBox="1"/>
          <p:nvPr/>
        </p:nvSpPr>
        <p:spPr>
          <a:xfrm>
            <a:off x="6053937" y="1894329"/>
            <a:ext cx="1930337" cy="461665"/>
          </a:xfrm>
          <a:prstGeom prst="rect">
            <a:avLst/>
          </a:prstGeom>
          <a:noFill/>
        </p:spPr>
        <p:txBody>
          <a:bodyPr wrap="none" rtlCol="0">
            <a:spAutoFit/>
          </a:bodyPr>
          <a:lstStyle/>
          <a:p>
            <a:r>
              <a:rPr lang="en-US" sz="2400" dirty="0" smtClean="0"/>
              <a:t>00000000000</a:t>
            </a:r>
            <a:endParaRPr lang="en-US" sz="2400" dirty="0"/>
          </a:p>
        </p:txBody>
      </p:sp>
      <p:sp>
        <p:nvSpPr>
          <p:cNvPr id="13" name="TextBox 12"/>
          <p:cNvSpPr txBox="1"/>
          <p:nvPr/>
        </p:nvSpPr>
        <p:spPr>
          <a:xfrm>
            <a:off x="674029" y="3124200"/>
            <a:ext cx="7561685" cy="461665"/>
          </a:xfrm>
          <a:prstGeom prst="rect">
            <a:avLst/>
          </a:prstGeom>
          <a:noFill/>
        </p:spPr>
        <p:txBody>
          <a:bodyPr wrap="none" rtlCol="0">
            <a:spAutoFit/>
          </a:bodyPr>
          <a:lstStyle/>
          <a:p>
            <a:r>
              <a:rPr lang="en-US" sz="2400" dirty="0" smtClean="0"/>
              <a:t>159 = </a:t>
            </a:r>
            <a:r>
              <a:rPr lang="en-US" sz="2400" dirty="0" smtClean="0">
                <a:solidFill>
                  <a:srgbClr val="D60093"/>
                </a:solidFill>
              </a:rPr>
              <a:t>1</a:t>
            </a:r>
            <a:r>
              <a:rPr lang="en-US" sz="2400" dirty="0" smtClean="0"/>
              <a:t>0</a:t>
            </a:r>
            <a:r>
              <a:rPr lang="en-US" sz="2400" dirty="0" smtClean="0">
                <a:solidFill>
                  <a:srgbClr val="D60093"/>
                </a:solidFill>
              </a:rPr>
              <a:t>0</a:t>
            </a:r>
            <a:r>
              <a:rPr lang="en-US" sz="2400" dirty="0" smtClean="0"/>
              <a:t>1</a:t>
            </a:r>
            <a:r>
              <a:rPr lang="en-US" sz="2400" dirty="0" smtClean="0">
                <a:solidFill>
                  <a:srgbClr val="D60093"/>
                </a:solidFill>
              </a:rPr>
              <a:t>1</a:t>
            </a:r>
            <a:r>
              <a:rPr lang="en-US" sz="2400" dirty="0" smtClean="0"/>
              <a:t>1</a:t>
            </a:r>
            <a:r>
              <a:rPr lang="en-US" sz="2400" dirty="0" smtClean="0">
                <a:solidFill>
                  <a:srgbClr val="D60093"/>
                </a:solidFill>
              </a:rPr>
              <a:t>1</a:t>
            </a:r>
            <a:r>
              <a:rPr lang="en-US" sz="2400" dirty="0" smtClean="0"/>
              <a:t>1            7                0                          </a:t>
            </a:r>
            <a:r>
              <a:rPr lang="en-US" sz="2400" dirty="0" smtClean="0">
                <a:solidFill>
                  <a:srgbClr val="0000FF"/>
                </a:solidFill>
              </a:rPr>
              <a:t>1</a:t>
            </a:r>
            <a:r>
              <a:rPr lang="en-US" sz="2400" dirty="0" smtClean="0"/>
              <a:t>010010</a:t>
            </a:r>
            <a:r>
              <a:rPr lang="en-US" sz="2400" dirty="0" smtClean="0">
                <a:solidFill>
                  <a:srgbClr val="0000FF"/>
                </a:solidFill>
              </a:rPr>
              <a:t>1</a:t>
            </a:r>
            <a:r>
              <a:rPr lang="en-US" sz="2400" dirty="0" smtClean="0"/>
              <a:t>000</a:t>
            </a:r>
            <a:endParaRPr lang="en-US" sz="2400" dirty="0"/>
          </a:p>
        </p:txBody>
      </p:sp>
      <p:sp>
        <p:nvSpPr>
          <p:cNvPr id="14" name="TextBox 13"/>
          <p:cNvSpPr txBox="1"/>
          <p:nvPr/>
        </p:nvSpPr>
        <p:spPr>
          <a:xfrm>
            <a:off x="718625" y="3733800"/>
            <a:ext cx="7358105" cy="461665"/>
          </a:xfrm>
          <a:prstGeom prst="rect">
            <a:avLst/>
          </a:prstGeom>
          <a:noFill/>
        </p:spPr>
        <p:txBody>
          <a:bodyPr wrap="none" rtlCol="0">
            <a:spAutoFit/>
          </a:bodyPr>
          <a:lstStyle/>
          <a:p>
            <a:r>
              <a:rPr lang="en-US" sz="2400" dirty="0" smtClean="0"/>
              <a:t>585 = </a:t>
            </a:r>
            <a:r>
              <a:rPr lang="en-US" sz="2400" dirty="0" smtClean="0">
                <a:solidFill>
                  <a:srgbClr val="D60093"/>
                </a:solidFill>
              </a:rPr>
              <a:t>1</a:t>
            </a:r>
            <a:r>
              <a:rPr lang="en-US" sz="2400" dirty="0" smtClean="0"/>
              <a:t>0</a:t>
            </a:r>
            <a:r>
              <a:rPr lang="en-US" sz="2400" dirty="0" smtClean="0">
                <a:solidFill>
                  <a:srgbClr val="D60093"/>
                </a:solidFill>
              </a:rPr>
              <a:t>0</a:t>
            </a:r>
            <a:r>
              <a:rPr lang="en-US" sz="2400" dirty="0" smtClean="0"/>
              <a:t>1</a:t>
            </a:r>
            <a:r>
              <a:rPr lang="en-US" sz="2400" dirty="0" smtClean="0">
                <a:solidFill>
                  <a:srgbClr val="D60093"/>
                </a:solidFill>
              </a:rPr>
              <a:t>0</a:t>
            </a:r>
            <a:r>
              <a:rPr lang="en-US" sz="2400" dirty="0" smtClean="0"/>
              <a:t>0</a:t>
            </a:r>
            <a:r>
              <a:rPr lang="en-US" sz="2400" dirty="0" smtClean="0">
                <a:solidFill>
                  <a:srgbClr val="D60093"/>
                </a:solidFill>
              </a:rPr>
              <a:t>1</a:t>
            </a:r>
            <a:r>
              <a:rPr lang="en-US" sz="2400" dirty="0" smtClean="0"/>
              <a:t>0</a:t>
            </a:r>
            <a:r>
              <a:rPr lang="en-US" sz="2400" dirty="0" smtClean="0">
                <a:solidFill>
                  <a:srgbClr val="D60093"/>
                </a:solidFill>
              </a:rPr>
              <a:t>0</a:t>
            </a:r>
            <a:r>
              <a:rPr lang="en-US" sz="2400" dirty="0" smtClean="0"/>
              <a:t>1     9                7                          101001010</a:t>
            </a:r>
            <a:r>
              <a:rPr lang="en-US" sz="2400" dirty="0" smtClean="0">
                <a:solidFill>
                  <a:srgbClr val="0000FF"/>
                </a:solidFill>
              </a:rPr>
              <a:t>1</a:t>
            </a:r>
            <a:r>
              <a:rPr lang="en-US" sz="2400" dirty="0" smtClean="0"/>
              <a:t>0</a:t>
            </a:r>
            <a:endParaRPr lang="en-US" sz="2400" dirty="0"/>
          </a:p>
        </p:txBody>
      </p:sp>
      <p:grpSp>
        <p:nvGrpSpPr>
          <p:cNvPr id="15" name="Group 14"/>
          <p:cNvGrpSpPr/>
          <p:nvPr/>
        </p:nvGrpSpPr>
        <p:grpSpPr>
          <a:xfrm>
            <a:off x="5427164" y="4114800"/>
            <a:ext cx="2557110" cy="1099066"/>
            <a:chOff x="5427164" y="4114800"/>
            <a:chExt cx="2557110" cy="1099066"/>
          </a:xfrm>
        </p:grpSpPr>
        <p:sp>
          <p:nvSpPr>
            <p:cNvPr id="3" name="TextBox 2"/>
            <p:cNvSpPr txBox="1"/>
            <p:nvPr/>
          </p:nvSpPr>
          <p:spPr>
            <a:xfrm>
              <a:off x="5427164" y="4844534"/>
              <a:ext cx="2557110" cy="369332"/>
            </a:xfrm>
            <a:prstGeom prst="rect">
              <a:avLst/>
            </a:prstGeom>
            <a:noFill/>
          </p:spPr>
          <p:txBody>
            <a:bodyPr wrap="none" rtlCol="0">
              <a:spAutoFit/>
            </a:bodyPr>
            <a:lstStyle/>
            <a:p>
              <a:r>
                <a:rPr lang="en-US" dirty="0" smtClean="0"/>
                <a:t>Note: bit 7 was already 1.</a:t>
              </a:r>
              <a:endParaRPr lang="en-US" dirty="0"/>
            </a:p>
          </p:txBody>
        </p:sp>
        <p:cxnSp>
          <p:nvCxnSpPr>
            <p:cNvPr id="5" name="Straight Arrow Connector 4"/>
            <p:cNvCxnSpPr>
              <a:stCxn id="3" idx="0"/>
            </p:cNvCxnSpPr>
            <p:nvPr/>
          </p:nvCxnSpPr>
          <p:spPr>
            <a:xfrm flipV="1">
              <a:off x="6705719" y="4114800"/>
              <a:ext cx="457081" cy="729734"/>
            </a:xfrm>
            <a:prstGeom prst="straightConnector1">
              <a:avLst/>
            </a:prstGeom>
            <a:ln w="28575" cmpd="sng">
              <a:tailEnd type="arrow"/>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75206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Bloom Filter Lookup</a:t>
            </a:r>
            <a:endParaRPr lang="en-US" dirty="0"/>
          </a:p>
        </p:txBody>
      </p:sp>
      <p:sp>
        <p:nvSpPr>
          <p:cNvPr id="3" name="Content Placeholder 2"/>
          <p:cNvSpPr>
            <a:spLocks noGrp="1"/>
          </p:cNvSpPr>
          <p:nvPr>
            <p:ph idx="1"/>
          </p:nvPr>
        </p:nvSpPr>
        <p:spPr/>
        <p:txBody>
          <a:bodyPr>
            <a:normAutofit lnSpcReduction="10000"/>
          </a:bodyPr>
          <a:lstStyle/>
          <a:p>
            <a:r>
              <a:rPr lang="en-US" dirty="0" smtClean="0"/>
              <a:t>Suppose element y appears in the stream, and we want to know if we have seen y before.</a:t>
            </a:r>
          </a:p>
          <a:p>
            <a:r>
              <a:rPr lang="en-US" dirty="0" smtClean="0"/>
              <a:t>Compute h(y) for each hash function y.</a:t>
            </a:r>
          </a:p>
          <a:p>
            <a:r>
              <a:rPr lang="en-US" dirty="0" smtClean="0"/>
              <a:t>If all the resulting bit positions are 1, say we have seen y before.	</a:t>
            </a:r>
          </a:p>
          <a:p>
            <a:pPr lvl="1"/>
            <a:r>
              <a:rPr lang="en-US" dirty="0" smtClean="0"/>
              <a:t>We could be wrong.</a:t>
            </a:r>
          </a:p>
          <a:p>
            <a:pPr lvl="2"/>
            <a:r>
              <a:rPr lang="en-US" dirty="0" smtClean="0"/>
              <a:t>Different inputs could have set each of these bits.</a:t>
            </a:r>
          </a:p>
          <a:p>
            <a:r>
              <a:rPr lang="en-US" dirty="0" smtClean="0"/>
              <a:t>If at least one of these positions is 0, say we have not seen y before.</a:t>
            </a:r>
          </a:p>
          <a:p>
            <a:pPr lvl="1"/>
            <a:r>
              <a:rPr lang="en-US" dirty="0" smtClean="0"/>
              <a:t>We are certainly right.</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26</a:t>
            </a:fld>
            <a:endParaRPr lang="en-US"/>
          </a:p>
        </p:txBody>
      </p:sp>
    </p:spTree>
    <p:extLst>
      <p:ext uri="{BB962C8B-B14F-4D97-AF65-F5344CB8AC3E}">
        <p14:creationId xmlns:p14="http://schemas.microsoft.com/office/powerpoint/2010/main" val="292548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Example</a:t>
            </a:r>
            <a:r>
              <a:rPr lang="en-US" dirty="0" smtClean="0"/>
              <a:t>: Lookup</a:t>
            </a:r>
            <a:endParaRPr lang="en-US" dirty="0"/>
          </a:p>
        </p:txBody>
      </p:sp>
      <p:sp>
        <p:nvSpPr>
          <p:cNvPr id="3" name="Content Placeholder 2"/>
          <p:cNvSpPr>
            <a:spLocks noGrp="1"/>
          </p:cNvSpPr>
          <p:nvPr>
            <p:ph idx="1"/>
          </p:nvPr>
        </p:nvSpPr>
        <p:spPr/>
        <p:txBody>
          <a:bodyPr/>
          <a:lstStyle/>
          <a:p>
            <a:r>
              <a:rPr lang="en-US" dirty="0" smtClean="0"/>
              <a:t>Suppose we have the same Bloom filter as before, and we have set the filter to 10100101010.</a:t>
            </a:r>
            <a:endParaRPr lang="en-US" dirty="0"/>
          </a:p>
          <a:p>
            <a:r>
              <a:rPr lang="en-US" dirty="0" smtClean="0"/>
              <a:t>Lookup element y = 118 = 1</a:t>
            </a:r>
            <a:r>
              <a:rPr lang="en-US" dirty="0" smtClean="0">
                <a:solidFill>
                  <a:srgbClr val="FF0000"/>
                </a:solidFill>
              </a:rPr>
              <a:t>1</a:t>
            </a:r>
            <a:r>
              <a:rPr lang="en-US" dirty="0" smtClean="0"/>
              <a:t>1</a:t>
            </a:r>
            <a:r>
              <a:rPr lang="en-US" dirty="0" smtClean="0">
                <a:solidFill>
                  <a:srgbClr val="FF0000"/>
                </a:solidFill>
              </a:rPr>
              <a:t>0</a:t>
            </a:r>
            <a:r>
              <a:rPr lang="en-US" dirty="0" smtClean="0"/>
              <a:t>1</a:t>
            </a:r>
            <a:r>
              <a:rPr lang="en-US" dirty="0" smtClean="0">
                <a:solidFill>
                  <a:srgbClr val="FF0000"/>
                </a:solidFill>
              </a:rPr>
              <a:t>1</a:t>
            </a:r>
            <a:r>
              <a:rPr lang="en-US" dirty="0" smtClean="0"/>
              <a:t>0 (binary).</a:t>
            </a:r>
          </a:p>
          <a:p>
            <a:r>
              <a:rPr lang="en-US" dirty="0" smtClean="0"/>
              <a:t>h</a:t>
            </a:r>
            <a:r>
              <a:rPr lang="en-US" baseline="-25000" dirty="0" smtClean="0"/>
              <a:t>1</a:t>
            </a:r>
            <a:r>
              <a:rPr lang="en-US" dirty="0" smtClean="0"/>
              <a:t>(y) = 14 modulo 11 = 3.</a:t>
            </a:r>
          </a:p>
          <a:p>
            <a:r>
              <a:rPr lang="en-US" dirty="0" smtClean="0"/>
              <a:t>h</a:t>
            </a:r>
            <a:r>
              <a:rPr lang="en-US" baseline="-25000" dirty="0" smtClean="0"/>
              <a:t>2</a:t>
            </a:r>
            <a:r>
              <a:rPr lang="en-US" dirty="0" smtClean="0"/>
              <a:t>(y</a:t>
            </a:r>
            <a:r>
              <a:rPr lang="en-US" dirty="0"/>
              <a:t>) = </a:t>
            </a:r>
            <a:r>
              <a:rPr lang="en-US" dirty="0" smtClean="0"/>
              <a:t>5 </a:t>
            </a:r>
            <a:r>
              <a:rPr lang="en-US" dirty="0"/>
              <a:t>modulo 11 = </a:t>
            </a:r>
            <a:r>
              <a:rPr lang="en-US" dirty="0" smtClean="0"/>
              <a:t>5.</a:t>
            </a:r>
          </a:p>
          <a:p>
            <a:r>
              <a:rPr lang="en-US" dirty="0" smtClean="0"/>
              <a:t>Bit 5 is 1, but bit 3 is 0, so we are sure y is not in the set.</a:t>
            </a:r>
            <a:endParaRPr lang="en-US" dirty="0"/>
          </a:p>
          <a:p>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27</a:t>
            </a:fld>
            <a:endParaRPr lang="en-US"/>
          </a:p>
        </p:txBody>
      </p:sp>
    </p:spTree>
    <p:extLst>
      <p:ext uri="{BB962C8B-B14F-4D97-AF65-F5344CB8AC3E}">
        <p14:creationId xmlns:p14="http://schemas.microsoft.com/office/powerpoint/2010/main" val="1974674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of Bloom Filters</a:t>
            </a:r>
            <a:endParaRPr lang="en-US" dirty="0"/>
          </a:p>
        </p:txBody>
      </p:sp>
      <p:sp>
        <p:nvSpPr>
          <p:cNvPr id="3" name="Content Placeholder 2"/>
          <p:cNvSpPr>
            <a:spLocks noGrp="1"/>
          </p:cNvSpPr>
          <p:nvPr>
            <p:ph idx="1"/>
          </p:nvPr>
        </p:nvSpPr>
        <p:spPr/>
        <p:txBody>
          <a:bodyPr/>
          <a:lstStyle/>
          <a:p>
            <a:r>
              <a:rPr lang="en-US" dirty="0" smtClean="0"/>
              <a:t>Probability of a false positive depends on the density of 1’s in the array and the number of hash functions.</a:t>
            </a:r>
          </a:p>
          <a:p>
            <a:pPr lvl="1"/>
            <a:r>
              <a:rPr lang="en-US" dirty="0" smtClean="0"/>
              <a:t>= (fraction of 1’s)</a:t>
            </a:r>
            <a:r>
              <a:rPr lang="en-US" baseline="30000" dirty="0" smtClean="0"/>
              <a:t># of hash functions</a:t>
            </a:r>
            <a:r>
              <a:rPr lang="en-US" dirty="0" smtClean="0"/>
              <a:t>.</a:t>
            </a:r>
          </a:p>
          <a:p>
            <a:r>
              <a:rPr lang="en-US" dirty="0" smtClean="0"/>
              <a:t>The number of 1’s is approximately the number of elements inserted times the number of hash functions.</a:t>
            </a:r>
          </a:p>
          <a:p>
            <a:pPr lvl="1"/>
            <a:r>
              <a:rPr lang="en-US" dirty="0" smtClean="0"/>
              <a:t>But collisions lower that number slightly.</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28</a:t>
            </a:fld>
            <a:endParaRPr lang="en-US"/>
          </a:p>
        </p:txBody>
      </p:sp>
    </p:spTree>
    <p:extLst>
      <p:ext uri="{BB962C8B-B14F-4D97-AF65-F5344CB8AC3E}">
        <p14:creationId xmlns:p14="http://schemas.microsoft.com/office/powerpoint/2010/main" val="107783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Throwing Darts</a:t>
            </a:r>
            <a:endParaRPr lang="en-US" dirty="0"/>
          </a:p>
        </p:txBody>
      </p:sp>
      <p:sp>
        <p:nvSpPr>
          <p:cNvPr id="3" name="Content Placeholder 2"/>
          <p:cNvSpPr>
            <a:spLocks noGrp="1"/>
          </p:cNvSpPr>
          <p:nvPr>
            <p:ph idx="1"/>
          </p:nvPr>
        </p:nvSpPr>
        <p:spPr/>
        <p:txBody>
          <a:bodyPr/>
          <a:lstStyle/>
          <a:p>
            <a:r>
              <a:rPr lang="en-US" dirty="0" smtClean="0"/>
              <a:t>Turning random bits from 0 to 1 is like throwing </a:t>
            </a:r>
            <a:r>
              <a:rPr lang="en-US" i="1" dirty="0" smtClean="0"/>
              <a:t>d</a:t>
            </a:r>
            <a:r>
              <a:rPr lang="en-US" dirty="0" smtClean="0"/>
              <a:t> darts at </a:t>
            </a:r>
            <a:r>
              <a:rPr lang="en-US" i="1" dirty="0" smtClean="0"/>
              <a:t>t</a:t>
            </a:r>
            <a:r>
              <a:rPr lang="en-US" dirty="0" smtClean="0"/>
              <a:t> targets, at random.</a:t>
            </a:r>
          </a:p>
          <a:p>
            <a:r>
              <a:rPr lang="en-US" dirty="0" smtClean="0"/>
              <a:t>How many targets are hit by at least one dart?</a:t>
            </a:r>
          </a:p>
          <a:p>
            <a:r>
              <a:rPr lang="en-US" dirty="0" smtClean="0"/>
              <a:t>Probability a given target is hit by a given dart = 1/t.</a:t>
            </a:r>
          </a:p>
          <a:p>
            <a:r>
              <a:rPr lang="en-US" dirty="0" smtClean="0"/>
              <a:t>Probability none of d darts hit a given target is (1-1/t)</a:t>
            </a:r>
            <a:r>
              <a:rPr lang="en-US" baseline="30000" dirty="0" smtClean="0"/>
              <a:t>d</a:t>
            </a:r>
            <a:r>
              <a:rPr lang="en-US" dirty="0" smtClean="0"/>
              <a:t>.</a:t>
            </a:r>
          </a:p>
          <a:p>
            <a:r>
              <a:rPr lang="en-US" dirty="0" smtClean="0"/>
              <a:t>Rewrite as (1-1/t)</a:t>
            </a:r>
            <a:r>
              <a:rPr lang="en-US" baseline="30000" dirty="0" smtClean="0"/>
              <a:t>t(d/t)</a:t>
            </a:r>
            <a:r>
              <a:rPr lang="en-US" dirty="0"/>
              <a:t> </a:t>
            </a:r>
            <a:r>
              <a:rPr lang="en-US" dirty="0" smtClean="0"/>
              <a:t>~= e</a:t>
            </a:r>
            <a:r>
              <a:rPr lang="en-US" baseline="30000" dirty="0" smtClean="0"/>
              <a:t>-d/t</a:t>
            </a:r>
            <a:r>
              <a:rPr lang="en-US" dirty="0" smtClean="0"/>
              <a:t>.</a:t>
            </a:r>
          </a:p>
        </p:txBody>
      </p:sp>
      <p:sp>
        <p:nvSpPr>
          <p:cNvPr id="6" name="Slide Number Placeholder 5"/>
          <p:cNvSpPr>
            <a:spLocks noGrp="1"/>
          </p:cNvSpPr>
          <p:nvPr>
            <p:ph type="sldNum" sz="quarter" idx="12"/>
          </p:nvPr>
        </p:nvSpPr>
        <p:spPr/>
        <p:txBody>
          <a:bodyPr/>
          <a:lstStyle/>
          <a:p>
            <a:fld id="{19B12225-5612-419B-A8D5-4B8EEE4C217E}" type="slidenum">
              <a:rPr lang="en-US" smtClean="0"/>
              <a:pPr/>
              <a:t>29</a:t>
            </a:fld>
            <a:endParaRPr lang="en-US"/>
          </a:p>
        </p:txBody>
      </p:sp>
      <p:grpSp>
        <p:nvGrpSpPr>
          <p:cNvPr id="9" name="Group 8"/>
          <p:cNvGrpSpPr/>
          <p:nvPr/>
        </p:nvGrpSpPr>
        <p:grpSpPr>
          <a:xfrm>
            <a:off x="2743200" y="4800600"/>
            <a:ext cx="1219200" cy="1680865"/>
            <a:chOff x="2743200" y="4800600"/>
            <a:chExt cx="1219200" cy="1680865"/>
          </a:xfrm>
        </p:grpSpPr>
        <p:sp>
          <p:nvSpPr>
            <p:cNvPr id="4" name="Rectangle 3"/>
            <p:cNvSpPr/>
            <p:nvPr/>
          </p:nvSpPr>
          <p:spPr>
            <a:xfrm>
              <a:off x="2895600" y="4800600"/>
              <a:ext cx="1066800" cy="533400"/>
            </a:xfrm>
            <a:prstGeom prst="rect">
              <a:avLst/>
            </a:prstGeom>
            <a:no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743200" y="6019800"/>
              <a:ext cx="936475" cy="461665"/>
            </a:xfrm>
            <a:prstGeom prst="rect">
              <a:avLst/>
            </a:prstGeom>
            <a:noFill/>
          </p:spPr>
          <p:txBody>
            <a:bodyPr wrap="none" rtlCol="0">
              <a:spAutoFit/>
            </a:bodyPr>
            <a:lstStyle/>
            <a:p>
              <a:r>
                <a:rPr lang="en-US" sz="2400" dirty="0" smtClean="0"/>
                <a:t>~= 1/e</a:t>
              </a:r>
              <a:endParaRPr lang="en-US" sz="2400" dirty="0"/>
            </a:p>
          </p:txBody>
        </p:sp>
        <p:cxnSp>
          <p:nvCxnSpPr>
            <p:cNvPr id="8" name="Straight Arrow Connector 7"/>
            <p:cNvCxnSpPr>
              <a:stCxn id="5" idx="0"/>
              <a:endCxn id="4" idx="2"/>
            </p:cNvCxnSpPr>
            <p:nvPr/>
          </p:nvCxnSpPr>
          <p:spPr>
            <a:xfrm flipV="1">
              <a:off x="3211438" y="5334000"/>
              <a:ext cx="217562" cy="685800"/>
            </a:xfrm>
            <a:prstGeom prst="straightConnector1">
              <a:avLst/>
            </a:prstGeom>
            <a:ln w="28575" cmpd="sng">
              <a:tailEnd type="arrow"/>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03443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time series data?</a:t>
            </a:r>
          </a:p>
        </p:txBody>
      </p:sp>
      <p:sp>
        <p:nvSpPr>
          <p:cNvPr id="3" name="Content Placeholder 2"/>
          <p:cNvSpPr>
            <a:spLocks noGrp="1"/>
          </p:cNvSpPr>
          <p:nvPr>
            <p:ph idx="1"/>
          </p:nvPr>
        </p:nvSpPr>
        <p:spPr/>
        <p:txBody>
          <a:bodyPr>
            <a:normAutofit/>
          </a:bodyPr>
          <a:lstStyle/>
          <a:p>
            <a:r>
              <a:rPr lang="en-US" dirty="0"/>
              <a:t>Data that is observed or measured at points in time</a:t>
            </a:r>
          </a:p>
          <a:p>
            <a:pPr lvl="1"/>
            <a:r>
              <a:rPr lang="en-US" dirty="0"/>
              <a:t>Timestamp</a:t>
            </a:r>
          </a:p>
          <a:p>
            <a:pPr lvl="1"/>
            <a:r>
              <a:rPr lang="en-US" dirty="0"/>
              <a:t>Fixed periods</a:t>
            </a:r>
          </a:p>
          <a:p>
            <a:pPr lvl="2"/>
            <a:r>
              <a:rPr lang="en-US" dirty="0"/>
              <a:t>e.g. hours, days, months or years</a:t>
            </a:r>
          </a:p>
          <a:p>
            <a:pPr lvl="1"/>
            <a:r>
              <a:rPr lang="en-US" dirty="0"/>
              <a:t>Or unevenly spaced</a:t>
            </a:r>
          </a:p>
          <a:p>
            <a:r>
              <a:rPr lang="en-US" sz="2800" dirty="0"/>
              <a:t>Goal is usually prediction</a:t>
            </a:r>
          </a:p>
          <a:p>
            <a:pPr lvl="1"/>
            <a:r>
              <a:rPr lang="en-US" dirty="0"/>
              <a:t>P(x</a:t>
            </a:r>
            <a:r>
              <a:rPr lang="en-US" baseline="-25000" dirty="0"/>
              <a:t>t+1</a:t>
            </a:r>
            <a:r>
              <a:rPr lang="en-US" dirty="0"/>
              <a:t>|x</a:t>
            </a:r>
            <a:r>
              <a:rPr lang="en-US" baseline="-25000" dirty="0"/>
              <a:t>t</a:t>
            </a:r>
            <a:r>
              <a:rPr lang="en-US" dirty="0"/>
              <a:t>, x</a:t>
            </a:r>
            <a:r>
              <a:rPr lang="en-US" baseline="-25000" dirty="0"/>
              <a:t>t-1</a:t>
            </a:r>
            <a:r>
              <a:rPr lang="en-US" dirty="0"/>
              <a:t>, x</a:t>
            </a:r>
            <a:r>
              <a:rPr lang="en-US" baseline="-25000" dirty="0"/>
              <a:t>t-2</a:t>
            </a:r>
            <a:r>
              <a:rPr lang="en-US" dirty="0"/>
              <a:t>…)</a:t>
            </a:r>
          </a:p>
          <a:p>
            <a:endParaRPr lang="en-US" sz="2800" dirty="0"/>
          </a:p>
          <a:p>
            <a:pPr lvl="1"/>
            <a:endParaRPr lang="en-US" dirty="0"/>
          </a:p>
        </p:txBody>
      </p:sp>
      <p:sp>
        <p:nvSpPr>
          <p:cNvPr id="5" name="Slide Number Placeholder 4"/>
          <p:cNvSpPr>
            <a:spLocks noGrp="1"/>
          </p:cNvSpPr>
          <p:nvPr>
            <p:ph type="sldNum" sz="quarter" idx="12"/>
          </p:nvPr>
        </p:nvSpPr>
        <p:spPr/>
        <p:txBody>
          <a:bodyPr/>
          <a:lstStyle/>
          <a:p>
            <a:fld id="{05072F42-4DFA-4725-86F9-7594E4AB4EB5}" type="slidenum">
              <a:rPr lang="en-GB" smtClean="0"/>
              <a:pPr/>
              <a:t>3</a:t>
            </a:fld>
            <a:endParaRPr lang="en-GB"/>
          </a:p>
        </p:txBody>
      </p:sp>
    </p:spTree>
    <p:custDataLst>
      <p:tags r:id="rId1"/>
    </p:custDataLst>
    <p:extLst>
      <p:ext uri="{BB962C8B-B14F-4D97-AF65-F5344CB8AC3E}">
        <p14:creationId xmlns:p14="http://schemas.microsoft.com/office/powerpoint/2010/main" val="1993682785"/>
      </p:ext>
    </p:extLst>
  </p:cSld>
  <p:clrMapOvr>
    <a:masterClrMapping/>
  </p:clrMapOvr>
  <mc:AlternateContent xmlns:mc="http://schemas.openxmlformats.org/markup-compatibility/2006" xmlns:p14="http://schemas.microsoft.com/office/powerpoint/2010/main">
    <mc:Choice Requires="p14">
      <p:transition spd="slow" p14:dur="2000" advTm="48083"/>
    </mc:Choice>
    <mc:Fallback xmlns="">
      <p:transition xmlns:p14="http://schemas.microsoft.com/office/powerpoint/2010/main" spd="slow" advTm="48083"/>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Example</a:t>
            </a:r>
            <a:r>
              <a:rPr lang="en-US" dirty="0" smtClean="0"/>
              <a:t>: Throwing Darts</a:t>
            </a:r>
            <a:endParaRPr lang="en-US" dirty="0"/>
          </a:p>
        </p:txBody>
      </p:sp>
      <p:sp>
        <p:nvSpPr>
          <p:cNvPr id="3" name="Content Placeholder 2"/>
          <p:cNvSpPr>
            <a:spLocks noGrp="1"/>
          </p:cNvSpPr>
          <p:nvPr>
            <p:ph idx="1"/>
          </p:nvPr>
        </p:nvSpPr>
        <p:spPr/>
        <p:txBody>
          <a:bodyPr/>
          <a:lstStyle/>
          <a:p>
            <a:r>
              <a:rPr lang="en-US" dirty="0" smtClean="0"/>
              <a:t>Suppose we use an array of 1 billion bits, 5 hash functions, and we insert 100 million elements.</a:t>
            </a:r>
          </a:p>
          <a:p>
            <a:r>
              <a:rPr lang="en-US" dirty="0" smtClean="0"/>
              <a:t>That is, t = 10</a:t>
            </a:r>
            <a:r>
              <a:rPr lang="en-US" baseline="30000" dirty="0" smtClean="0"/>
              <a:t>9</a:t>
            </a:r>
            <a:r>
              <a:rPr lang="en-US" dirty="0" smtClean="0"/>
              <a:t>, and d = 5*10</a:t>
            </a:r>
            <a:r>
              <a:rPr lang="en-US" baseline="30000" dirty="0" smtClean="0"/>
              <a:t>8</a:t>
            </a:r>
            <a:r>
              <a:rPr lang="en-US" dirty="0" smtClean="0"/>
              <a:t>.</a:t>
            </a:r>
          </a:p>
          <a:p>
            <a:r>
              <a:rPr lang="en-US" dirty="0" smtClean="0"/>
              <a:t>The fraction of 0’s that remain will be e</a:t>
            </a:r>
            <a:r>
              <a:rPr lang="en-US" baseline="30000" dirty="0" smtClean="0"/>
              <a:t>-1/2 </a:t>
            </a:r>
            <a:r>
              <a:rPr lang="en-US" dirty="0" smtClean="0"/>
              <a:t>= 0.607.</a:t>
            </a:r>
          </a:p>
          <a:p>
            <a:r>
              <a:rPr lang="en-US" dirty="0" smtClean="0"/>
              <a:t>Density of 1’s = 0.393.</a:t>
            </a:r>
          </a:p>
          <a:p>
            <a:r>
              <a:rPr lang="en-US" dirty="0" smtClean="0"/>
              <a:t>Probability of a false positive = (0.393)</a:t>
            </a:r>
            <a:r>
              <a:rPr lang="en-US" baseline="30000" dirty="0" smtClean="0"/>
              <a:t>5</a:t>
            </a:r>
            <a:r>
              <a:rPr lang="en-US" dirty="0" smtClean="0"/>
              <a:t> = 0.00937.</a:t>
            </a:r>
          </a:p>
        </p:txBody>
      </p:sp>
      <p:sp>
        <p:nvSpPr>
          <p:cNvPr id="6" name="Slide Number Placeholder 5"/>
          <p:cNvSpPr>
            <a:spLocks noGrp="1"/>
          </p:cNvSpPr>
          <p:nvPr>
            <p:ph type="sldNum" sz="quarter" idx="12"/>
          </p:nvPr>
        </p:nvSpPr>
        <p:spPr/>
        <p:txBody>
          <a:bodyPr/>
          <a:lstStyle/>
          <a:p>
            <a:fld id="{19B12225-5612-419B-A8D5-4B8EEE4C217E}" type="slidenum">
              <a:rPr lang="en-US" smtClean="0"/>
              <a:pPr/>
              <a:t>30</a:t>
            </a:fld>
            <a:endParaRPr lang="en-US"/>
          </a:p>
        </p:txBody>
      </p:sp>
    </p:spTree>
    <p:extLst>
      <p:ext uri="{BB962C8B-B14F-4D97-AF65-F5344CB8AC3E}">
        <p14:creationId xmlns:p14="http://schemas.microsoft.com/office/powerpoint/2010/main" val="8190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14029" y="2090443"/>
            <a:ext cx="7514035" cy="3762671"/>
          </a:xfrm>
        </p:spPr>
        <p:txBody>
          <a:bodyPr>
            <a:normAutofit/>
          </a:bodyPr>
          <a:lstStyle/>
          <a:p>
            <a:r>
              <a:rPr lang="en-US" sz="2800" dirty="0"/>
              <a:t>Robotics</a:t>
            </a:r>
          </a:p>
          <a:p>
            <a:r>
              <a:rPr lang="en-US" sz="2800" dirty="0"/>
              <a:t>Finance, economics</a:t>
            </a:r>
          </a:p>
          <a:p>
            <a:r>
              <a:rPr lang="en-US" sz="2800" dirty="0"/>
              <a:t>Marketing</a:t>
            </a:r>
          </a:p>
          <a:p>
            <a:r>
              <a:rPr lang="en-US" sz="2800" dirty="0"/>
              <a:t>Science, e.g. ecology, earth science</a:t>
            </a:r>
          </a:p>
          <a:p>
            <a:r>
              <a:rPr lang="en-US" sz="2800" dirty="0"/>
              <a:t>Medicine, e.g. neuroscience</a:t>
            </a:r>
          </a:p>
          <a:p>
            <a:r>
              <a:rPr lang="en-US" sz="2800" dirty="0"/>
              <a:t>Internet of things</a:t>
            </a:r>
          </a:p>
          <a:p>
            <a:endParaRPr lang="en-US" sz="2400" dirty="0"/>
          </a:p>
        </p:txBody>
      </p:sp>
      <p:sp>
        <p:nvSpPr>
          <p:cNvPr id="2" name="Footer Placeholder 1"/>
          <p:cNvSpPr>
            <a:spLocks noGrp="1"/>
          </p:cNvSpPr>
          <p:nvPr>
            <p:ph type="ftr" sz="quarter" idx="11"/>
          </p:nvPr>
        </p:nvSpPr>
        <p:spPr/>
        <p:txBody>
          <a:bodyPr/>
          <a:lstStyle/>
          <a:p>
            <a:pPr>
              <a:defRPr/>
            </a:pPr>
            <a:endParaRPr lang="en-US"/>
          </a:p>
        </p:txBody>
      </p:sp>
      <p:sp>
        <p:nvSpPr>
          <p:cNvPr id="3" name="Slide Number Placeholder 2"/>
          <p:cNvSpPr>
            <a:spLocks noGrp="1"/>
          </p:cNvSpPr>
          <p:nvPr>
            <p:ph type="sldNum" sz="quarter" idx="12"/>
          </p:nvPr>
        </p:nvSpPr>
        <p:spPr/>
        <p:txBody>
          <a:bodyPr/>
          <a:lstStyle/>
          <a:p>
            <a:pPr>
              <a:defRPr/>
            </a:pPr>
            <a:fld id="{B9495505-AA8D-4EA2-BB21-59D01CA86624}" type="slidenum">
              <a:rPr lang="en-US" smtClean="0"/>
              <a:pPr>
                <a:defRPr/>
              </a:pPr>
              <a:t>4</a:t>
            </a:fld>
            <a:endParaRPr lang="en-US"/>
          </a:p>
        </p:txBody>
      </p:sp>
      <p:sp>
        <p:nvSpPr>
          <p:cNvPr id="6" name="Title 1"/>
          <p:cNvSpPr txBox="1">
            <a:spLocks/>
          </p:cNvSpPr>
          <p:nvPr/>
        </p:nvSpPr>
        <p:spPr>
          <a:xfrm>
            <a:off x="457200" y="76200"/>
            <a:ext cx="8229600" cy="98755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r>
              <a:rPr lang="en-US" dirty="0" smtClean="0"/>
              <a:t>Appears in Many Fields</a:t>
            </a:r>
            <a:endParaRPr lang="en-US" dirty="0"/>
          </a:p>
        </p:txBody>
      </p:sp>
      <p:sp>
        <p:nvSpPr>
          <p:cNvPr id="7" name="Title 6"/>
          <p:cNvSpPr>
            <a:spLocks noGrp="1"/>
          </p:cNvSpPr>
          <p:nvPr>
            <p:ph type="title"/>
          </p:nvPr>
        </p:nvSpPr>
        <p:spPr/>
        <p:txBody>
          <a:bodyPr/>
          <a:lstStyle/>
          <a:p>
            <a:endParaRPr lang="en-US" dirty="0"/>
          </a:p>
        </p:txBody>
      </p:sp>
    </p:spTree>
    <p:extLst>
      <p:ext uri="{BB962C8B-B14F-4D97-AF65-F5344CB8AC3E}">
        <p14:creationId xmlns:p14="http://schemas.microsoft.com/office/powerpoint/2010/main" val="2044907810"/>
      </p:ext>
    </p:extLst>
  </p:cSld>
  <p:clrMapOvr>
    <a:masterClrMapping/>
  </p:clrMapOvr>
  <mc:AlternateContent xmlns:mc="http://schemas.openxmlformats.org/markup-compatibility/2006" xmlns:p14="http://schemas.microsoft.com/office/powerpoint/2010/main">
    <mc:Choice Requires="p14">
      <p:transition spd="slow" p14:dur="2000" advTm="71586"/>
    </mc:Choice>
    <mc:Fallback xmlns="">
      <p:transition xmlns:p14="http://schemas.microsoft.com/office/powerpoint/2010/main" spd="slow" advTm="71586"/>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E35448-A2F3-824E-ACAC-9C0BADB74927}"/>
              </a:ext>
            </a:extLst>
          </p:cNvPr>
          <p:cNvSpPr>
            <a:spLocks noGrp="1"/>
          </p:cNvSpPr>
          <p:nvPr>
            <p:ph type="title"/>
          </p:nvPr>
        </p:nvSpPr>
        <p:spPr/>
        <p:txBody>
          <a:bodyPr/>
          <a:lstStyle/>
          <a:p>
            <a:r>
              <a:rPr lang="en-US" dirty="0"/>
              <a:t>Lots of other data are sequences</a:t>
            </a:r>
          </a:p>
        </p:txBody>
      </p:sp>
      <p:sp>
        <p:nvSpPr>
          <p:cNvPr id="3" name="Content Placeholder 2">
            <a:extLst>
              <a:ext uri="{FF2B5EF4-FFF2-40B4-BE49-F238E27FC236}">
                <a16:creationId xmlns="" xmlns:a16="http://schemas.microsoft.com/office/drawing/2014/main" id="{E4BB59B4-BB52-114E-8206-3E5E865645D7}"/>
              </a:ext>
            </a:extLst>
          </p:cNvPr>
          <p:cNvSpPr>
            <a:spLocks noGrp="1"/>
          </p:cNvSpPr>
          <p:nvPr>
            <p:ph idx="1"/>
          </p:nvPr>
        </p:nvSpPr>
        <p:spPr/>
        <p:txBody>
          <a:bodyPr/>
          <a:lstStyle/>
          <a:p>
            <a:r>
              <a:rPr lang="en-US" b="1" dirty="0"/>
              <a:t>Text</a:t>
            </a:r>
          </a:p>
          <a:p>
            <a:pPr lvl="1"/>
            <a:r>
              <a:rPr lang="en-US" dirty="0"/>
              <a:t>Sequence of characters or words</a:t>
            </a:r>
          </a:p>
          <a:p>
            <a:r>
              <a:rPr lang="en-US" b="1" dirty="0"/>
              <a:t>Speech recognition</a:t>
            </a:r>
          </a:p>
          <a:p>
            <a:pPr lvl="1"/>
            <a:r>
              <a:rPr lang="en-US" dirty="0"/>
              <a:t>Sequence of sounds (mapped to Cepstral coefficients)</a:t>
            </a:r>
          </a:p>
          <a:p>
            <a:r>
              <a:rPr lang="en-US" b="1" dirty="0"/>
              <a:t>Video</a:t>
            </a:r>
          </a:p>
          <a:p>
            <a:pPr lvl="1"/>
            <a:r>
              <a:rPr lang="en-US" dirty="0"/>
              <a:t>Sequence of sounds and images</a:t>
            </a:r>
          </a:p>
        </p:txBody>
      </p:sp>
      <p:sp>
        <p:nvSpPr>
          <p:cNvPr id="4" name="Footer Placeholder 3">
            <a:extLst>
              <a:ext uri="{FF2B5EF4-FFF2-40B4-BE49-F238E27FC236}">
                <a16:creationId xmlns="" xmlns:a16="http://schemas.microsoft.com/office/drawing/2014/main" id="{A46D32CC-1935-E44F-9238-D10DE8784F35}"/>
              </a:ext>
            </a:extLst>
          </p:cNvPr>
          <p:cNvSpPr>
            <a:spLocks noGrp="1"/>
          </p:cNvSpPr>
          <p:nvPr>
            <p:ph type="ftr" sz="quarter" idx="11"/>
          </p:nvPr>
        </p:nvSpPr>
        <p:spPr/>
        <p:txBody>
          <a:bodyPr/>
          <a:lstStyle/>
          <a:p>
            <a:pPr>
              <a:defRPr/>
            </a:pPr>
            <a:endParaRPr lang="en-GB" dirty="0"/>
          </a:p>
        </p:txBody>
      </p:sp>
      <p:sp>
        <p:nvSpPr>
          <p:cNvPr id="5" name="Slide Number Placeholder 4">
            <a:extLst>
              <a:ext uri="{FF2B5EF4-FFF2-40B4-BE49-F238E27FC236}">
                <a16:creationId xmlns="" xmlns:a16="http://schemas.microsoft.com/office/drawing/2014/main" id="{92A2C85C-473D-F342-8F7C-B07E96C6FD4D}"/>
              </a:ext>
            </a:extLst>
          </p:cNvPr>
          <p:cNvSpPr>
            <a:spLocks noGrp="1"/>
          </p:cNvSpPr>
          <p:nvPr>
            <p:ph type="sldNum" sz="quarter" idx="12"/>
          </p:nvPr>
        </p:nvSpPr>
        <p:spPr/>
        <p:txBody>
          <a:bodyPr/>
          <a:lstStyle/>
          <a:p>
            <a:pPr>
              <a:defRPr/>
            </a:pPr>
            <a:fld id="{B5D931A1-A42B-F94C-ADA3-91D74B0ACBA8}" type="slidenum">
              <a:rPr lang="en-GB" smtClean="0"/>
              <a:pPr>
                <a:defRPr/>
              </a:pPr>
              <a:t>5</a:t>
            </a:fld>
            <a:endParaRPr lang="en-GB"/>
          </a:p>
        </p:txBody>
      </p:sp>
      <p:sp>
        <p:nvSpPr>
          <p:cNvPr id="6" name="TextBox 5">
            <a:extLst>
              <a:ext uri="{FF2B5EF4-FFF2-40B4-BE49-F238E27FC236}">
                <a16:creationId xmlns="" xmlns:a16="http://schemas.microsoft.com/office/drawing/2014/main" id="{77277E24-36F0-3E44-95B0-02BB996933E0}"/>
              </a:ext>
            </a:extLst>
          </p:cNvPr>
          <p:cNvSpPr txBox="1"/>
          <p:nvPr/>
        </p:nvSpPr>
        <p:spPr>
          <a:xfrm>
            <a:off x="1446368" y="5229492"/>
            <a:ext cx="6278252" cy="369332"/>
          </a:xfrm>
          <a:prstGeom prst="rect">
            <a:avLst/>
          </a:prstGeom>
          <a:noFill/>
        </p:spPr>
        <p:txBody>
          <a:bodyPr wrap="square" rtlCol="0">
            <a:spAutoFit/>
          </a:bodyPr>
          <a:lstStyle/>
          <a:p>
            <a:r>
              <a:rPr lang="en-US" dirty="0">
                <a:solidFill>
                  <a:srgbClr val="FF0000"/>
                </a:solidFill>
              </a:rPr>
              <a:t>Goal is ‘translation’, not prediction</a:t>
            </a:r>
          </a:p>
        </p:txBody>
      </p:sp>
    </p:spTree>
    <p:extLst>
      <p:ext uri="{BB962C8B-B14F-4D97-AF65-F5344CB8AC3E}">
        <p14:creationId xmlns:p14="http://schemas.microsoft.com/office/powerpoint/2010/main" val="1424375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bwMode="auto">
          <a:noFill/>
          <a:ln>
            <a:miter lim="800000"/>
            <a:headEnd/>
            <a:tailEnd/>
          </a:ln>
        </p:spPr>
        <p:txBody>
          <a:bodyPr/>
          <a:lstStyle/>
          <a:p>
            <a:fld id="{B7C7A86E-5A85-4CD8-879F-81FF638CA5F7}" type="slidenum">
              <a:rPr lang="en-US"/>
              <a:pPr/>
              <a:t>6</a:t>
            </a:fld>
            <a:endParaRPr lang="en-US"/>
          </a:p>
        </p:txBody>
      </p:sp>
      <p:sp>
        <p:nvSpPr>
          <p:cNvPr id="8194" name="Rectangle 2"/>
          <p:cNvSpPr>
            <a:spLocks noGrp="1" noChangeArrowheads="1"/>
          </p:cNvSpPr>
          <p:nvPr>
            <p:ph type="title"/>
          </p:nvPr>
        </p:nvSpPr>
        <p:spPr/>
        <p:txBody>
          <a:bodyPr/>
          <a:lstStyle/>
          <a:p>
            <a:pPr>
              <a:defRPr/>
            </a:pPr>
            <a:r>
              <a:rPr lang="en-US">
                <a:ea typeface="+mj-ea"/>
              </a:rPr>
              <a:t>The Stream Model</a:t>
            </a:r>
          </a:p>
        </p:txBody>
      </p:sp>
      <p:sp>
        <p:nvSpPr>
          <p:cNvPr id="19460" name="Rectangle 3"/>
          <p:cNvSpPr>
            <a:spLocks noGrp="1" noChangeArrowheads="1"/>
          </p:cNvSpPr>
          <p:nvPr>
            <p:ph type="body" idx="1"/>
          </p:nvPr>
        </p:nvSpPr>
        <p:spPr/>
        <p:txBody>
          <a:bodyPr/>
          <a:lstStyle/>
          <a:p>
            <a:r>
              <a:rPr lang="en-US" dirty="0" smtClean="0"/>
              <a:t>Input </a:t>
            </a:r>
            <a:r>
              <a:rPr lang="en-US" b="1" dirty="0" smtClean="0">
                <a:solidFill>
                  <a:srgbClr val="0000FF"/>
                </a:solidFill>
              </a:rPr>
              <a:t>elements</a:t>
            </a:r>
            <a:r>
              <a:rPr lang="en-US" dirty="0" smtClean="0">
                <a:solidFill>
                  <a:srgbClr val="0000FF"/>
                </a:solidFill>
              </a:rPr>
              <a:t> </a:t>
            </a:r>
            <a:r>
              <a:rPr lang="en-US" dirty="0" smtClean="0"/>
              <a:t>enter at a rapid rate, </a:t>
            </a:r>
            <a:br>
              <a:rPr lang="en-US" dirty="0" smtClean="0"/>
            </a:br>
            <a:r>
              <a:rPr lang="en-US" dirty="0" smtClean="0"/>
              <a:t>at one or more input ports (i.e., </a:t>
            </a:r>
            <a:r>
              <a:rPr lang="en-US" b="1" dirty="0" smtClean="0"/>
              <a:t>streams</a:t>
            </a:r>
            <a:r>
              <a:rPr lang="en-US" dirty="0" smtClean="0"/>
              <a:t>)</a:t>
            </a:r>
          </a:p>
          <a:p>
            <a:pPr lvl="1"/>
            <a:r>
              <a:rPr lang="en-US" b="1" dirty="0" smtClean="0">
                <a:solidFill>
                  <a:srgbClr val="0000FF"/>
                </a:solidFill>
              </a:rPr>
              <a:t>We call elements of the stream tuples</a:t>
            </a:r>
          </a:p>
          <a:p>
            <a:pPr lvl="8"/>
            <a:endParaRPr lang="en-US" dirty="0" smtClean="0"/>
          </a:p>
          <a:p>
            <a:r>
              <a:rPr lang="en-US" b="1" dirty="0" smtClean="0"/>
              <a:t>The system cannot store the entire stream accessibly</a:t>
            </a:r>
          </a:p>
          <a:p>
            <a:pPr lvl="8"/>
            <a:endParaRPr lang="en-US" dirty="0" smtClean="0"/>
          </a:p>
          <a:p>
            <a:r>
              <a:rPr lang="en-US" b="1" dirty="0" smtClean="0">
                <a:solidFill>
                  <a:srgbClr val="0000FF"/>
                </a:solidFill>
              </a:rPr>
              <a:t>Q:</a:t>
            </a:r>
            <a:r>
              <a:rPr lang="en-US" b="1" dirty="0" smtClean="0">
                <a:solidFill>
                  <a:srgbClr val="D60093"/>
                </a:solidFill>
              </a:rPr>
              <a:t> How do you make critical calculations about the stream using a limited amount of (secondary) memory?</a:t>
            </a:r>
          </a:p>
        </p:txBody>
      </p:sp>
    </p:spTree>
    <p:extLst>
      <p:ext uri="{BB962C8B-B14F-4D97-AF65-F5344CB8AC3E}">
        <p14:creationId xmlns:p14="http://schemas.microsoft.com/office/powerpoint/2010/main" val="1713697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763000" cy="987552"/>
          </a:xfrm>
        </p:spPr>
        <p:txBody>
          <a:bodyPr>
            <a:normAutofit/>
          </a:bodyPr>
          <a:lstStyle/>
          <a:p>
            <a:r>
              <a:rPr lang="en-US" dirty="0" smtClean="0"/>
              <a:t>Side note: SGD is a Streaming Alg.</a:t>
            </a:r>
            <a:endParaRPr lang="en-US" dirty="0"/>
          </a:p>
        </p:txBody>
      </p:sp>
      <p:sp>
        <p:nvSpPr>
          <p:cNvPr id="3" name="Content Placeholder 2"/>
          <p:cNvSpPr>
            <a:spLocks noGrp="1"/>
          </p:cNvSpPr>
          <p:nvPr>
            <p:ph idx="1"/>
          </p:nvPr>
        </p:nvSpPr>
        <p:spPr>
          <a:xfrm>
            <a:off x="457200" y="1295400"/>
            <a:ext cx="8610600" cy="5410200"/>
          </a:xfrm>
        </p:spPr>
        <p:txBody>
          <a:bodyPr>
            <a:normAutofit fontScale="92500" lnSpcReduction="10000"/>
          </a:bodyPr>
          <a:lstStyle/>
          <a:p>
            <a:r>
              <a:rPr lang="en-US" b="1" dirty="0" smtClean="0">
                <a:solidFill>
                  <a:srgbClr val="0000FF"/>
                </a:solidFill>
              </a:rPr>
              <a:t>Stochastic Gradient Descent (SGD) is an </a:t>
            </a:r>
            <a:br>
              <a:rPr lang="en-US" b="1" dirty="0" smtClean="0">
                <a:solidFill>
                  <a:srgbClr val="0000FF"/>
                </a:solidFill>
              </a:rPr>
            </a:br>
            <a:r>
              <a:rPr lang="en-US" b="1" dirty="0" smtClean="0">
                <a:solidFill>
                  <a:srgbClr val="0000FF"/>
                </a:solidFill>
              </a:rPr>
              <a:t>example of a stream algorithm</a:t>
            </a:r>
          </a:p>
          <a:p>
            <a:r>
              <a:rPr lang="en-US" b="1" dirty="0" smtClean="0"/>
              <a:t>In Machine Learning we call this: </a:t>
            </a:r>
            <a:r>
              <a:rPr lang="en-US" b="1" dirty="0" smtClean="0">
                <a:solidFill>
                  <a:srgbClr val="FF0066"/>
                </a:solidFill>
              </a:rPr>
              <a:t>Online Learning</a:t>
            </a:r>
            <a:endParaRPr lang="en-US" b="1" dirty="0">
              <a:solidFill>
                <a:srgbClr val="FF0066"/>
              </a:solidFill>
            </a:endParaRPr>
          </a:p>
          <a:p>
            <a:pPr lvl="1"/>
            <a:r>
              <a:rPr lang="en-US" dirty="0"/>
              <a:t>Allows </a:t>
            </a:r>
            <a:r>
              <a:rPr lang="en-US" dirty="0" smtClean="0"/>
              <a:t>for modeling </a:t>
            </a:r>
            <a:r>
              <a:rPr lang="en-US" dirty="0"/>
              <a:t>problems where </a:t>
            </a:r>
            <a:r>
              <a:rPr lang="en-US" dirty="0" smtClean="0"/>
              <a:t>we </a:t>
            </a:r>
            <a:r>
              <a:rPr lang="en-US" dirty="0"/>
              <a:t>have a continuous stream of data </a:t>
            </a:r>
            <a:endParaRPr lang="en-US" dirty="0" smtClean="0"/>
          </a:p>
          <a:p>
            <a:pPr lvl="1"/>
            <a:r>
              <a:rPr lang="en-US" dirty="0" smtClean="0"/>
              <a:t>We </a:t>
            </a:r>
            <a:r>
              <a:rPr lang="en-US" dirty="0"/>
              <a:t>want an algorithm to learn </a:t>
            </a:r>
            <a:r>
              <a:rPr lang="en-US" dirty="0" smtClean="0"/>
              <a:t>from it and </a:t>
            </a:r>
            <a:br>
              <a:rPr lang="en-US" dirty="0" smtClean="0"/>
            </a:br>
            <a:r>
              <a:rPr lang="en-US" dirty="0" smtClean="0"/>
              <a:t>slowly adapt to the changes in data</a:t>
            </a:r>
            <a:endParaRPr lang="en-US" dirty="0"/>
          </a:p>
          <a:p>
            <a:r>
              <a:rPr lang="en-US" b="1" dirty="0" smtClean="0">
                <a:solidFill>
                  <a:srgbClr val="008000"/>
                </a:solidFill>
              </a:rPr>
              <a:t>Idea: Do slow updates to the model</a:t>
            </a:r>
          </a:p>
          <a:p>
            <a:pPr lvl="1"/>
            <a:r>
              <a:rPr lang="en-US" b="1" dirty="0" smtClean="0"/>
              <a:t>SGD</a:t>
            </a:r>
            <a:r>
              <a:rPr lang="en-US" dirty="0" smtClean="0"/>
              <a:t> (SVM, Perceptron) makes small updates</a:t>
            </a:r>
          </a:p>
          <a:p>
            <a:pPr lvl="1"/>
            <a:r>
              <a:rPr lang="en-US" b="1" dirty="0" smtClean="0">
                <a:solidFill>
                  <a:srgbClr val="FF0066"/>
                </a:solidFill>
              </a:rPr>
              <a:t>So:</a:t>
            </a:r>
            <a:r>
              <a:rPr lang="en-US" dirty="0" smtClean="0"/>
              <a:t> First train the classifier on training data. </a:t>
            </a:r>
          </a:p>
          <a:p>
            <a:pPr lvl="1"/>
            <a:r>
              <a:rPr lang="en-US" b="1" dirty="0" smtClean="0">
                <a:solidFill>
                  <a:srgbClr val="FF0066"/>
                </a:solidFill>
              </a:rPr>
              <a:t>Then:</a:t>
            </a:r>
            <a:r>
              <a:rPr lang="en-US" dirty="0" smtClean="0"/>
              <a:t> For every example from the stream, we slightly update the model (using small learning rate)</a:t>
            </a:r>
          </a:p>
        </p:txBody>
      </p:sp>
      <p:sp>
        <p:nvSpPr>
          <p:cNvPr id="6" name="Slide Number Placeholder 5"/>
          <p:cNvSpPr>
            <a:spLocks noGrp="1"/>
          </p:cNvSpPr>
          <p:nvPr>
            <p:ph type="sldNum" sz="quarter" idx="12"/>
          </p:nvPr>
        </p:nvSpPr>
        <p:spPr/>
        <p:txBody>
          <a:bodyPr/>
          <a:lstStyle/>
          <a:p>
            <a:fld id="{19B12225-5612-419B-A8D5-4B8EEE4C217E}" type="slidenum">
              <a:rPr lang="en-US" smtClean="0"/>
              <a:pPr/>
              <a:t>7</a:t>
            </a:fld>
            <a:endParaRPr lang="en-US"/>
          </a:p>
        </p:txBody>
      </p:sp>
    </p:spTree>
    <p:extLst>
      <p:ext uri="{BB962C8B-B14F-4D97-AF65-F5344CB8AC3E}">
        <p14:creationId xmlns:p14="http://schemas.microsoft.com/office/powerpoint/2010/main" val="422025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838200"/>
          </a:xfrm>
        </p:spPr>
        <p:txBody>
          <a:bodyPr>
            <a:normAutofit/>
          </a:bodyPr>
          <a:lstStyle/>
          <a:p>
            <a:r>
              <a:rPr lang="en-US" dirty="0" smtClean="0"/>
              <a:t>General Stream Processing Model</a:t>
            </a:r>
            <a:endParaRPr lang="en-US" dirty="0"/>
          </a:p>
        </p:txBody>
      </p:sp>
      <p:sp>
        <p:nvSpPr>
          <p:cNvPr id="20482" name="Slide Number Placeholder 3"/>
          <p:cNvSpPr>
            <a:spLocks noGrp="1"/>
          </p:cNvSpPr>
          <p:nvPr>
            <p:ph type="sldNum" sz="quarter" idx="12"/>
          </p:nvPr>
        </p:nvSpPr>
        <p:spPr bwMode="auto">
          <a:noFill/>
          <a:ln>
            <a:miter lim="800000"/>
            <a:headEnd/>
            <a:tailEnd/>
          </a:ln>
        </p:spPr>
        <p:txBody>
          <a:bodyPr/>
          <a:lstStyle/>
          <a:p>
            <a:fld id="{A2979859-3BD4-4C40-8911-A994FCFE9EAB}" type="slidenum">
              <a:rPr lang="en-US"/>
              <a:pPr/>
              <a:t>8</a:t>
            </a:fld>
            <a:endParaRPr lang="en-US"/>
          </a:p>
        </p:txBody>
      </p:sp>
      <p:sp>
        <p:nvSpPr>
          <p:cNvPr id="20483" name="Rectangle 2"/>
          <p:cNvSpPr>
            <a:spLocks noChangeArrowheads="1"/>
          </p:cNvSpPr>
          <p:nvPr/>
        </p:nvSpPr>
        <p:spPr bwMode="auto">
          <a:xfrm>
            <a:off x="3810000" y="2111276"/>
            <a:ext cx="2057400" cy="1828800"/>
          </a:xfrm>
          <a:prstGeom prst="rect">
            <a:avLst/>
          </a:prstGeom>
          <a:solidFill>
            <a:srgbClr val="339966">
              <a:alpha val="50195"/>
            </a:srgbClr>
          </a:solidFill>
          <a:ln w="9525">
            <a:solidFill>
              <a:schemeClr val="tx1"/>
            </a:solidFill>
            <a:miter lim="800000"/>
            <a:headEnd/>
            <a:tailEnd/>
          </a:ln>
        </p:spPr>
        <p:txBody>
          <a:bodyPr wrap="none" anchor="ctr"/>
          <a:lstStyle/>
          <a:p>
            <a:pPr algn="ctr"/>
            <a:endParaRPr lang="en-US" b="1" dirty="0">
              <a:latin typeface="Arial" pitchFamily="34" charset="0"/>
              <a:cs typeface="Arial" pitchFamily="34" charset="0"/>
            </a:endParaRPr>
          </a:p>
          <a:p>
            <a:pPr algn="ctr"/>
            <a:endParaRPr lang="en-US" b="1" dirty="0">
              <a:latin typeface="Arial" pitchFamily="34" charset="0"/>
              <a:cs typeface="Arial" pitchFamily="34" charset="0"/>
            </a:endParaRPr>
          </a:p>
          <a:p>
            <a:pPr algn="ctr"/>
            <a:r>
              <a:rPr lang="en-US" sz="2400" b="1" dirty="0">
                <a:latin typeface="Arial" pitchFamily="34" charset="0"/>
                <a:cs typeface="Arial" pitchFamily="34" charset="0"/>
              </a:rPr>
              <a:t>Processor</a:t>
            </a:r>
            <a:endParaRPr lang="en-US" b="1" dirty="0">
              <a:latin typeface="Arial" pitchFamily="34" charset="0"/>
              <a:cs typeface="Arial" pitchFamily="34" charset="0"/>
            </a:endParaRPr>
          </a:p>
        </p:txBody>
      </p:sp>
      <p:sp>
        <p:nvSpPr>
          <p:cNvPr id="20484" name="AutoShape 3"/>
          <p:cNvSpPr>
            <a:spLocks noChangeArrowheads="1"/>
          </p:cNvSpPr>
          <p:nvPr/>
        </p:nvSpPr>
        <p:spPr bwMode="auto">
          <a:xfrm>
            <a:off x="3177476" y="4648200"/>
            <a:ext cx="1219200" cy="1676400"/>
          </a:xfrm>
          <a:prstGeom prst="can">
            <a:avLst>
              <a:gd name="adj" fmla="val 34375"/>
            </a:avLst>
          </a:prstGeom>
          <a:solidFill>
            <a:srgbClr val="FFFF00">
              <a:alpha val="50195"/>
            </a:srgbClr>
          </a:solidFill>
          <a:ln w="9525">
            <a:solidFill>
              <a:schemeClr val="tx1"/>
            </a:solidFill>
            <a:round/>
            <a:headEnd/>
            <a:tailEnd/>
          </a:ln>
        </p:spPr>
        <p:txBody>
          <a:bodyPr wrap="none" anchor="ctr"/>
          <a:lstStyle/>
          <a:p>
            <a:pPr algn="ctr"/>
            <a:r>
              <a:rPr lang="en-US" b="1" dirty="0">
                <a:latin typeface="Arial" pitchFamily="34" charset="0"/>
                <a:cs typeface="Arial" pitchFamily="34" charset="0"/>
              </a:rPr>
              <a:t>Limited</a:t>
            </a:r>
          </a:p>
          <a:p>
            <a:pPr algn="ctr"/>
            <a:r>
              <a:rPr lang="en-US" b="1" dirty="0">
                <a:latin typeface="Arial" pitchFamily="34" charset="0"/>
                <a:cs typeface="Arial" pitchFamily="34" charset="0"/>
              </a:rPr>
              <a:t>Working</a:t>
            </a:r>
          </a:p>
          <a:p>
            <a:pPr algn="ctr"/>
            <a:r>
              <a:rPr lang="en-US" b="1" dirty="0">
                <a:latin typeface="Arial" pitchFamily="34" charset="0"/>
                <a:cs typeface="Arial" pitchFamily="34" charset="0"/>
              </a:rPr>
              <a:t>Storage</a:t>
            </a:r>
          </a:p>
        </p:txBody>
      </p:sp>
      <p:sp>
        <p:nvSpPr>
          <p:cNvPr id="20485" name="Line 4"/>
          <p:cNvSpPr>
            <a:spLocks noChangeShapeType="1"/>
          </p:cNvSpPr>
          <p:nvPr/>
        </p:nvSpPr>
        <p:spPr bwMode="auto">
          <a:xfrm flipH="1">
            <a:off x="3810000" y="3733800"/>
            <a:ext cx="762000" cy="914400"/>
          </a:xfrm>
          <a:prstGeom prst="line">
            <a:avLst/>
          </a:prstGeom>
          <a:noFill/>
          <a:ln w="28575">
            <a:solidFill>
              <a:schemeClr val="tx1"/>
            </a:solidFill>
            <a:round/>
            <a:headEnd type="triangle" w="med" len="med"/>
            <a:tailEnd type="triangle" w="med" len="med"/>
          </a:ln>
        </p:spPr>
        <p:txBody>
          <a:bodyPr/>
          <a:lstStyle/>
          <a:p>
            <a:endParaRPr lang="en-US">
              <a:latin typeface="Arial" pitchFamily="34" charset="0"/>
              <a:cs typeface="Arial" pitchFamily="34" charset="0"/>
            </a:endParaRPr>
          </a:p>
        </p:txBody>
      </p:sp>
      <p:sp>
        <p:nvSpPr>
          <p:cNvPr id="20486" name="Line 5"/>
          <p:cNvSpPr>
            <a:spLocks noChangeShapeType="1"/>
          </p:cNvSpPr>
          <p:nvPr/>
        </p:nvSpPr>
        <p:spPr bwMode="auto">
          <a:xfrm>
            <a:off x="3124200" y="2492276"/>
            <a:ext cx="685800" cy="0"/>
          </a:xfrm>
          <a:prstGeom prst="line">
            <a:avLst/>
          </a:prstGeom>
          <a:noFill/>
          <a:ln w="28575">
            <a:solidFill>
              <a:schemeClr val="tx1"/>
            </a:solidFill>
            <a:round/>
            <a:headEnd/>
            <a:tailEnd type="triangle" w="med" len="med"/>
          </a:ln>
        </p:spPr>
        <p:txBody>
          <a:bodyPr/>
          <a:lstStyle/>
          <a:p>
            <a:endParaRPr lang="en-US">
              <a:latin typeface="Arial" pitchFamily="34" charset="0"/>
              <a:cs typeface="Arial" pitchFamily="34" charset="0"/>
            </a:endParaRPr>
          </a:p>
        </p:txBody>
      </p:sp>
      <p:sp>
        <p:nvSpPr>
          <p:cNvPr id="20487" name="Line 6"/>
          <p:cNvSpPr>
            <a:spLocks noChangeShapeType="1"/>
          </p:cNvSpPr>
          <p:nvPr/>
        </p:nvSpPr>
        <p:spPr bwMode="auto">
          <a:xfrm>
            <a:off x="3124200" y="3025676"/>
            <a:ext cx="685800" cy="0"/>
          </a:xfrm>
          <a:prstGeom prst="line">
            <a:avLst/>
          </a:prstGeom>
          <a:noFill/>
          <a:ln w="28575">
            <a:solidFill>
              <a:schemeClr val="tx1"/>
            </a:solidFill>
            <a:round/>
            <a:headEnd/>
            <a:tailEnd type="triangle" w="med" len="med"/>
          </a:ln>
        </p:spPr>
        <p:txBody>
          <a:bodyPr/>
          <a:lstStyle/>
          <a:p>
            <a:endParaRPr lang="en-US">
              <a:latin typeface="Arial" pitchFamily="34" charset="0"/>
              <a:cs typeface="Arial" pitchFamily="34" charset="0"/>
            </a:endParaRPr>
          </a:p>
        </p:txBody>
      </p:sp>
      <p:sp>
        <p:nvSpPr>
          <p:cNvPr id="20488" name="Line 7"/>
          <p:cNvSpPr>
            <a:spLocks noChangeShapeType="1"/>
          </p:cNvSpPr>
          <p:nvPr/>
        </p:nvSpPr>
        <p:spPr bwMode="auto">
          <a:xfrm>
            <a:off x="3124200" y="3559076"/>
            <a:ext cx="685800" cy="0"/>
          </a:xfrm>
          <a:prstGeom prst="line">
            <a:avLst/>
          </a:prstGeom>
          <a:noFill/>
          <a:ln w="28575">
            <a:solidFill>
              <a:schemeClr val="tx1"/>
            </a:solidFill>
            <a:round/>
            <a:headEnd/>
            <a:tailEnd type="triangle" w="med" len="med"/>
          </a:ln>
        </p:spPr>
        <p:txBody>
          <a:bodyPr/>
          <a:lstStyle/>
          <a:p>
            <a:endParaRPr lang="en-US">
              <a:latin typeface="Arial" pitchFamily="34" charset="0"/>
              <a:cs typeface="Arial" pitchFamily="34" charset="0"/>
            </a:endParaRPr>
          </a:p>
        </p:txBody>
      </p:sp>
      <p:sp>
        <p:nvSpPr>
          <p:cNvPr id="20489" name="Text Box 8"/>
          <p:cNvSpPr txBox="1">
            <a:spLocks noChangeArrowheads="1"/>
          </p:cNvSpPr>
          <p:nvPr/>
        </p:nvSpPr>
        <p:spPr bwMode="auto">
          <a:xfrm>
            <a:off x="706665" y="2263676"/>
            <a:ext cx="2236510" cy="3139321"/>
          </a:xfrm>
          <a:prstGeom prst="rect">
            <a:avLst/>
          </a:prstGeom>
          <a:noFill/>
          <a:ln w="9525">
            <a:noFill/>
            <a:miter lim="800000"/>
            <a:headEnd/>
            <a:tailEnd/>
          </a:ln>
        </p:spPr>
        <p:txBody>
          <a:bodyPr wrap="none">
            <a:spAutoFit/>
          </a:bodyPr>
          <a:lstStyle/>
          <a:p>
            <a:pPr algn="r"/>
            <a:r>
              <a:rPr lang="en-US" dirty="0">
                <a:latin typeface="Arial" pitchFamily="34" charset="0"/>
                <a:cs typeface="Arial" pitchFamily="34" charset="0"/>
              </a:rPr>
              <a:t>. . . 1, 5, 2, 7, 0, 9, 3</a:t>
            </a:r>
          </a:p>
          <a:p>
            <a:endParaRPr lang="en-US" dirty="0">
              <a:latin typeface="Arial" pitchFamily="34" charset="0"/>
              <a:cs typeface="Arial" pitchFamily="34" charset="0"/>
            </a:endParaRPr>
          </a:p>
          <a:p>
            <a:pPr algn="r"/>
            <a:r>
              <a:rPr lang="en-US" dirty="0">
                <a:latin typeface="Arial" pitchFamily="34" charset="0"/>
                <a:cs typeface="Arial" pitchFamily="34" charset="0"/>
              </a:rPr>
              <a:t>. . .   a, r, v, t, y, h, b</a:t>
            </a:r>
          </a:p>
          <a:p>
            <a:endParaRPr lang="en-US" dirty="0">
              <a:latin typeface="Arial" pitchFamily="34" charset="0"/>
              <a:cs typeface="Arial" pitchFamily="34" charset="0"/>
            </a:endParaRPr>
          </a:p>
          <a:p>
            <a:pPr algn="r"/>
            <a:r>
              <a:rPr lang="en-US" dirty="0">
                <a:latin typeface="Arial" pitchFamily="34" charset="0"/>
                <a:cs typeface="Arial" pitchFamily="34" charset="0"/>
              </a:rPr>
              <a:t>. . . 0, 0, 1, 0, 1, 1, 0</a:t>
            </a:r>
          </a:p>
          <a:p>
            <a:r>
              <a:rPr lang="en-US" dirty="0">
                <a:latin typeface="Arial" pitchFamily="34" charset="0"/>
                <a:cs typeface="Arial" pitchFamily="34" charset="0"/>
              </a:rPr>
              <a:t>                     </a:t>
            </a:r>
            <a:r>
              <a:rPr lang="en-US" b="1" dirty="0">
                <a:latin typeface="Arial" pitchFamily="34" charset="0"/>
                <a:cs typeface="Arial" pitchFamily="34" charset="0"/>
              </a:rPr>
              <a:t>time</a:t>
            </a:r>
          </a:p>
          <a:p>
            <a:endParaRPr lang="en-US" dirty="0">
              <a:latin typeface="Arial" pitchFamily="34" charset="0"/>
              <a:cs typeface="Arial" pitchFamily="34" charset="0"/>
            </a:endParaRPr>
          </a:p>
          <a:p>
            <a:pPr algn="ctr"/>
            <a:r>
              <a:rPr lang="en-US" b="1" dirty="0">
                <a:solidFill>
                  <a:srgbClr val="008000"/>
                </a:solidFill>
                <a:latin typeface="Arial" pitchFamily="34" charset="0"/>
                <a:cs typeface="Arial" pitchFamily="34" charset="0"/>
              </a:rPr>
              <a:t>Streams </a:t>
            </a:r>
            <a:r>
              <a:rPr lang="en-US" b="1" dirty="0" smtClean="0">
                <a:solidFill>
                  <a:srgbClr val="008000"/>
                </a:solidFill>
                <a:latin typeface="Arial" pitchFamily="34" charset="0"/>
                <a:cs typeface="Arial" pitchFamily="34" charset="0"/>
              </a:rPr>
              <a:t>Entering.</a:t>
            </a:r>
          </a:p>
          <a:p>
            <a:pPr algn="ctr"/>
            <a:r>
              <a:rPr lang="en-US" dirty="0" smtClean="0">
                <a:solidFill>
                  <a:srgbClr val="008000"/>
                </a:solidFill>
                <a:latin typeface="Arial" pitchFamily="34" charset="0"/>
                <a:cs typeface="Arial" pitchFamily="34" charset="0"/>
              </a:rPr>
              <a:t>Each is stream is </a:t>
            </a:r>
            <a:br>
              <a:rPr lang="en-US" dirty="0" smtClean="0">
                <a:solidFill>
                  <a:srgbClr val="008000"/>
                </a:solidFill>
                <a:latin typeface="Arial" pitchFamily="34" charset="0"/>
                <a:cs typeface="Arial" pitchFamily="34" charset="0"/>
              </a:rPr>
            </a:br>
            <a:r>
              <a:rPr lang="en-US" dirty="0" smtClean="0">
                <a:solidFill>
                  <a:srgbClr val="008000"/>
                </a:solidFill>
                <a:latin typeface="Arial" pitchFamily="34" charset="0"/>
                <a:cs typeface="Arial" pitchFamily="34" charset="0"/>
              </a:rPr>
              <a:t>composed of </a:t>
            </a:r>
            <a:br>
              <a:rPr lang="en-US" dirty="0" smtClean="0">
                <a:solidFill>
                  <a:srgbClr val="008000"/>
                </a:solidFill>
                <a:latin typeface="Arial" pitchFamily="34" charset="0"/>
                <a:cs typeface="Arial" pitchFamily="34" charset="0"/>
              </a:rPr>
            </a:br>
            <a:r>
              <a:rPr lang="en-US" b="1" dirty="0" smtClean="0">
                <a:solidFill>
                  <a:srgbClr val="008000"/>
                </a:solidFill>
                <a:latin typeface="Arial" pitchFamily="34" charset="0"/>
                <a:cs typeface="Arial" pitchFamily="34" charset="0"/>
              </a:rPr>
              <a:t>elements</a:t>
            </a:r>
            <a:r>
              <a:rPr lang="en-US" dirty="0">
                <a:solidFill>
                  <a:srgbClr val="008000"/>
                </a:solidFill>
                <a:latin typeface="Arial" pitchFamily="34" charset="0"/>
                <a:cs typeface="Arial" pitchFamily="34" charset="0"/>
              </a:rPr>
              <a:t>/</a:t>
            </a:r>
            <a:r>
              <a:rPr lang="en-US" b="1" dirty="0" smtClean="0">
                <a:solidFill>
                  <a:srgbClr val="008000"/>
                </a:solidFill>
                <a:latin typeface="Arial" pitchFamily="34" charset="0"/>
                <a:cs typeface="Arial" pitchFamily="34" charset="0"/>
              </a:rPr>
              <a:t>tuples</a:t>
            </a:r>
            <a:endParaRPr lang="en-US" b="1" dirty="0">
              <a:solidFill>
                <a:srgbClr val="008000"/>
              </a:solidFill>
              <a:latin typeface="Arial" pitchFamily="34" charset="0"/>
              <a:cs typeface="Arial" pitchFamily="34" charset="0"/>
            </a:endParaRPr>
          </a:p>
        </p:txBody>
      </p:sp>
      <p:sp>
        <p:nvSpPr>
          <p:cNvPr id="20490" name="Line 9"/>
          <p:cNvSpPr>
            <a:spLocks noChangeShapeType="1"/>
          </p:cNvSpPr>
          <p:nvPr/>
        </p:nvSpPr>
        <p:spPr bwMode="auto">
          <a:xfrm flipH="1">
            <a:off x="914400" y="3847643"/>
            <a:ext cx="1175466" cy="0"/>
          </a:xfrm>
          <a:prstGeom prst="line">
            <a:avLst/>
          </a:prstGeom>
          <a:noFill/>
          <a:ln w="28575">
            <a:solidFill>
              <a:schemeClr val="tx1"/>
            </a:solidFill>
            <a:round/>
            <a:headEnd/>
            <a:tailEnd type="triangle" w="med" len="med"/>
          </a:ln>
        </p:spPr>
        <p:txBody>
          <a:bodyPr/>
          <a:lstStyle/>
          <a:p>
            <a:endParaRPr lang="en-US">
              <a:latin typeface="Arial" pitchFamily="34" charset="0"/>
              <a:cs typeface="Arial" pitchFamily="34" charset="0"/>
            </a:endParaRPr>
          </a:p>
        </p:txBody>
      </p:sp>
      <p:sp>
        <p:nvSpPr>
          <p:cNvPr id="20491" name="Text Box 10"/>
          <p:cNvSpPr txBox="1">
            <a:spLocks noChangeArrowheads="1"/>
          </p:cNvSpPr>
          <p:nvPr/>
        </p:nvSpPr>
        <p:spPr bwMode="auto">
          <a:xfrm>
            <a:off x="4419600" y="1106269"/>
            <a:ext cx="1043876" cy="646331"/>
          </a:xfrm>
          <a:prstGeom prst="rect">
            <a:avLst/>
          </a:prstGeom>
          <a:noFill/>
          <a:ln w="9525">
            <a:noFill/>
            <a:miter lim="800000"/>
            <a:headEnd/>
            <a:tailEnd/>
          </a:ln>
        </p:spPr>
        <p:txBody>
          <a:bodyPr wrap="none">
            <a:spAutoFit/>
          </a:bodyPr>
          <a:lstStyle/>
          <a:p>
            <a:r>
              <a:rPr lang="en-US" b="1" dirty="0">
                <a:solidFill>
                  <a:srgbClr val="0000FF"/>
                </a:solidFill>
                <a:latin typeface="Arial" pitchFamily="34" charset="0"/>
                <a:cs typeface="Arial" pitchFamily="34" charset="0"/>
              </a:rPr>
              <a:t>Ad-Hoc</a:t>
            </a:r>
          </a:p>
          <a:p>
            <a:r>
              <a:rPr lang="en-US" b="1" dirty="0">
                <a:solidFill>
                  <a:srgbClr val="0000FF"/>
                </a:solidFill>
                <a:latin typeface="Arial" pitchFamily="34" charset="0"/>
                <a:cs typeface="Arial" pitchFamily="34" charset="0"/>
              </a:rPr>
              <a:t>Queries</a:t>
            </a:r>
          </a:p>
        </p:txBody>
      </p:sp>
      <p:sp>
        <p:nvSpPr>
          <p:cNvPr id="20492" name="Line 11"/>
          <p:cNvSpPr>
            <a:spLocks noChangeShapeType="1"/>
          </p:cNvSpPr>
          <p:nvPr/>
        </p:nvSpPr>
        <p:spPr bwMode="auto">
          <a:xfrm>
            <a:off x="4876800" y="1676400"/>
            <a:ext cx="0" cy="457200"/>
          </a:xfrm>
          <a:prstGeom prst="line">
            <a:avLst/>
          </a:prstGeom>
          <a:noFill/>
          <a:ln w="28575">
            <a:solidFill>
              <a:schemeClr val="tx1"/>
            </a:solidFill>
            <a:round/>
            <a:headEnd type="triangle" w="med" len="med"/>
            <a:tailEnd type="triangle" w="med" len="med"/>
          </a:ln>
        </p:spPr>
        <p:txBody>
          <a:bodyPr/>
          <a:lstStyle/>
          <a:p>
            <a:endParaRPr lang="en-US">
              <a:latin typeface="Arial" pitchFamily="34" charset="0"/>
              <a:cs typeface="Arial" pitchFamily="34" charset="0"/>
            </a:endParaRPr>
          </a:p>
        </p:txBody>
      </p:sp>
      <p:sp>
        <p:nvSpPr>
          <p:cNvPr id="20493" name="Text Box 12"/>
          <p:cNvSpPr txBox="1">
            <a:spLocks noChangeArrowheads="1"/>
          </p:cNvSpPr>
          <p:nvPr/>
        </p:nvSpPr>
        <p:spPr bwMode="auto">
          <a:xfrm>
            <a:off x="6765924" y="2811363"/>
            <a:ext cx="941283" cy="369332"/>
          </a:xfrm>
          <a:prstGeom prst="rect">
            <a:avLst/>
          </a:prstGeom>
          <a:noFill/>
          <a:ln w="9525">
            <a:noFill/>
            <a:miter lim="800000"/>
            <a:headEnd/>
            <a:tailEnd/>
          </a:ln>
        </p:spPr>
        <p:txBody>
          <a:bodyPr wrap="none">
            <a:spAutoFit/>
          </a:bodyPr>
          <a:lstStyle/>
          <a:p>
            <a:r>
              <a:rPr lang="en-US" b="1" dirty="0">
                <a:solidFill>
                  <a:srgbClr val="0000FF"/>
                </a:solidFill>
                <a:latin typeface="Arial" pitchFamily="34" charset="0"/>
                <a:cs typeface="Arial" pitchFamily="34" charset="0"/>
              </a:rPr>
              <a:t>Output</a:t>
            </a:r>
          </a:p>
        </p:txBody>
      </p:sp>
      <p:sp>
        <p:nvSpPr>
          <p:cNvPr id="20494" name="Line 14"/>
          <p:cNvSpPr>
            <a:spLocks noChangeShapeType="1"/>
          </p:cNvSpPr>
          <p:nvPr/>
        </p:nvSpPr>
        <p:spPr bwMode="auto">
          <a:xfrm>
            <a:off x="5867400" y="3025676"/>
            <a:ext cx="914400" cy="0"/>
          </a:xfrm>
          <a:prstGeom prst="line">
            <a:avLst/>
          </a:prstGeom>
          <a:noFill/>
          <a:ln w="28575">
            <a:solidFill>
              <a:schemeClr val="tx1"/>
            </a:solidFill>
            <a:round/>
            <a:headEnd/>
            <a:tailEnd type="triangle" w="med" len="med"/>
          </a:ln>
        </p:spPr>
        <p:txBody>
          <a:bodyPr/>
          <a:lstStyle/>
          <a:p>
            <a:endParaRPr lang="en-US">
              <a:latin typeface="Arial" pitchFamily="34" charset="0"/>
              <a:cs typeface="Arial" pitchFamily="34" charset="0"/>
            </a:endParaRPr>
          </a:p>
        </p:txBody>
      </p:sp>
      <p:sp>
        <p:nvSpPr>
          <p:cNvPr id="20495" name="AutoShape 15"/>
          <p:cNvSpPr>
            <a:spLocks noChangeArrowheads="1"/>
          </p:cNvSpPr>
          <p:nvPr/>
        </p:nvSpPr>
        <p:spPr bwMode="auto">
          <a:xfrm>
            <a:off x="5463476" y="5029200"/>
            <a:ext cx="1676400" cy="1676400"/>
          </a:xfrm>
          <a:prstGeom prst="can">
            <a:avLst>
              <a:gd name="adj" fmla="val 28409"/>
            </a:avLst>
          </a:prstGeom>
          <a:solidFill>
            <a:srgbClr val="FFFF00">
              <a:alpha val="50195"/>
            </a:srgbClr>
          </a:solidFill>
          <a:ln w="9525">
            <a:solidFill>
              <a:schemeClr val="tx1"/>
            </a:solidFill>
            <a:round/>
            <a:headEnd/>
            <a:tailEnd/>
          </a:ln>
        </p:spPr>
        <p:txBody>
          <a:bodyPr wrap="none" anchor="ctr"/>
          <a:lstStyle/>
          <a:p>
            <a:pPr algn="ctr"/>
            <a:r>
              <a:rPr lang="en-US" b="1">
                <a:latin typeface="Arial" pitchFamily="34" charset="0"/>
                <a:cs typeface="Arial" pitchFamily="34" charset="0"/>
              </a:rPr>
              <a:t>Archival</a:t>
            </a:r>
          </a:p>
          <a:p>
            <a:pPr algn="ctr"/>
            <a:r>
              <a:rPr lang="en-US" b="1">
                <a:latin typeface="Arial" pitchFamily="34" charset="0"/>
                <a:cs typeface="Arial" pitchFamily="34" charset="0"/>
              </a:rPr>
              <a:t>Storage</a:t>
            </a:r>
          </a:p>
        </p:txBody>
      </p:sp>
      <p:sp>
        <p:nvSpPr>
          <p:cNvPr id="20496" name="Line 16"/>
          <p:cNvSpPr>
            <a:spLocks noChangeShapeType="1"/>
          </p:cNvSpPr>
          <p:nvPr/>
        </p:nvSpPr>
        <p:spPr bwMode="auto">
          <a:xfrm>
            <a:off x="5029200" y="3733800"/>
            <a:ext cx="1295400" cy="1295400"/>
          </a:xfrm>
          <a:prstGeom prst="line">
            <a:avLst/>
          </a:prstGeom>
          <a:noFill/>
          <a:ln w="28575">
            <a:solidFill>
              <a:schemeClr val="tx1"/>
            </a:solidFill>
            <a:round/>
            <a:headEnd type="triangle" w="med" len="med"/>
            <a:tailEnd type="triangle" w="med" len="med"/>
          </a:ln>
        </p:spPr>
        <p:txBody>
          <a:bodyPr/>
          <a:lstStyle/>
          <a:p>
            <a:endParaRPr lang="en-US">
              <a:latin typeface="Arial" pitchFamily="34" charset="0"/>
              <a:cs typeface="Arial" pitchFamily="34" charset="0"/>
            </a:endParaRPr>
          </a:p>
        </p:txBody>
      </p:sp>
      <p:sp>
        <p:nvSpPr>
          <p:cNvPr id="20497" name="Rectangle 18"/>
          <p:cNvSpPr>
            <a:spLocks noChangeArrowheads="1"/>
          </p:cNvSpPr>
          <p:nvPr/>
        </p:nvSpPr>
        <p:spPr bwMode="auto">
          <a:xfrm>
            <a:off x="4724400" y="2187476"/>
            <a:ext cx="1066800" cy="685800"/>
          </a:xfrm>
          <a:prstGeom prst="rect">
            <a:avLst/>
          </a:prstGeom>
          <a:solidFill>
            <a:srgbClr val="FFCC00"/>
          </a:solidFill>
          <a:ln w="9525">
            <a:solidFill>
              <a:schemeClr val="tx1"/>
            </a:solidFill>
            <a:miter lim="800000"/>
            <a:headEnd/>
            <a:tailEnd/>
          </a:ln>
        </p:spPr>
        <p:txBody>
          <a:bodyPr wrap="none" anchor="ctr"/>
          <a:lstStyle/>
          <a:p>
            <a:pPr algn="ctr"/>
            <a:r>
              <a:rPr lang="en-US" b="1" dirty="0">
                <a:latin typeface="Arial" pitchFamily="34" charset="0"/>
                <a:cs typeface="Arial" pitchFamily="34" charset="0"/>
              </a:rPr>
              <a:t>Standing</a:t>
            </a:r>
          </a:p>
          <a:p>
            <a:pPr algn="ctr"/>
            <a:r>
              <a:rPr lang="en-US" b="1" dirty="0">
                <a:latin typeface="Arial" pitchFamily="34" charset="0"/>
                <a:cs typeface="Arial" pitchFamily="34" charset="0"/>
              </a:rPr>
              <a:t>Queries</a:t>
            </a:r>
          </a:p>
        </p:txBody>
      </p:sp>
    </p:spTree>
    <p:extLst>
      <p:ext uri="{BB962C8B-B14F-4D97-AF65-F5344CB8AC3E}">
        <p14:creationId xmlns:p14="http://schemas.microsoft.com/office/powerpoint/2010/main" val="3765562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Problems on </a:t>
            </a:r>
            <a:r>
              <a:rPr lang="en-US" dirty="0" smtClean="0"/>
              <a:t>Data Streams</a:t>
            </a:r>
            <a:endParaRPr lang="en-US" dirty="0">
              <a:ea typeface="+mj-ea"/>
            </a:endParaRPr>
          </a:p>
        </p:txBody>
      </p:sp>
      <p:sp>
        <p:nvSpPr>
          <p:cNvPr id="23555" name="Content Placeholder 2"/>
          <p:cNvSpPr>
            <a:spLocks noGrp="1"/>
          </p:cNvSpPr>
          <p:nvPr>
            <p:ph idx="1"/>
          </p:nvPr>
        </p:nvSpPr>
        <p:spPr/>
        <p:txBody>
          <a:bodyPr>
            <a:normAutofit/>
          </a:bodyPr>
          <a:lstStyle/>
          <a:p>
            <a:r>
              <a:rPr lang="en-US" b="1" dirty="0" smtClean="0">
                <a:solidFill>
                  <a:srgbClr val="D60093"/>
                </a:solidFill>
              </a:rPr>
              <a:t>Types of queries one wants on answer on </a:t>
            </a:r>
            <a:br>
              <a:rPr lang="en-US" b="1" dirty="0" smtClean="0">
                <a:solidFill>
                  <a:srgbClr val="D60093"/>
                </a:solidFill>
              </a:rPr>
            </a:br>
            <a:r>
              <a:rPr lang="en-US" b="1" dirty="0" smtClean="0">
                <a:solidFill>
                  <a:srgbClr val="D60093"/>
                </a:solidFill>
              </a:rPr>
              <a:t>a data stream:</a:t>
            </a:r>
            <a:endParaRPr lang="en-US" b="1" dirty="0" smtClean="0">
              <a:solidFill>
                <a:schemeClr val="bg1">
                  <a:lumMod val="50000"/>
                </a:schemeClr>
              </a:solidFill>
            </a:endParaRPr>
          </a:p>
          <a:p>
            <a:pPr lvl="1"/>
            <a:r>
              <a:rPr lang="en-US" b="1" dirty="0" smtClean="0">
                <a:solidFill>
                  <a:srgbClr val="0000FF"/>
                </a:solidFill>
              </a:rPr>
              <a:t>Sampling data from a stream</a:t>
            </a:r>
          </a:p>
          <a:p>
            <a:pPr lvl="2"/>
            <a:r>
              <a:rPr lang="en-US" dirty="0" smtClean="0"/>
              <a:t>Construct a random sample</a:t>
            </a:r>
          </a:p>
          <a:p>
            <a:pPr lvl="1"/>
            <a:r>
              <a:rPr lang="en-US" b="1" dirty="0" smtClean="0">
                <a:solidFill>
                  <a:srgbClr val="0000FF"/>
                </a:solidFill>
              </a:rPr>
              <a:t>Queries over sliding windows</a:t>
            </a:r>
          </a:p>
          <a:p>
            <a:pPr lvl="2"/>
            <a:r>
              <a:rPr lang="en-US" dirty="0" smtClean="0"/>
              <a:t>Number of items of type </a:t>
            </a:r>
            <a:r>
              <a:rPr lang="en-US" b="1" i="1" dirty="0" smtClean="0"/>
              <a:t>x</a:t>
            </a:r>
            <a:r>
              <a:rPr lang="en-US" dirty="0" smtClean="0"/>
              <a:t> in the last </a:t>
            </a:r>
            <a:r>
              <a:rPr lang="en-US" b="1" i="1" dirty="0" smtClean="0"/>
              <a:t>k</a:t>
            </a:r>
            <a:r>
              <a:rPr lang="en-US" dirty="0" smtClean="0"/>
              <a:t> elements </a:t>
            </a:r>
            <a:br>
              <a:rPr lang="en-US" dirty="0" smtClean="0"/>
            </a:br>
            <a:r>
              <a:rPr lang="en-US" dirty="0" smtClean="0"/>
              <a:t>of the stream</a:t>
            </a:r>
          </a:p>
          <a:p>
            <a:pPr marL="457200" lvl="1" indent="0">
              <a:buNone/>
            </a:pPr>
            <a:endParaRPr lang="en-US" dirty="0"/>
          </a:p>
        </p:txBody>
      </p:sp>
      <p:sp>
        <p:nvSpPr>
          <p:cNvPr id="23558" name="Slide Number Placeholder 5"/>
          <p:cNvSpPr>
            <a:spLocks noGrp="1"/>
          </p:cNvSpPr>
          <p:nvPr>
            <p:ph type="sldNum" sz="quarter" idx="12"/>
          </p:nvPr>
        </p:nvSpPr>
        <p:spPr bwMode="auto">
          <a:noFill/>
          <a:ln>
            <a:miter lim="800000"/>
            <a:headEnd/>
            <a:tailEnd/>
          </a:ln>
        </p:spPr>
        <p:txBody>
          <a:bodyPr/>
          <a:lstStyle/>
          <a:p>
            <a:fld id="{5232EB16-7E4B-4BDE-B59F-4A8D30124568}" type="slidenum">
              <a:rPr lang="en-US"/>
              <a:pPr/>
              <a:t>9</a:t>
            </a:fld>
            <a:endParaRPr lang="en-US"/>
          </a:p>
        </p:txBody>
      </p:sp>
    </p:spTree>
    <p:extLst>
      <p:ext uri="{BB962C8B-B14F-4D97-AF65-F5344CB8AC3E}">
        <p14:creationId xmlns:p14="http://schemas.microsoft.com/office/powerpoint/2010/main" val="181214053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6.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ln w="38100">
          <a:solidFill>
            <a:srgbClr val="008000"/>
          </a:solidFill>
        </a:ln>
      </a:spPr>
      <a:bodyPr rtlCol="0" anchor="ctr"/>
      <a:lstStyle>
        <a:defPPr algn="ctr">
          <a:defRPr/>
        </a:defPPr>
      </a:lstStyle>
      <a:style>
        <a:lnRef idx="1">
          <a:schemeClr val="dk1"/>
        </a:lnRef>
        <a:fillRef idx="0">
          <a:schemeClr val="dk1"/>
        </a:fillRef>
        <a:effectRef idx="0">
          <a:schemeClr val="dk1"/>
        </a:effectRef>
        <a:fontRef idx="minor">
          <a:schemeClr val="tx1"/>
        </a:fontRef>
      </a:style>
    </a:spDef>
    <a:lnDef>
      <a:spPr>
        <a:ln w="28575"/>
      </a:spPr>
      <a:bodyPr/>
      <a:lstStyle/>
      <a:style>
        <a:lnRef idx="1">
          <a:schemeClr val="dk1"/>
        </a:lnRef>
        <a:fillRef idx="0">
          <a:schemeClr val="dk1"/>
        </a:fillRef>
        <a:effectRef idx="0">
          <a:schemeClr val="dk1"/>
        </a:effectRef>
        <a:fontRef idx="minor">
          <a:schemeClr val="tx1"/>
        </a:fontRef>
      </a:style>
    </a:lnDef>
    <a:txDef>
      <a:spPr>
        <a:noFill/>
      </a:spPr>
      <a:bodyPr wrap="none" rtlCol="0">
        <a:spAutoFit/>
      </a:bodyPr>
      <a:lstStyle>
        <a:defPPr>
          <a:defRPr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Penn">
  <a:themeElements>
    <a:clrScheme name="Penn">
      <a:dk1>
        <a:srgbClr val="0B4183"/>
      </a:dk1>
      <a:lt1>
        <a:sysClr val="window" lastClr="FFFFFF"/>
      </a:lt1>
      <a:dk2>
        <a:srgbClr val="212121"/>
      </a:dk2>
      <a:lt2>
        <a:srgbClr val="CDD0D1"/>
      </a:lt2>
      <a:accent1>
        <a:srgbClr val="A93023"/>
      </a:accent1>
      <a:accent2>
        <a:srgbClr val="7F7F7F"/>
      </a:accent2>
      <a:accent3>
        <a:srgbClr val="1186C3"/>
      </a:accent3>
      <a:accent4>
        <a:srgbClr val="702017"/>
      </a:accent4>
      <a:accent5>
        <a:srgbClr val="B4D3F8"/>
      </a:accent5>
      <a:accent6>
        <a:srgbClr val="1186C3"/>
      </a:accent6>
      <a:hlink>
        <a:srgbClr val="3085ED"/>
      </a:hlink>
      <a:folHlink>
        <a:srgbClr val="0070C0"/>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Lecture Slide" id="{4F434F8D-F868-9242-AC3A-201D64C651F0}" vid="{96E9793C-346A-7742-A344-97DB0A3B505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31449</TotalTime>
  <Words>4418</Words>
  <Application>Microsoft Office PowerPoint</Application>
  <PresentationFormat>On-screen Show (4:3)</PresentationFormat>
  <Paragraphs>383</Paragraphs>
  <Slides>30</Slides>
  <Notes>14</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30</vt:i4>
      </vt:variant>
    </vt:vector>
  </HeadingPairs>
  <TitlesOfParts>
    <vt:vector size="43" baseType="lpstr">
      <vt:lpstr>ＭＳ Ｐゴシック</vt:lpstr>
      <vt:lpstr>Arial</vt:lpstr>
      <vt:lpstr>Calibri</vt:lpstr>
      <vt:lpstr>Cambria Math</vt:lpstr>
      <vt:lpstr>Constantia</vt:lpstr>
      <vt:lpstr>Corbel</vt:lpstr>
      <vt:lpstr>Franklin Gothic Demi</vt:lpstr>
      <vt:lpstr>Tahoma</vt:lpstr>
      <vt:lpstr>Times New Roman</vt:lpstr>
      <vt:lpstr>Wingdings</vt:lpstr>
      <vt:lpstr>Wingdings 2</vt:lpstr>
      <vt:lpstr>Module</vt:lpstr>
      <vt:lpstr>Penn</vt:lpstr>
      <vt:lpstr>Data Intensive and Cloud Computing Data Streams Lecture 10</vt:lpstr>
      <vt:lpstr>Data Streams</vt:lpstr>
      <vt:lpstr>What is time series data?</vt:lpstr>
      <vt:lpstr>PowerPoint Presentation</vt:lpstr>
      <vt:lpstr>Lots of other data are sequences</vt:lpstr>
      <vt:lpstr>The Stream Model</vt:lpstr>
      <vt:lpstr>Side note: SGD is a Streaming Alg.</vt:lpstr>
      <vt:lpstr>General Stream Processing Model</vt:lpstr>
      <vt:lpstr>Problems on Data Streams</vt:lpstr>
      <vt:lpstr>Problems on Data Streams</vt:lpstr>
      <vt:lpstr>Applications (1)</vt:lpstr>
      <vt:lpstr>Applications (2)</vt:lpstr>
      <vt:lpstr>Sampling from a Data Stream: Sampling a fixed proportion</vt:lpstr>
      <vt:lpstr>Sampling from a Data Stream</vt:lpstr>
      <vt:lpstr>Sampling a Fixed Proportion</vt:lpstr>
      <vt:lpstr>Problem with Naïve Approach</vt:lpstr>
      <vt:lpstr>Solution: Sample Users</vt:lpstr>
      <vt:lpstr>Generalized Solution</vt:lpstr>
      <vt:lpstr>Bloom Filters </vt:lpstr>
      <vt:lpstr>Filtering Stream Content</vt:lpstr>
      <vt:lpstr>Role of the Bloom Filter</vt:lpstr>
      <vt:lpstr>Example: Filtering Chunks</vt:lpstr>
      <vt:lpstr>How a Bloom Filter Works</vt:lpstr>
      <vt:lpstr>Example: Bloom Filter</vt:lpstr>
      <vt:lpstr>Example – Continued</vt:lpstr>
      <vt:lpstr>Bloom Filter Lookup</vt:lpstr>
      <vt:lpstr>Example: Lookup</vt:lpstr>
      <vt:lpstr>Performance of Bloom Filters</vt:lpstr>
      <vt:lpstr>Throwing Darts</vt:lpstr>
      <vt:lpstr>Example: Throwing Darts</vt:lpstr>
    </vt:vector>
  </TitlesOfParts>
  <Company>Carnegie Mellon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jure</dc:creator>
  <cp:lastModifiedBy>Eduard C. Dragut</cp:lastModifiedBy>
  <cp:revision>1389</cp:revision>
  <cp:lastPrinted>2011-10-20T04:01:43Z</cp:lastPrinted>
  <dcterms:created xsi:type="dcterms:W3CDTF">2009-06-12T17:14:38Z</dcterms:created>
  <dcterms:modified xsi:type="dcterms:W3CDTF">2018-12-10T22:27:30Z</dcterms:modified>
</cp:coreProperties>
</file>