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  <p:sldMasterId id="2147483804" r:id="rId2"/>
  </p:sldMasterIdLst>
  <p:notesMasterIdLst>
    <p:notesMasterId r:id="rId61"/>
  </p:notesMasterIdLst>
  <p:handoutMasterIdLst>
    <p:handoutMasterId r:id="rId62"/>
  </p:handoutMasterIdLst>
  <p:sldIdLst>
    <p:sldId id="346" r:id="rId3"/>
    <p:sldId id="256" r:id="rId4"/>
    <p:sldId id="257" r:id="rId5"/>
    <p:sldId id="258" r:id="rId6"/>
    <p:sldId id="359" r:id="rId7"/>
    <p:sldId id="259" r:id="rId8"/>
    <p:sldId id="335" r:id="rId9"/>
    <p:sldId id="262" r:id="rId10"/>
    <p:sldId id="333" r:id="rId11"/>
    <p:sldId id="348" r:id="rId12"/>
    <p:sldId id="263" r:id="rId13"/>
    <p:sldId id="268" r:id="rId14"/>
    <p:sldId id="350" r:id="rId15"/>
    <p:sldId id="270" r:id="rId16"/>
    <p:sldId id="354" r:id="rId17"/>
    <p:sldId id="271" r:id="rId18"/>
    <p:sldId id="360" r:id="rId19"/>
    <p:sldId id="361" r:id="rId20"/>
    <p:sldId id="272" r:id="rId21"/>
    <p:sldId id="275" r:id="rId22"/>
    <p:sldId id="355" r:id="rId23"/>
    <p:sldId id="279" r:id="rId24"/>
    <p:sldId id="284" r:id="rId25"/>
    <p:sldId id="285" r:id="rId26"/>
    <p:sldId id="286" r:id="rId27"/>
    <p:sldId id="290" r:id="rId28"/>
    <p:sldId id="287" r:id="rId29"/>
    <p:sldId id="264" r:id="rId30"/>
    <p:sldId id="288" r:id="rId31"/>
    <p:sldId id="289" r:id="rId32"/>
    <p:sldId id="362" r:id="rId33"/>
    <p:sldId id="356" r:id="rId34"/>
    <p:sldId id="291" r:id="rId35"/>
    <p:sldId id="293" r:id="rId36"/>
    <p:sldId id="292" r:id="rId37"/>
    <p:sldId id="357" r:id="rId38"/>
    <p:sldId id="294" r:id="rId39"/>
    <p:sldId id="295" r:id="rId40"/>
    <p:sldId id="358" r:id="rId41"/>
    <p:sldId id="336" r:id="rId42"/>
    <p:sldId id="296" r:id="rId43"/>
    <p:sldId id="297" r:id="rId44"/>
    <p:sldId id="298" r:id="rId45"/>
    <p:sldId id="299" r:id="rId46"/>
    <p:sldId id="301" r:id="rId47"/>
    <p:sldId id="302" r:id="rId48"/>
    <p:sldId id="303" r:id="rId49"/>
    <p:sldId id="351" r:id="rId50"/>
    <p:sldId id="353" r:id="rId51"/>
    <p:sldId id="352" r:id="rId52"/>
    <p:sldId id="337" r:id="rId53"/>
    <p:sldId id="305" r:id="rId54"/>
    <p:sldId id="338" r:id="rId55"/>
    <p:sldId id="306" r:id="rId56"/>
    <p:sldId id="339" r:id="rId57"/>
    <p:sldId id="340" r:id="rId58"/>
    <p:sldId id="341" r:id="rId59"/>
    <p:sldId id="345" r:id="rId60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Helvetica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34">
          <p15:clr>
            <a:srgbClr val="A4A3A4"/>
          </p15:clr>
        </p15:guide>
        <p15:guide id="2" pos="5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800" y="96"/>
      </p:cViewPr>
      <p:guideLst>
        <p:guide orient="horz" pos="734"/>
        <p:guide pos="5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tableStyles" Target="tableStyles.xml"/><Relationship Id="rId5" Type="http://schemas.openxmlformats.org/officeDocument/2006/relationships/slide" Target="slides/slide3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2">
            <a:extLst>
              <a:ext uri="{FF2B5EF4-FFF2-40B4-BE49-F238E27FC236}">
                <a16:creationId xmlns:a16="http://schemas.microsoft.com/office/drawing/2014/main" id="{561BEFEB-FDCA-8D2D-D17B-E41599611C1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t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Helvetic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3459" name="Rectangle 3">
            <a:extLst>
              <a:ext uri="{FF2B5EF4-FFF2-40B4-BE49-F238E27FC236}">
                <a16:creationId xmlns:a16="http://schemas.microsoft.com/office/drawing/2014/main" id="{4651C5B3-550C-2BAA-6FBE-664B0E3B870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300">
                <a:latin typeface="Helvetic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3460" name="Rectangle 4">
            <a:extLst>
              <a:ext uri="{FF2B5EF4-FFF2-40B4-BE49-F238E27FC236}">
                <a16:creationId xmlns:a16="http://schemas.microsoft.com/office/drawing/2014/main" id="{F173D82A-38E2-38A3-82AD-8F685F2E24A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b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Helvetic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3461" name="Rectangle 5">
            <a:extLst>
              <a:ext uri="{FF2B5EF4-FFF2-40B4-BE49-F238E27FC236}">
                <a16:creationId xmlns:a16="http://schemas.microsoft.com/office/drawing/2014/main" id="{9FB54D7F-6434-50D7-A6E1-6F80882153D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300" smtClean="0"/>
            </a:lvl1pPr>
          </a:lstStyle>
          <a:p>
            <a:pPr>
              <a:defRPr/>
            </a:pPr>
            <a:fld id="{AAE20902-EDDC-48F2-93AD-2FFD102390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BCAA531-6FF7-8EDA-0191-732E221556F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ctr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79A7CD69-BB89-1BD6-FC35-DB74A159B6A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ctr" anchorCtr="0" compatLnSpc="1">
            <a:prstTxWarp prst="textNoShape">
              <a:avLst/>
            </a:prstTxWarp>
          </a:bodyPr>
          <a:lstStyle>
            <a:lvl1pPr algn="r" defTabSz="930275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4F4BDEE4-3A22-7410-FF0A-341EDA878456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9EA8659A-639B-2D4A-0953-1390798D06B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0"/>
            <a:r>
              <a:rPr lang="en-US" noProof="0"/>
              <a:t>Second level</a:t>
            </a:r>
          </a:p>
          <a:p>
            <a:pPr lvl="0"/>
            <a:r>
              <a:rPr lang="en-US" noProof="0"/>
              <a:t>Third level</a:t>
            </a:r>
          </a:p>
          <a:p>
            <a:pPr lvl="0"/>
            <a:r>
              <a:rPr lang="en-US" noProof="0"/>
              <a:t>Fourth level</a:t>
            </a:r>
          </a:p>
          <a:p>
            <a:pPr lvl="0"/>
            <a:r>
              <a:rPr lang="en-US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994EBAD6-382A-0ACD-D1C3-475832DF123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b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26518066-8FE6-C84B-83B8-02913249FA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3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6462A6AA-E8CB-45E0-96CC-B269D442C7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C3158ED1-6E1D-940B-114B-A3B0118A76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16E9037-4708-4D36-8BE9-1CD3C9B2ACFA}" type="slidenum">
              <a:rPr lang="en-US" altLang="en-US" sz="1300"/>
              <a:pPr>
                <a:spcBef>
                  <a:spcPct val="0"/>
                </a:spcBef>
              </a:pPr>
              <a:t>1</a:t>
            </a:fld>
            <a:endParaRPr lang="en-US" altLang="en-US" sz="13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FA297403-7A0E-4B25-B49A-5F4396ABE6C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79513" y="696913"/>
            <a:ext cx="4641850" cy="3481387"/>
          </a:xfrm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C6556EB5-5824-54FD-4149-863D29F40A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58CB8E3E-29BA-D2A5-62FB-42BFB4CD74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F4C9E84-17F3-4699-AC3E-9CC91AB3EF11}" type="slidenum">
              <a:rPr lang="en-US" altLang="en-US" sz="1300"/>
              <a:pPr>
                <a:spcBef>
                  <a:spcPct val="0"/>
                </a:spcBef>
              </a:pPr>
              <a:t>11</a:t>
            </a:fld>
            <a:endParaRPr lang="en-US" altLang="en-US" sz="1300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BC7DECDB-32D3-A1CA-E8A5-7BBDB4E7F6D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C7C467D8-5218-2870-B5B9-979C928AF9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9C55B883-E8A6-A83A-60F6-47B6AD24FB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A422094-0E51-426F-B59B-712C7134EAB8}" type="slidenum">
              <a:rPr lang="en-US" altLang="en-US" sz="1300"/>
              <a:pPr>
                <a:spcBef>
                  <a:spcPct val="0"/>
                </a:spcBef>
              </a:pPr>
              <a:t>12</a:t>
            </a:fld>
            <a:endParaRPr lang="en-US" altLang="en-US" sz="1300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4EB5AE2A-E775-B8A7-0B6C-66ADC3A7F47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FE284A3B-D670-27AC-ED54-59BC80FCDE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AE84055A-ECE7-090E-DE08-23448866B79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27" tIns="46514" rIns="93027" bIns="46514" anchor="b"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</a:pPr>
            <a:fld id="{8860AA34-0221-4FCB-9D9B-CD4A5502D898}" type="slidenum">
              <a:rPr lang="en-US" altLang="en-US" sz="1300"/>
              <a:pPr algn="r">
                <a:spcBef>
                  <a:spcPct val="0"/>
                </a:spcBef>
              </a:pPr>
              <a:t>13</a:t>
            </a:fld>
            <a:endParaRPr lang="en-US" altLang="en-US" sz="1300"/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F3041204-0759-FBC7-C457-33A1BE1B2DF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C9C182DD-DF45-1C81-0970-C4565328E0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C92EBF0F-5DDF-788A-703D-AE3DE2E82A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7C6BC08-1D7A-4F1E-9DCE-0E28410321A3}" type="slidenum">
              <a:rPr lang="en-US" altLang="en-US" sz="1300"/>
              <a:pPr>
                <a:spcBef>
                  <a:spcPct val="0"/>
                </a:spcBef>
              </a:pPr>
              <a:t>14</a:t>
            </a:fld>
            <a:endParaRPr lang="en-US" altLang="en-US" sz="1300"/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B174E6A9-C117-5078-45E4-9813591D36E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A843F6EA-9F6B-295F-7EAF-8F64970D35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A8A67428-F9E5-0902-CBD2-0F2E959026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FE07ADB-D971-4B4E-9B38-916CEE785AC4}" type="slidenum">
              <a:rPr lang="en-US" altLang="en-US" sz="1300"/>
              <a:pPr>
                <a:spcBef>
                  <a:spcPct val="0"/>
                </a:spcBef>
              </a:pPr>
              <a:t>15</a:t>
            </a:fld>
            <a:endParaRPr lang="en-US" altLang="en-US" sz="1300"/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6EBC8D9D-FBC3-FC28-602D-0F3BE5B3C65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41A39D2C-754E-C38A-8FFE-15BC253EED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109CA42E-8C7D-6A01-36CE-0AD207779C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65C62B6-990F-49F0-846B-7A9B36AF8259}" type="slidenum">
              <a:rPr lang="en-US" altLang="en-US" sz="1300"/>
              <a:pPr>
                <a:spcBef>
                  <a:spcPct val="0"/>
                </a:spcBef>
              </a:pPr>
              <a:t>16</a:t>
            </a:fld>
            <a:endParaRPr lang="en-US" altLang="en-US" sz="1300"/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CBCE58FB-FC06-217D-4E8B-C8FDB31853B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28C8CAF2-AF4E-B089-4C5C-7E730BC209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7E193E5C-0FB2-C67C-C414-51F0BD914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B702F91E-365F-4A52-C93E-3BED4BE6A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000" i="1"/>
              <a:t>13</a:t>
            </a:r>
          </a:p>
        </p:txBody>
      </p:sp>
      <p:sp>
        <p:nvSpPr>
          <p:cNvPr id="51204" name="Rectangle 4">
            <a:extLst>
              <a:ext uri="{FF2B5EF4-FFF2-40B4-BE49-F238E27FC236}">
                <a16:creationId xmlns:a16="http://schemas.microsoft.com/office/drawing/2014/main" id="{D22FEAAC-F1F7-ACBC-23F8-1501AFA4F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51205" name="Rectangle 5">
            <a:extLst>
              <a:ext uri="{FF2B5EF4-FFF2-40B4-BE49-F238E27FC236}">
                <a16:creationId xmlns:a16="http://schemas.microsoft.com/office/drawing/2014/main" id="{DE55FC75-4A1B-92C9-3AEE-74F500CE4C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51206" name="Rectangle 6">
            <a:extLst>
              <a:ext uri="{FF2B5EF4-FFF2-40B4-BE49-F238E27FC236}">
                <a16:creationId xmlns:a16="http://schemas.microsoft.com/office/drawing/2014/main" id="{19356D1A-0B83-CB14-737E-0DA85D28B19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1207" name="Rectangle 7">
            <a:extLst>
              <a:ext uri="{FF2B5EF4-FFF2-40B4-BE49-F238E27FC236}">
                <a16:creationId xmlns:a16="http://schemas.microsoft.com/office/drawing/2014/main" id="{AED5B311-1E3A-B10D-4E59-AD11C4E501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33C408FA-B9D9-57CF-4E26-DBF4484DD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F32CB254-15B5-4B8B-5507-7DEDB931F5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000" i="1"/>
              <a:t>13</a:t>
            </a:r>
          </a:p>
        </p:txBody>
      </p:sp>
      <p:sp>
        <p:nvSpPr>
          <p:cNvPr id="53252" name="Rectangle 4">
            <a:extLst>
              <a:ext uri="{FF2B5EF4-FFF2-40B4-BE49-F238E27FC236}">
                <a16:creationId xmlns:a16="http://schemas.microsoft.com/office/drawing/2014/main" id="{E9490F6E-7168-3BFA-F45A-870EEA1389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53253" name="Rectangle 5">
            <a:extLst>
              <a:ext uri="{FF2B5EF4-FFF2-40B4-BE49-F238E27FC236}">
                <a16:creationId xmlns:a16="http://schemas.microsoft.com/office/drawing/2014/main" id="{1AC43746-D266-D01E-E1CD-CC21AC7C0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endParaRPr lang="en-US" altLang="en-US" sz="2400"/>
          </a:p>
        </p:txBody>
      </p:sp>
      <p:sp>
        <p:nvSpPr>
          <p:cNvPr id="53254" name="Rectangle 6">
            <a:extLst>
              <a:ext uri="{FF2B5EF4-FFF2-40B4-BE49-F238E27FC236}">
                <a16:creationId xmlns:a16="http://schemas.microsoft.com/office/drawing/2014/main" id="{B32DF037-1484-5CC4-47E3-06CAD2F41E0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3255" name="Rectangle 7">
            <a:extLst>
              <a:ext uri="{FF2B5EF4-FFF2-40B4-BE49-F238E27FC236}">
                <a16:creationId xmlns:a16="http://schemas.microsoft.com/office/drawing/2014/main" id="{0FF90851-42F1-FD69-2D54-28C528F0F8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6F8A8DF0-AE22-C65E-722C-05F30D8908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E164C9D-4D8A-498E-BAC7-D5D1FCC101AD}" type="slidenum">
              <a:rPr lang="en-US" altLang="en-US" sz="1300"/>
              <a:pPr>
                <a:spcBef>
                  <a:spcPct val="0"/>
                </a:spcBef>
              </a:pPr>
              <a:t>19</a:t>
            </a:fld>
            <a:endParaRPr lang="en-US" altLang="en-US" sz="1300"/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03F07995-A5A7-3278-72D9-609AB127E6F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D45F49F4-AEF1-6FC1-BC47-6073BE62F5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>
            <a:extLst>
              <a:ext uri="{FF2B5EF4-FFF2-40B4-BE49-F238E27FC236}">
                <a16:creationId xmlns:a16="http://schemas.microsoft.com/office/drawing/2014/main" id="{290A05E1-A0EF-9961-DBF3-2798985369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BBB037-22F2-4055-9FE2-AF751BA357F4}" type="slidenum">
              <a:rPr lang="en-US" altLang="en-US" sz="1300"/>
              <a:pPr>
                <a:spcBef>
                  <a:spcPct val="0"/>
                </a:spcBef>
              </a:pPr>
              <a:t>20</a:t>
            </a:fld>
            <a:endParaRPr lang="en-US" altLang="en-US" sz="1300"/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7A0631B8-AB4D-C602-542A-413D1890244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CF59B9F1-F979-345A-945D-D06E4A908B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11D01498-16CF-216E-6783-769389FA80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7412B23-42FF-43A1-A219-EC3560904225}" type="slidenum">
              <a:rPr lang="en-US" altLang="en-US" sz="1300"/>
              <a:pPr>
                <a:spcBef>
                  <a:spcPct val="0"/>
                </a:spcBef>
              </a:pPr>
              <a:t>2</a:t>
            </a:fld>
            <a:endParaRPr lang="en-US" altLang="en-US" sz="13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0FD2B3D3-FC24-DFB0-DAEC-A6D58E69EFA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3AE0EB3B-56AC-D1F4-F24F-D0503D7532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1F8356FE-5894-9DF8-3F54-165691F7CE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E023EE7-A78A-4BD2-B1C4-5EB3CA2129E0}" type="slidenum">
              <a:rPr lang="en-US" altLang="en-US" sz="1300"/>
              <a:pPr>
                <a:spcBef>
                  <a:spcPct val="0"/>
                </a:spcBef>
              </a:pPr>
              <a:t>22</a:t>
            </a:fld>
            <a:endParaRPr lang="en-US" altLang="en-US" sz="1300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1ABF6FD2-8838-7F56-F6AB-454E12FAB7C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A7D907B1-15CA-4F57-3335-1351CB92C2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AB4BD0B7-289B-6485-798A-ACDE27DAC7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FEE891F-9753-4FFB-AB85-C576FEB0CC86}" type="slidenum">
              <a:rPr lang="en-US" altLang="en-US" sz="1300"/>
              <a:pPr>
                <a:spcBef>
                  <a:spcPct val="0"/>
                </a:spcBef>
              </a:pPr>
              <a:t>23</a:t>
            </a:fld>
            <a:endParaRPr lang="en-US" altLang="en-US" sz="1300"/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70909866-D4AB-7588-9876-4D2331052BC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B78E5102-48BD-C401-2017-E4D43153DA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F81B2C40-7A08-47AF-2A9A-F9E36F73C7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5D6743A-6B76-4A2D-ADC9-B7F53E70C30E}" type="slidenum">
              <a:rPr lang="en-US" altLang="en-US" sz="1300"/>
              <a:pPr>
                <a:spcBef>
                  <a:spcPct val="0"/>
                </a:spcBef>
              </a:pPr>
              <a:t>24</a:t>
            </a:fld>
            <a:endParaRPr lang="en-US" altLang="en-US" sz="1300"/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231D9F21-8299-2A5A-98FE-5FB33CB4B9E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77456C8C-4D76-BA10-70F8-1648C8EFB2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7B241FC4-F0BE-2102-E952-85CDB90D62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4468D39-0E12-4574-AF04-4678D73F1C96}" type="slidenum">
              <a:rPr lang="en-US" altLang="en-US" sz="1300"/>
              <a:pPr>
                <a:spcBef>
                  <a:spcPct val="0"/>
                </a:spcBef>
              </a:pPr>
              <a:t>25</a:t>
            </a:fld>
            <a:endParaRPr lang="en-US" altLang="en-US" sz="13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A87ADC8E-4F28-EC59-E439-8CAD32E4D8A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13544471-7F0E-CE38-3C0C-69E7E78601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0EA6AD32-249F-5408-3E76-71F6793196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B7F6D6E-C55F-4A46-ABD9-CB46504066E1}" type="slidenum">
              <a:rPr lang="en-US" altLang="en-US" sz="1300"/>
              <a:pPr>
                <a:spcBef>
                  <a:spcPct val="0"/>
                </a:spcBef>
              </a:pPr>
              <a:t>26</a:t>
            </a:fld>
            <a:endParaRPr lang="en-US" altLang="en-US" sz="1300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83EC8B41-90A7-4ECC-39CC-EE8ABEB7786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359337EF-EEAB-0D0D-72FE-07B38E0E42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>
            <a:extLst>
              <a:ext uri="{FF2B5EF4-FFF2-40B4-BE49-F238E27FC236}">
                <a16:creationId xmlns:a16="http://schemas.microsoft.com/office/drawing/2014/main" id="{2B32FA65-98BD-BCE2-8C5A-26EB0F5580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F2939FD-284C-45F3-980F-EDBAC3352364}" type="slidenum">
              <a:rPr lang="en-US" altLang="en-US" sz="1300"/>
              <a:pPr>
                <a:spcBef>
                  <a:spcPct val="0"/>
                </a:spcBef>
              </a:pPr>
              <a:t>27</a:t>
            </a:fld>
            <a:endParaRPr lang="en-US" altLang="en-US" sz="1300"/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8614A086-AACC-2ED0-F2BC-6D37D53E0C8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C67D636A-4FE0-9194-D5DA-6244E35B40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>
            <a:extLst>
              <a:ext uri="{FF2B5EF4-FFF2-40B4-BE49-F238E27FC236}">
                <a16:creationId xmlns:a16="http://schemas.microsoft.com/office/drawing/2014/main" id="{CA01992C-958B-8895-D73E-F1E30C8284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88B9E69-0172-4202-869F-26778A358B6D}" type="slidenum">
              <a:rPr lang="en-US" altLang="en-US" sz="1300"/>
              <a:pPr>
                <a:spcBef>
                  <a:spcPct val="0"/>
                </a:spcBef>
              </a:pPr>
              <a:t>28</a:t>
            </a:fld>
            <a:endParaRPr lang="en-US" altLang="en-US" sz="1300"/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id="{65F31443-744D-540F-964E-E3061501C76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>
            <a:extLst>
              <a:ext uri="{FF2B5EF4-FFF2-40B4-BE49-F238E27FC236}">
                <a16:creationId xmlns:a16="http://schemas.microsoft.com/office/drawing/2014/main" id="{AA1E30E8-FC26-AB3F-843F-25C5DE0034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>
            <a:extLst>
              <a:ext uri="{FF2B5EF4-FFF2-40B4-BE49-F238E27FC236}">
                <a16:creationId xmlns:a16="http://schemas.microsoft.com/office/drawing/2014/main" id="{C2CD1B66-71EB-CF44-B821-72CA68B261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6F78D17-572D-49DB-8FE6-BD8B0C9BA9B5}" type="slidenum">
              <a:rPr lang="en-US" altLang="en-US" sz="1300"/>
              <a:pPr>
                <a:spcBef>
                  <a:spcPct val="0"/>
                </a:spcBef>
              </a:pPr>
              <a:t>29</a:t>
            </a:fld>
            <a:endParaRPr lang="en-US" altLang="en-US" sz="1300"/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CA48A20A-47BF-E830-9A77-7B0A0806531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E34C5BFC-20A8-67E5-5550-5B78C5220C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>
            <a:extLst>
              <a:ext uri="{FF2B5EF4-FFF2-40B4-BE49-F238E27FC236}">
                <a16:creationId xmlns:a16="http://schemas.microsoft.com/office/drawing/2014/main" id="{FDE910F8-9561-ADB6-19D3-F5C0906CBA4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A9E8AE3-2DE6-4DA3-9050-1E00D8B13809}" type="slidenum">
              <a:rPr lang="en-US" altLang="en-US" sz="1300"/>
              <a:pPr>
                <a:spcBef>
                  <a:spcPct val="0"/>
                </a:spcBef>
              </a:pPr>
              <a:t>30</a:t>
            </a:fld>
            <a:endParaRPr lang="en-US" altLang="en-US" sz="1300"/>
          </a:p>
        </p:txBody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39814DD6-A9E6-DE19-2735-F19A0815714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>
            <a:extLst>
              <a:ext uri="{FF2B5EF4-FFF2-40B4-BE49-F238E27FC236}">
                <a16:creationId xmlns:a16="http://schemas.microsoft.com/office/drawing/2014/main" id="{0E842B59-14C0-8523-BC8C-1DA5876C1B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>
            <a:extLst>
              <a:ext uri="{FF2B5EF4-FFF2-40B4-BE49-F238E27FC236}">
                <a16:creationId xmlns:a16="http://schemas.microsoft.com/office/drawing/2014/main" id="{86715138-DB52-4200-9960-047C3264A8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3FD639F-D0FB-48FF-9F4B-0BD4A64EF312}" type="slidenum">
              <a:rPr lang="en-US" altLang="en-US" sz="1300"/>
              <a:pPr>
                <a:spcBef>
                  <a:spcPct val="0"/>
                </a:spcBef>
              </a:pPr>
              <a:t>32</a:t>
            </a:fld>
            <a:endParaRPr lang="en-US" altLang="en-US" sz="1300"/>
          </a:p>
        </p:txBody>
      </p:sp>
      <p:sp>
        <p:nvSpPr>
          <p:cNvPr id="79875" name="Rectangle 2">
            <a:extLst>
              <a:ext uri="{FF2B5EF4-FFF2-40B4-BE49-F238E27FC236}">
                <a16:creationId xmlns:a16="http://schemas.microsoft.com/office/drawing/2014/main" id="{8F20D148-E4DB-42CE-9084-DBF1B23F83A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>
            <a:extLst>
              <a:ext uri="{FF2B5EF4-FFF2-40B4-BE49-F238E27FC236}">
                <a16:creationId xmlns:a16="http://schemas.microsoft.com/office/drawing/2014/main" id="{BE006B25-8418-2EAD-1185-650F696D05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C0124278-4345-E638-FFAA-CF67EF838F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C93E807-7D64-48DC-AAC7-8DEBD2BC68C5}" type="slidenum">
              <a:rPr lang="en-US" altLang="en-US" sz="1300"/>
              <a:pPr>
                <a:spcBef>
                  <a:spcPct val="0"/>
                </a:spcBef>
              </a:pPr>
              <a:t>3</a:t>
            </a:fld>
            <a:endParaRPr lang="en-US" altLang="en-US" sz="13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409AB2CA-8D3D-5A25-7FAE-13BDEB72589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4F13D982-40F4-56C7-CBBA-A73CE38636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>
            <a:extLst>
              <a:ext uri="{FF2B5EF4-FFF2-40B4-BE49-F238E27FC236}">
                <a16:creationId xmlns:a16="http://schemas.microsoft.com/office/drawing/2014/main" id="{60654B29-3B0E-69B6-EF72-011CE9834DC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8752025-71FD-4FF6-8A1A-D4EA771BCF94}" type="slidenum">
              <a:rPr lang="en-US" altLang="en-US" sz="1300"/>
              <a:pPr>
                <a:spcBef>
                  <a:spcPct val="0"/>
                </a:spcBef>
              </a:pPr>
              <a:t>33</a:t>
            </a:fld>
            <a:endParaRPr lang="en-US" altLang="en-US" sz="1300"/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FFBF1936-D10D-00DB-D83C-9404BC51FA9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BC0E73C3-9A10-45A6-8C66-25C5FD11A5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>
            <a:extLst>
              <a:ext uri="{FF2B5EF4-FFF2-40B4-BE49-F238E27FC236}">
                <a16:creationId xmlns:a16="http://schemas.microsoft.com/office/drawing/2014/main" id="{CB6B939C-1975-3BA5-0EAF-01BA2C5EA1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A170E01-231D-4295-A3F1-70F2163C8C05}" type="slidenum">
              <a:rPr lang="en-US" altLang="en-US" sz="1300"/>
              <a:pPr>
                <a:spcBef>
                  <a:spcPct val="0"/>
                </a:spcBef>
              </a:pPr>
              <a:t>34</a:t>
            </a:fld>
            <a:endParaRPr lang="en-US" altLang="en-US" sz="1300"/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52259526-0940-ED71-5317-BBAF2D9BBE7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>
            <a:extLst>
              <a:ext uri="{FF2B5EF4-FFF2-40B4-BE49-F238E27FC236}">
                <a16:creationId xmlns:a16="http://schemas.microsoft.com/office/drawing/2014/main" id="{27F936C4-5D05-3F47-AB4C-90CBEC2BB5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>
            <a:extLst>
              <a:ext uri="{FF2B5EF4-FFF2-40B4-BE49-F238E27FC236}">
                <a16:creationId xmlns:a16="http://schemas.microsoft.com/office/drawing/2014/main" id="{171F258C-927A-8062-789F-509AB3FC31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2CD840C-BD98-4BEF-9FCD-61499EC717E7}" type="slidenum">
              <a:rPr lang="en-US" altLang="en-US" sz="1300"/>
              <a:pPr>
                <a:spcBef>
                  <a:spcPct val="0"/>
                </a:spcBef>
              </a:pPr>
              <a:t>35</a:t>
            </a:fld>
            <a:endParaRPr lang="en-US" altLang="en-US" sz="1300"/>
          </a:p>
        </p:txBody>
      </p:sp>
      <p:sp>
        <p:nvSpPr>
          <p:cNvPr id="86019" name="Rectangle 2">
            <a:extLst>
              <a:ext uri="{FF2B5EF4-FFF2-40B4-BE49-F238E27FC236}">
                <a16:creationId xmlns:a16="http://schemas.microsoft.com/office/drawing/2014/main" id="{6D81E295-0C5D-F5A4-3B12-AA5B540F60E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>
            <a:extLst>
              <a:ext uri="{FF2B5EF4-FFF2-40B4-BE49-F238E27FC236}">
                <a16:creationId xmlns:a16="http://schemas.microsoft.com/office/drawing/2014/main" id="{8CAF93E9-5F39-4DE6-62AD-A22AB36374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9A02B171-0FA4-7516-B30D-D4D619614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endParaRPr lang="en-US" altLang="en-US" sz="1600">
              <a:latin typeface="Helvetica" panose="020B0604020202020204" pitchFamily="34" charset="0"/>
            </a:endParaRP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C6ECD97A-D243-28CD-93DC-3440E5C42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US" altLang="en-US" sz="1000" i="1">
                <a:latin typeface="Helvetica" panose="020B0604020202020204" pitchFamily="34" charset="0"/>
              </a:rPr>
              <a:t>14</a:t>
            </a:r>
          </a:p>
        </p:txBody>
      </p:sp>
      <p:sp>
        <p:nvSpPr>
          <p:cNvPr id="88068" name="Rectangle 4">
            <a:extLst>
              <a:ext uri="{FF2B5EF4-FFF2-40B4-BE49-F238E27FC236}">
                <a16:creationId xmlns:a16="http://schemas.microsoft.com/office/drawing/2014/main" id="{34A10D61-89B1-FAE7-0D1E-CBE981706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endParaRPr lang="en-US" altLang="en-US" sz="1600">
              <a:latin typeface="Helvetica" panose="020B0604020202020204" pitchFamily="34" charset="0"/>
            </a:endParaRPr>
          </a:p>
        </p:txBody>
      </p:sp>
      <p:sp>
        <p:nvSpPr>
          <p:cNvPr id="88069" name="Rectangle 5">
            <a:extLst>
              <a:ext uri="{FF2B5EF4-FFF2-40B4-BE49-F238E27FC236}">
                <a16:creationId xmlns:a16="http://schemas.microsoft.com/office/drawing/2014/main" id="{28C8F11B-8B95-49EE-8EC1-C840F3017D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endParaRPr lang="en-US" altLang="en-US" sz="1600">
              <a:latin typeface="Helvetica" panose="020B0604020202020204" pitchFamily="34" charset="0"/>
            </a:endParaRPr>
          </a:p>
        </p:txBody>
      </p:sp>
      <p:sp>
        <p:nvSpPr>
          <p:cNvPr id="88070" name="Rectangle 6">
            <a:extLst>
              <a:ext uri="{FF2B5EF4-FFF2-40B4-BE49-F238E27FC236}">
                <a16:creationId xmlns:a16="http://schemas.microsoft.com/office/drawing/2014/main" id="{F48AC446-F85A-8FC7-5568-E0EDEC22C5F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88071" name="Rectangle 7">
            <a:extLst>
              <a:ext uri="{FF2B5EF4-FFF2-40B4-BE49-F238E27FC236}">
                <a16:creationId xmlns:a16="http://schemas.microsoft.com/office/drawing/2014/main" id="{C06AEAF5-1763-6A5D-0583-8EC29F5CA8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>
            <a:extLst>
              <a:ext uri="{FF2B5EF4-FFF2-40B4-BE49-F238E27FC236}">
                <a16:creationId xmlns:a16="http://schemas.microsoft.com/office/drawing/2014/main" id="{5D1BB652-521E-5DB3-C2AE-B374A88A4A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21A8253-BC92-4D98-B50F-4BE5DD8C36A0}" type="slidenum">
              <a:rPr lang="en-US" altLang="en-US" sz="1300"/>
              <a:pPr>
                <a:spcBef>
                  <a:spcPct val="0"/>
                </a:spcBef>
              </a:pPr>
              <a:t>37</a:t>
            </a:fld>
            <a:endParaRPr lang="en-US" altLang="en-US" sz="1300"/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id="{62BE0B94-1D9A-0189-7A6A-52674418A78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>
            <a:extLst>
              <a:ext uri="{FF2B5EF4-FFF2-40B4-BE49-F238E27FC236}">
                <a16:creationId xmlns:a16="http://schemas.microsoft.com/office/drawing/2014/main" id="{3F87A88D-08E2-61CB-D381-57956852DB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>
            <a:extLst>
              <a:ext uri="{FF2B5EF4-FFF2-40B4-BE49-F238E27FC236}">
                <a16:creationId xmlns:a16="http://schemas.microsoft.com/office/drawing/2014/main" id="{264B8CE4-DDFB-8996-703E-290BCC910F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79BAF97-780D-4986-827D-87BD606366FA}" type="slidenum">
              <a:rPr lang="en-US" altLang="en-US" sz="1300"/>
              <a:pPr>
                <a:spcBef>
                  <a:spcPct val="0"/>
                </a:spcBef>
              </a:pPr>
              <a:t>38</a:t>
            </a:fld>
            <a:endParaRPr lang="en-US" altLang="en-US" sz="1300"/>
          </a:p>
        </p:txBody>
      </p:sp>
      <p:sp>
        <p:nvSpPr>
          <p:cNvPr id="92163" name="Rectangle 2">
            <a:extLst>
              <a:ext uri="{FF2B5EF4-FFF2-40B4-BE49-F238E27FC236}">
                <a16:creationId xmlns:a16="http://schemas.microsoft.com/office/drawing/2014/main" id="{2A9AD870-8ED2-D82B-9F7E-39F1D637B1B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>
            <a:extLst>
              <a:ext uri="{FF2B5EF4-FFF2-40B4-BE49-F238E27FC236}">
                <a16:creationId xmlns:a16="http://schemas.microsoft.com/office/drawing/2014/main" id="{3EAD54F5-5815-0D72-7017-9BED27ACF0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>
            <a:extLst>
              <a:ext uri="{FF2B5EF4-FFF2-40B4-BE49-F238E27FC236}">
                <a16:creationId xmlns:a16="http://schemas.microsoft.com/office/drawing/2014/main" id="{0543D02B-3D43-69B7-0E51-827CE8772A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1A2AF15-994C-48D8-830E-CE67B4EBCE37}" type="slidenum">
              <a:rPr lang="en-US" altLang="en-US" sz="1300"/>
              <a:pPr>
                <a:spcBef>
                  <a:spcPct val="0"/>
                </a:spcBef>
              </a:pPr>
              <a:t>39</a:t>
            </a:fld>
            <a:endParaRPr lang="en-US" altLang="en-US" sz="1300"/>
          </a:p>
        </p:txBody>
      </p:sp>
      <p:sp>
        <p:nvSpPr>
          <p:cNvPr id="94211" name="Rectangle 2">
            <a:extLst>
              <a:ext uri="{FF2B5EF4-FFF2-40B4-BE49-F238E27FC236}">
                <a16:creationId xmlns:a16="http://schemas.microsoft.com/office/drawing/2014/main" id="{E3683C13-5F88-1762-DA92-3632C0345AD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>
            <a:extLst>
              <a:ext uri="{FF2B5EF4-FFF2-40B4-BE49-F238E27FC236}">
                <a16:creationId xmlns:a16="http://schemas.microsoft.com/office/drawing/2014/main" id="{E8757E27-F435-68D8-FF08-6232772751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>
            <a:extLst>
              <a:ext uri="{FF2B5EF4-FFF2-40B4-BE49-F238E27FC236}">
                <a16:creationId xmlns:a16="http://schemas.microsoft.com/office/drawing/2014/main" id="{8375A413-76B6-E873-4285-F30A328D00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02482C-88EE-47A2-9AE7-9E4755C68880}" type="slidenum">
              <a:rPr lang="en-US" altLang="en-US" sz="1300"/>
              <a:pPr>
                <a:spcBef>
                  <a:spcPct val="0"/>
                </a:spcBef>
              </a:pPr>
              <a:t>40</a:t>
            </a:fld>
            <a:endParaRPr lang="en-US" altLang="en-US" sz="1300"/>
          </a:p>
        </p:txBody>
      </p:sp>
      <p:sp>
        <p:nvSpPr>
          <p:cNvPr id="96259" name="Rectangle 2">
            <a:extLst>
              <a:ext uri="{FF2B5EF4-FFF2-40B4-BE49-F238E27FC236}">
                <a16:creationId xmlns:a16="http://schemas.microsoft.com/office/drawing/2014/main" id="{4FCB7574-DD38-0F35-CF8A-4B2EE59534F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>
            <a:extLst>
              <a:ext uri="{FF2B5EF4-FFF2-40B4-BE49-F238E27FC236}">
                <a16:creationId xmlns:a16="http://schemas.microsoft.com/office/drawing/2014/main" id="{B9F06052-B328-1850-31A0-BBA7194C97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>
            <a:extLst>
              <a:ext uri="{FF2B5EF4-FFF2-40B4-BE49-F238E27FC236}">
                <a16:creationId xmlns:a16="http://schemas.microsoft.com/office/drawing/2014/main" id="{913B5257-3C0A-A30A-A2FB-0011A08555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BE8B707-D2D5-4E4A-B166-8E61C01854B3}" type="slidenum">
              <a:rPr lang="en-US" altLang="en-US" sz="1300"/>
              <a:pPr>
                <a:spcBef>
                  <a:spcPct val="0"/>
                </a:spcBef>
              </a:pPr>
              <a:t>41</a:t>
            </a:fld>
            <a:endParaRPr lang="en-US" altLang="en-US" sz="1300"/>
          </a:p>
        </p:txBody>
      </p:sp>
      <p:sp>
        <p:nvSpPr>
          <p:cNvPr id="98307" name="Rectangle 2">
            <a:extLst>
              <a:ext uri="{FF2B5EF4-FFF2-40B4-BE49-F238E27FC236}">
                <a16:creationId xmlns:a16="http://schemas.microsoft.com/office/drawing/2014/main" id="{7C05B9BE-489C-9540-78D5-8404B3D5957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>
            <a:extLst>
              <a:ext uri="{FF2B5EF4-FFF2-40B4-BE49-F238E27FC236}">
                <a16:creationId xmlns:a16="http://schemas.microsoft.com/office/drawing/2014/main" id="{5D7711A3-1A9B-B136-BF80-1FE48D4CBD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>
            <a:extLst>
              <a:ext uri="{FF2B5EF4-FFF2-40B4-BE49-F238E27FC236}">
                <a16:creationId xmlns:a16="http://schemas.microsoft.com/office/drawing/2014/main" id="{31EDE7C7-9568-A069-3885-C447C4DADF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5449C9E-A658-43C4-B3B9-B3D6510A43C2}" type="slidenum">
              <a:rPr lang="en-US" altLang="en-US" sz="1300"/>
              <a:pPr>
                <a:spcBef>
                  <a:spcPct val="0"/>
                </a:spcBef>
              </a:pPr>
              <a:t>42</a:t>
            </a:fld>
            <a:endParaRPr lang="en-US" altLang="en-US" sz="1300"/>
          </a:p>
        </p:txBody>
      </p:sp>
      <p:sp>
        <p:nvSpPr>
          <p:cNvPr id="100355" name="Rectangle 2">
            <a:extLst>
              <a:ext uri="{FF2B5EF4-FFF2-40B4-BE49-F238E27FC236}">
                <a16:creationId xmlns:a16="http://schemas.microsoft.com/office/drawing/2014/main" id="{F86935C5-B98B-6EC7-5B28-2B9F43D1D48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>
            <a:extLst>
              <a:ext uri="{FF2B5EF4-FFF2-40B4-BE49-F238E27FC236}">
                <a16:creationId xmlns:a16="http://schemas.microsoft.com/office/drawing/2014/main" id="{53FF0126-B411-619B-778F-3C6817D290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4B363C2A-0A53-ABF0-38B2-C61BB058D6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FBE7634-FAD5-4C12-AC59-B7597B7F4739}" type="slidenum">
              <a:rPr lang="en-US" altLang="en-US" sz="1300"/>
              <a:pPr>
                <a:spcBef>
                  <a:spcPct val="0"/>
                </a:spcBef>
              </a:pPr>
              <a:t>4</a:t>
            </a:fld>
            <a:endParaRPr lang="en-US" altLang="en-US" sz="13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300D39D5-6176-1839-93FE-122DE9C0221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F64FBE53-9CB9-85EF-B630-BB8B61D270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>
            <a:extLst>
              <a:ext uri="{FF2B5EF4-FFF2-40B4-BE49-F238E27FC236}">
                <a16:creationId xmlns:a16="http://schemas.microsoft.com/office/drawing/2014/main" id="{8F92ED45-3A2C-0271-9534-A4ECEF121F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67BB53F-7A4C-4F2A-BE8D-FB2ED3AB600B}" type="slidenum">
              <a:rPr lang="en-US" altLang="en-US" sz="1300"/>
              <a:pPr>
                <a:spcBef>
                  <a:spcPct val="0"/>
                </a:spcBef>
              </a:pPr>
              <a:t>43</a:t>
            </a:fld>
            <a:endParaRPr lang="en-US" altLang="en-US" sz="1300"/>
          </a:p>
        </p:txBody>
      </p:sp>
      <p:sp>
        <p:nvSpPr>
          <p:cNvPr id="102403" name="Rectangle 2">
            <a:extLst>
              <a:ext uri="{FF2B5EF4-FFF2-40B4-BE49-F238E27FC236}">
                <a16:creationId xmlns:a16="http://schemas.microsoft.com/office/drawing/2014/main" id="{C5B2738E-06F4-F92C-549F-DC992A5F916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>
            <a:extLst>
              <a:ext uri="{FF2B5EF4-FFF2-40B4-BE49-F238E27FC236}">
                <a16:creationId xmlns:a16="http://schemas.microsoft.com/office/drawing/2014/main" id="{8354DA84-1C1D-1DC6-B14B-93654361BD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>
            <a:extLst>
              <a:ext uri="{FF2B5EF4-FFF2-40B4-BE49-F238E27FC236}">
                <a16:creationId xmlns:a16="http://schemas.microsoft.com/office/drawing/2014/main" id="{88FC0012-E6CE-AF1D-123D-FBB37244E8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637FD2F-8876-4427-A697-182690D0263E}" type="slidenum">
              <a:rPr lang="en-US" altLang="en-US" sz="1300"/>
              <a:pPr>
                <a:spcBef>
                  <a:spcPct val="0"/>
                </a:spcBef>
              </a:pPr>
              <a:t>44</a:t>
            </a:fld>
            <a:endParaRPr lang="en-US" altLang="en-US" sz="1300"/>
          </a:p>
        </p:txBody>
      </p:sp>
      <p:sp>
        <p:nvSpPr>
          <p:cNvPr id="104451" name="Rectangle 2">
            <a:extLst>
              <a:ext uri="{FF2B5EF4-FFF2-40B4-BE49-F238E27FC236}">
                <a16:creationId xmlns:a16="http://schemas.microsoft.com/office/drawing/2014/main" id="{85CAC745-30EB-EC66-DBFB-952EBF436BC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>
            <a:extLst>
              <a:ext uri="{FF2B5EF4-FFF2-40B4-BE49-F238E27FC236}">
                <a16:creationId xmlns:a16="http://schemas.microsoft.com/office/drawing/2014/main" id="{7F10B432-0134-F305-0A41-599C95B3D3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>
            <a:extLst>
              <a:ext uri="{FF2B5EF4-FFF2-40B4-BE49-F238E27FC236}">
                <a16:creationId xmlns:a16="http://schemas.microsoft.com/office/drawing/2014/main" id="{9F83535B-1048-6D18-DC1A-473C32E9DB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9D19C1A-C1B5-4BE4-A507-9681A8D309F2}" type="slidenum">
              <a:rPr lang="en-US" altLang="en-US" sz="1300"/>
              <a:pPr>
                <a:spcBef>
                  <a:spcPct val="0"/>
                </a:spcBef>
              </a:pPr>
              <a:t>45</a:t>
            </a:fld>
            <a:endParaRPr lang="en-US" altLang="en-US" sz="1300"/>
          </a:p>
        </p:txBody>
      </p:sp>
      <p:sp>
        <p:nvSpPr>
          <p:cNvPr id="106499" name="Rectangle 2">
            <a:extLst>
              <a:ext uri="{FF2B5EF4-FFF2-40B4-BE49-F238E27FC236}">
                <a16:creationId xmlns:a16="http://schemas.microsoft.com/office/drawing/2014/main" id="{AA650A13-7D15-E244-7298-4C548518939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>
            <a:extLst>
              <a:ext uri="{FF2B5EF4-FFF2-40B4-BE49-F238E27FC236}">
                <a16:creationId xmlns:a16="http://schemas.microsoft.com/office/drawing/2014/main" id="{DA53F145-5647-89B4-7404-F0AE2DBA8A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>
            <a:extLst>
              <a:ext uri="{FF2B5EF4-FFF2-40B4-BE49-F238E27FC236}">
                <a16:creationId xmlns:a16="http://schemas.microsoft.com/office/drawing/2014/main" id="{390C6681-74E3-E5CB-DAB6-A35EAA5F63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36DC625-5372-49FD-ADFC-BB827D4602F6}" type="slidenum">
              <a:rPr lang="en-US" altLang="en-US" sz="1300"/>
              <a:pPr>
                <a:spcBef>
                  <a:spcPct val="0"/>
                </a:spcBef>
              </a:pPr>
              <a:t>46</a:t>
            </a:fld>
            <a:endParaRPr lang="en-US" altLang="en-US" sz="1300"/>
          </a:p>
        </p:txBody>
      </p:sp>
      <p:sp>
        <p:nvSpPr>
          <p:cNvPr id="108547" name="Rectangle 2">
            <a:extLst>
              <a:ext uri="{FF2B5EF4-FFF2-40B4-BE49-F238E27FC236}">
                <a16:creationId xmlns:a16="http://schemas.microsoft.com/office/drawing/2014/main" id="{9E8D529F-6E06-D412-CFA1-0493A3638C8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>
            <a:extLst>
              <a:ext uri="{FF2B5EF4-FFF2-40B4-BE49-F238E27FC236}">
                <a16:creationId xmlns:a16="http://schemas.microsoft.com/office/drawing/2014/main" id="{88689ABA-7F86-C626-F854-D4E157C5AC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>
            <a:extLst>
              <a:ext uri="{FF2B5EF4-FFF2-40B4-BE49-F238E27FC236}">
                <a16:creationId xmlns:a16="http://schemas.microsoft.com/office/drawing/2014/main" id="{9B590FCB-4277-D8B1-D68B-86FA23D1EC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93864EF-ED98-4024-93DF-0F8E13B0E4A9}" type="slidenum">
              <a:rPr lang="en-US" altLang="en-US" sz="1300"/>
              <a:pPr>
                <a:spcBef>
                  <a:spcPct val="0"/>
                </a:spcBef>
              </a:pPr>
              <a:t>47</a:t>
            </a:fld>
            <a:endParaRPr lang="en-US" altLang="en-US" sz="1300"/>
          </a:p>
        </p:txBody>
      </p:sp>
      <p:sp>
        <p:nvSpPr>
          <p:cNvPr id="110595" name="Rectangle 2">
            <a:extLst>
              <a:ext uri="{FF2B5EF4-FFF2-40B4-BE49-F238E27FC236}">
                <a16:creationId xmlns:a16="http://schemas.microsoft.com/office/drawing/2014/main" id="{B6F339B5-92B0-D2A5-22ED-E03FA08AE25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>
            <a:extLst>
              <a:ext uri="{FF2B5EF4-FFF2-40B4-BE49-F238E27FC236}">
                <a16:creationId xmlns:a16="http://schemas.microsoft.com/office/drawing/2014/main" id="{96CAB93D-6D98-E134-B590-05BF74371B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>
            <a:extLst>
              <a:ext uri="{FF2B5EF4-FFF2-40B4-BE49-F238E27FC236}">
                <a16:creationId xmlns:a16="http://schemas.microsoft.com/office/drawing/2014/main" id="{615F21B2-7704-427F-53C6-448DF975461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27" tIns="46514" rIns="93027" bIns="46514" anchor="b"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</a:pPr>
            <a:fld id="{44D1B06A-35BB-427A-ABCE-036512641D07}" type="slidenum">
              <a:rPr lang="en-US" altLang="en-US" sz="1300"/>
              <a:pPr algn="r">
                <a:spcBef>
                  <a:spcPct val="0"/>
                </a:spcBef>
              </a:pPr>
              <a:t>48</a:t>
            </a:fld>
            <a:endParaRPr lang="en-US" altLang="en-US" sz="1300"/>
          </a:p>
        </p:txBody>
      </p:sp>
      <p:sp>
        <p:nvSpPr>
          <p:cNvPr id="112643" name="Rectangle 2">
            <a:extLst>
              <a:ext uri="{FF2B5EF4-FFF2-40B4-BE49-F238E27FC236}">
                <a16:creationId xmlns:a16="http://schemas.microsoft.com/office/drawing/2014/main" id="{EB810A34-B598-9BBD-D6A7-22318EA3CD6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>
            <a:extLst>
              <a:ext uri="{FF2B5EF4-FFF2-40B4-BE49-F238E27FC236}">
                <a16:creationId xmlns:a16="http://schemas.microsoft.com/office/drawing/2014/main" id="{15E38AFF-AB51-0F60-F3B1-824B78D7BA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>
            <a:extLst>
              <a:ext uri="{FF2B5EF4-FFF2-40B4-BE49-F238E27FC236}">
                <a16:creationId xmlns:a16="http://schemas.microsoft.com/office/drawing/2014/main" id="{AA71AC4B-77EA-4E45-FB02-BCE0F91A100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27" tIns="46514" rIns="93027" bIns="46514" anchor="b"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</a:pPr>
            <a:fld id="{42D5D56B-EBDD-463D-BEAA-C4FB0D8CAFCA}" type="slidenum">
              <a:rPr lang="en-US" altLang="en-US" sz="1300"/>
              <a:pPr algn="r">
                <a:spcBef>
                  <a:spcPct val="0"/>
                </a:spcBef>
              </a:pPr>
              <a:t>50</a:t>
            </a:fld>
            <a:endParaRPr lang="en-US" altLang="en-US" sz="1300"/>
          </a:p>
        </p:txBody>
      </p:sp>
      <p:sp>
        <p:nvSpPr>
          <p:cNvPr id="115715" name="Rectangle 2">
            <a:extLst>
              <a:ext uri="{FF2B5EF4-FFF2-40B4-BE49-F238E27FC236}">
                <a16:creationId xmlns:a16="http://schemas.microsoft.com/office/drawing/2014/main" id="{9CB8F59C-5E06-323B-3240-5504879EC3D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>
            <a:extLst>
              <a:ext uri="{FF2B5EF4-FFF2-40B4-BE49-F238E27FC236}">
                <a16:creationId xmlns:a16="http://schemas.microsoft.com/office/drawing/2014/main" id="{ED2D4F5E-15B5-3182-E72F-539485453A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>
            <a:extLst>
              <a:ext uri="{FF2B5EF4-FFF2-40B4-BE49-F238E27FC236}">
                <a16:creationId xmlns:a16="http://schemas.microsoft.com/office/drawing/2014/main" id="{2FBEB8F6-C0C5-B109-74C9-3D6C0746F6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671609A-4A1E-43D6-ACBA-14BD9378272B}" type="slidenum">
              <a:rPr lang="en-US" altLang="en-US" sz="1300"/>
              <a:pPr>
                <a:spcBef>
                  <a:spcPct val="0"/>
                </a:spcBef>
              </a:pPr>
              <a:t>51</a:t>
            </a:fld>
            <a:endParaRPr lang="en-US" altLang="en-US" sz="1300"/>
          </a:p>
        </p:txBody>
      </p:sp>
      <p:sp>
        <p:nvSpPr>
          <p:cNvPr id="117763" name="Rectangle 2">
            <a:extLst>
              <a:ext uri="{FF2B5EF4-FFF2-40B4-BE49-F238E27FC236}">
                <a16:creationId xmlns:a16="http://schemas.microsoft.com/office/drawing/2014/main" id="{6EA69CE2-430F-22A6-CE35-56DD71005F6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>
            <a:extLst>
              <a:ext uri="{FF2B5EF4-FFF2-40B4-BE49-F238E27FC236}">
                <a16:creationId xmlns:a16="http://schemas.microsoft.com/office/drawing/2014/main" id="{3A88030D-40C2-1790-C4C8-99F91A105A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>
            <a:extLst>
              <a:ext uri="{FF2B5EF4-FFF2-40B4-BE49-F238E27FC236}">
                <a16:creationId xmlns:a16="http://schemas.microsoft.com/office/drawing/2014/main" id="{602F5204-635A-EDFE-D425-D7D0C3966C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A694716-437F-442B-9C89-6E855FA9292D}" type="slidenum">
              <a:rPr lang="en-US" altLang="en-US" sz="1300"/>
              <a:pPr>
                <a:spcBef>
                  <a:spcPct val="0"/>
                </a:spcBef>
              </a:pPr>
              <a:t>52</a:t>
            </a:fld>
            <a:endParaRPr lang="en-US" altLang="en-US" sz="1300"/>
          </a:p>
        </p:txBody>
      </p:sp>
      <p:sp>
        <p:nvSpPr>
          <p:cNvPr id="119811" name="Rectangle 2">
            <a:extLst>
              <a:ext uri="{FF2B5EF4-FFF2-40B4-BE49-F238E27FC236}">
                <a16:creationId xmlns:a16="http://schemas.microsoft.com/office/drawing/2014/main" id="{F4DBCF65-D361-1DE6-0736-0115EBA678E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>
            <a:extLst>
              <a:ext uri="{FF2B5EF4-FFF2-40B4-BE49-F238E27FC236}">
                <a16:creationId xmlns:a16="http://schemas.microsoft.com/office/drawing/2014/main" id="{E2FE44EA-EBCC-8881-62B7-BE9BB45DE2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>
            <a:extLst>
              <a:ext uri="{FF2B5EF4-FFF2-40B4-BE49-F238E27FC236}">
                <a16:creationId xmlns:a16="http://schemas.microsoft.com/office/drawing/2014/main" id="{B28B3B5D-0594-9C7A-2CE1-B079B8C7F4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FA832562-33D4-4175-9A38-EE4DBD569A76}" type="slidenum">
              <a:rPr lang="en-US" altLang="en-US" sz="1300"/>
              <a:pPr>
                <a:spcBef>
                  <a:spcPct val="0"/>
                </a:spcBef>
              </a:pPr>
              <a:t>53</a:t>
            </a:fld>
            <a:endParaRPr lang="en-US" altLang="en-US" sz="1300"/>
          </a:p>
        </p:txBody>
      </p:sp>
      <p:sp>
        <p:nvSpPr>
          <p:cNvPr id="121859" name="Rectangle 2">
            <a:extLst>
              <a:ext uri="{FF2B5EF4-FFF2-40B4-BE49-F238E27FC236}">
                <a16:creationId xmlns:a16="http://schemas.microsoft.com/office/drawing/2014/main" id="{8D1F389C-8F45-4D2F-E194-91DE3B2C86C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>
            <a:extLst>
              <a:ext uri="{FF2B5EF4-FFF2-40B4-BE49-F238E27FC236}">
                <a16:creationId xmlns:a16="http://schemas.microsoft.com/office/drawing/2014/main" id="{4C15D417-79F6-4B01-6C1E-00341C9BD4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31B94497-CEFC-8E76-1C59-CDA0294337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26628C2-B244-4060-BD4F-8C2945418379}" type="slidenum">
              <a:rPr lang="en-US" altLang="en-US" sz="1300"/>
              <a:pPr>
                <a:spcBef>
                  <a:spcPct val="0"/>
                </a:spcBef>
              </a:pPr>
              <a:t>6</a:t>
            </a:fld>
            <a:endParaRPr lang="en-US" altLang="en-US" sz="130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A714724A-7E5D-F6A8-18CB-08FDCFC4085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ED2FDA57-8B44-237B-1EAD-635F35FB53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>
            <a:extLst>
              <a:ext uri="{FF2B5EF4-FFF2-40B4-BE49-F238E27FC236}">
                <a16:creationId xmlns:a16="http://schemas.microsoft.com/office/drawing/2014/main" id="{B27C7330-86B4-3910-267B-C0D7FE5D2E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C59ACD5-7D9A-42ED-B3D2-227F5EE073D1}" type="slidenum">
              <a:rPr lang="en-US" altLang="en-US" sz="1300"/>
              <a:pPr>
                <a:spcBef>
                  <a:spcPct val="0"/>
                </a:spcBef>
              </a:pPr>
              <a:t>54</a:t>
            </a:fld>
            <a:endParaRPr lang="en-US" altLang="en-US" sz="1300"/>
          </a:p>
        </p:txBody>
      </p:sp>
      <p:sp>
        <p:nvSpPr>
          <p:cNvPr id="123907" name="Rectangle 2">
            <a:extLst>
              <a:ext uri="{FF2B5EF4-FFF2-40B4-BE49-F238E27FC236}">
                <a16:creationId xmlns:a16="http://schemas.microsoft.com/office/drawing/2014/main" id="{32DBC9E6-DC33-C67C-1824-F14215DA68D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>
            <a:extLst>
              <a:ext uri="{FF2B5EF4-FFF2-40B4-BE49-F238E27FC236}">
                <a16:creationId xmlns:a16="http://schemas.microsoft.com/office/drawing/2014/main" id="{FC43722D-3287-26FE-AFF6-1CB102F5A1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>
            <a:extLst>
              <a:ext uri="{FF2B5EF4-FFF2-40B4-BE49-F238E27FC236}">
                <a16:creationId xmlns:a16="http://schemas.microsoft.com/office/drawing/2014/main" id="{3B9181E9-D0D8-A099-0E8F-B7945D7F94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F49A70A-5584-4FB5-A2AD-06166F13F083}" type="slidenum">
              <a:rPr lang="en-US" altLang="en-US" sz="1300"/>
              <a:pPr>
                <a:spcBef>
                  <a:spcPct val="0"/>
                </a:spcBef>
              </a:pPr>
              <a:t>55</a:t>
            </a:fld>
            <a:endParaRPr lang="en-US" altLang="en-US" sz="1300"/>
          </a:p>
        </p:txBody>
      </p:sp>
      <p:sp>
        <p:nvSpPr>
          <p:cNvPr id="125955" name="Rectangle 2">
            <a:extLst>
              <a:ext uri="{FF2B5EF4-FFF2-40B4-BE49-F238E27FC236}">
                <a16:creationId xmlns:a16="http://schemas.microsoft.com/office/drawing/2014/main" id="{F12FB576-7879-F6FF-5B2B-2F497F20CD0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>
            <a:extLst>
              <a:ext uri="{FF2B5EF4-FFF2-40B4-BE49-F238E27FC236}">
                <a16:creationId xmlns:a16="http://schemas.microsoft.com/office/drawing/2014/main" id="{9A2D5FAB-2499-5122-9874-F785E4D6C2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>
            <a:extLst>
              <a:ext uri="{FF2B5EF4-FFF2-40B4-BE49-F238E27FC236}">
                <a16:creationId xmlns:a16="http://schemas.microsoft.com/office/drawing/2014/main" id="{42FAC573-6F2A-55C8-ED68-1FC366778F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B0BBC595-B894-4C9D-8BD7-0430656B8737}" type="slidenum">
              <a:rPr lang="en-US" altLang="en-US" sz="1300"/>
              <a:pPr>
                <a:spcBef>
                  <a:spcPct val="0"/>
                </a:spcBef>
              </a:pPr>
              <a:t>56</a:t>
            </a:fld>
            <a:endParaRPr lang="en-US" altLang="en-US" sz="1300"/>
          </a:p>
        </p:txBody>
      </p:sp>
      <p:sp>
        <p:nvSpPr>
          <p:cNvPr id="128003" name="Rectangle 2">
            <a:extLst>
              <a:ext uri="{FF2B5EF4-FFF2-40B4-BE49-F238E27FC236}">
                <a16:creationId xmlns:a16="http://schemas.microsoft.com/office/drawing/2014/main" id="{B949CFEC-5E45-4920-EE47-5D7BB5202CF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>
            <a:extLst>
              <a:ext uri="{FF2B5EF4-FFF2-40B4-BE49-F238E27FC236}">
                <a16:creationId xmlns:a16="http://schemas.microsoft.com/office/drawing/2014/main" id="{9A2786C9-DE03-426C-0BA8-0B8B62C6BA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>
            <a:extLst>
              <a:ext uri="{FF2B5EF4-FFF2-40B4-BE49-F238E27FC236}">
                <a16:creationId xmlns:a16="http://schemas.microsoft.com/office/drawing/2014/main" id="{6B8AC718-7F65-CF64-BEE8-D0C37FCFA7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71666B2-21BC-4B73-8401-4E51CF2D8B50}" type="slidenum">
              <a:rPr lang="en-US" altLang="en-US" sz="1300"/>
              <a:pPr>
                <a:spcBef>
                  <a:spcPct val="0"/>
                </a:spcBef>
              </a:pPr>
              <a:t>57</a:t>
            </a:fld>
            <a:endParaRPr lang="en-US" altLang="en-US" sz="1300"/>
          </a:p>
        </p:txBody>
      </p:sp>
      <p:sp>
        <p:nvSpPr>
          <p:cNvPr id="130051" name="Rectangle 2">
            <a:extLst>
              <a:ext uri="{FF2B5EF4-FFF2-40B4-BE49-F238E27FC236}">
                <a16:creationId xmlns:a16="http://schemas.microsoft.com/office/drawing/2014/main" id="{EE7AF876-624E-B593-DC84-C341BF6AA93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>
            <a:extLst>
              <a:ext uri="{FF2B5EF4-FFF2-40B4-BE49-F238E27FC236}">
                <a16:creationId xmlns:a16="http://schemas.microsoft.com/office/drawing/2014/main" id="{10A7E5E5-2916-ACD9-D162-547437616E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>
            <a:extLst>
              <a:ext uri="{FF2B5EF4-FFF2-40B4-BE49-F238E27FC236}">
                <a16:creationId xmlns:a16="http://schemas.microsoft.com/office/drawing/2014/main" id="{7FE79E49-50A2-839B-CE7E-34EF03CCEB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95172C2-78A8-4F21-BCCF-F13C389B598A}" type="slidenum">
              <a:rPr lang="en-US" altLang="en-US" sz="1300"/>
              <a:pPr>
                <a:spcBef>
                  <a:spcPct val="0"/>
                </a:spcBef>
              </a:pPr>
              <a:t>58</a:t>
            </a:fld>
            <a:endParaRPr lang="en-US" altLang="en-US" sz="1300"/>
          </a:p>
        </p:txBody>
      </p:sp>
      <p:sp>
        <p:nvSpPr>
          <p:cNvPr id="132099" name="Rectangle 2">
            <a:extLst>
              <a:ext uri="{FF2B5EF4-FFF2-40B4-BE49-F238E27FC236}">
                <a16:creationId xmlns:a16="http://schemas.microsoft.com/office/drawing/2014/main" id="{4F772C55-5DC0-F79B-D5F2-19B161278A8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>
            <a:extLst>
              <a:ext uri="{FF2B5EF4-FFF2-40B4-BE49-F238E27FC236}">
                <a16:creationId xmlns:a16="http://schemas.microsoft.com/office/drawing/2014/main" id="{7D1C4FEE-1B09-2233-EE23-609A093708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F1B1A2AB-C9A2-6AFF-7AC8-FB2A9170BF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14176489-CCF6-4B06-B3B0-062CE60367E8}" type="slidenum">
              <a:rPr lang="en-US" altLang="en-US" sz="1300"/>
              <a:pPr>
                <a:spcBef>
                  <a:spcPct val="0"/>
                </a:spcBef>
              </a:pPr>
              <a:t>7</a:t>
            </a:fld>
            <a:endParaRPr lang="en-US" altLang="en-US" sz="13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7E476A36-BE83-609E-FF84-978727AB750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F743BDC4-6039-1992-055E-FF06DCAD6C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22DFF835-568C-268A-EA4C-B7C180F0E9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7CA9A29-23E0-4130-ACFA-9FE685847E52}" type="slidenum">
              <a:rPr lang="en-US" altLang="en-US" sz="1300"/>
              <a:pPr>
                <a:spcBef>
                  <a:spcPct val="0"/>
                </a:spcBef>
              </a:pPr>
              <a:t>8</a:t>
            </a:fld>
            <a:endParaRPr lang="en-US" altLang="en-US" sz="13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288DC4CE-8ADB-26FF-E9C4-AB1F7A40F0B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B8A89649-90A8-7DEB-ED75-5ED1DA54C3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A7091A08-391D-FE2D-6194-6BFF65116D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1CF66E0-C251-4BE2-992A-50237329C2C1}" type="slidenum">
              <a:rPr lang="en-US" altLang="en-US" sz="1300"/>
              <a:pPr>
                <a:spcBef>
                  <a:spcPct val="0"/>
                </a:spcBef>
              </a:pPr>
              <a:t>9</a:t>
            </a:fld>
            <a:endParaRPr lang="en-US" altLang="en-US" sz="13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5983295C-5D13-3578-5188-A7BC48F7B2E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71FB96C9-4C2D-DAF7-6142-D5F1AA6CAE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463C474D-9210-C0B8-99C7-B9E617D70B2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027" tIns="46514" rIns="93027" bIns="46514" anchor="b"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>
              <a:spcBef>
                <a:spcPct val="0"/>
              </a:spcBef>
            </a:pPr>
            <a:fld id="{B0916379-B8EB-44D4-A96A-3EE97C6FB6AD}" type="slidenum">
              <a:rPr lang="en-US" altLang="en-US" sz="1300"/>
              <a:pPr algn="r">
                <a:spcBef>
                  <a:spcPct val="0"/>
                </a:spcBef>
              </a:pPr>
              <a:t>10</a:t>
            </a:fld>
            <a:endParaRPr lang="en-US" altLang="en-US" sz="13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4AA0E9F9-2E32-E2D7-3677-C91AF30E72B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FD64B0F8-9B32-970C-8EA9-9A61396767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b-book.com/" TargetMode="External"/><Relationship Id="rId2" Type="http://schemas.openxmlformats.org/officeDocument/2006/relationships/oleObject" Target="../embeddings/oleObject1.bin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Rectangle 2">
            <a:extLst>
              <a:ext uri="{FF2B5EF4-FFF2-40B4-BE49-F238E27FC236}">
                <a16:creationId xmlns:a16="http://schemas.microsoft.com/office/drawing/2014/main" id="{EBAB2454-A321-AAB1-0BC2-29D8B48CBC7C}"/>
              </a:ext>
            </a:extLst>
          </p:cNvPr>
          <p:cNvGraphicFramePr>
            <a:graphicFrameLocks/>
          </p:cNvGraphicFramePr>
          <p:nvPr/>
        </p:nvGraphicFramePr>
        <p:xfrm>
          <a:off x="1524000" y="13970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0" imgH="0" progId="MS_ClipArt_Gallery.2">
                  <p:embed/>
                </p:oleObj>
              </mc:Choice>
              <mc:Fallback>
                <p:oleObj name="Clip" r:id="rId2" imgW="0" imgH="0" progId="MS_ClipArt_Gallery.2">
                  <p:embed/>
                  <p:pic>
                    <p:nvPicPr>
                      <p:cNvPr id="3074" name="Rectangle 2">
                        <a:extLst>
                          <a:ext uri="{FF2B5EF4-FFF2-40B4-BE49-F238E27FC236}">
                            <a16:creationId xmlns:a16="http://schemas.microsoft.com/office/drawing/2014/main" id="{68241B29-7A38-589F-EFF6-2ED94FEA8557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70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 Box 7">
            <a:extLst>
              <a:ext uri="{FF2B5EF4-FFF2-40B4-BE49-F238E27FC236}">
                <a16:creationId xmlns:a16="http://schemas.microsoft.com/office/drawing/2014/main" id="{7A67A139-A7A7-56E3-9117-0250460791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38" y="5726113"/>
            <a:ext cx="3694112" cy="79375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b="1">
                <a:solidFill>
                  <a:srgbClr val="CC3300"/>
                </a:solidFill>
              </a:rPr>
              <a:t>Database System Concepts, 6</a:t>
            </a:r>
            <a:r>
              <a:rPr lang="en-US" altLang="en-US" b="1" baseline="30000">
                <a:solidFill>
                  <a:srgbClr val="CC3300"/>
                </a:solidFill>
              </a:rPr>
              <a:t>th</a:t>
            </a:r>
            <a:r>
              <a:rPr lang="en-US" altLang="en-US" b="1">
                <a:solidFill>
                  <a:srgbClr val="CC3300"/>
                </a:solidFill>
              </a:rPr>
              <a:t> Ed</a:t>
            </a:r>
            <a:r>
              <a:rPr lang="en-US" altLang="en-US">
                <a:solidFill>
                  <a:srgbClr val="CC3300"/>
                </a:solidFill>
              </a:rPr>
              <a:t>.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en-US" sz="1200" b="1">
                <a:solidFill>
                  <a:srgbClr val="CC3300"/>
                </a:solidFill>
              </a:rPr>
              <a:t>©Silberschatz, Korth and Sudarshan</a:t>
            </a:r>
            <a:br>
              <a:rPr lang="en-US" altLang="en-US" sz="1200" b="1">
                <a:solidFill>
                  <a:srgbClr val="CC3300"/>
                </a:solidFill>
              </a:rPr>
            </a:br>
            <a:r>
              <a:rPr lang="en-US" altLang="en-US" sz="1200" b="1">
                <a:solidFill>
                  <a:srgbClr val="CC3300"/>
                </a:solidFill>
              </a:rPr>
              <a:t>See </a:t>
            </a:r>
            <a:r>
              <a:rPr lang="en-US" altLang="en-US" sz="1200" b="1">
                <a:solidFill>
                  <a:srgbClr val="CC3300"/>
                </a:solidFill>
                <a:hlinkClick r:id="rId3"/>
              </a:rPr>
              <a:t>www.db-book.com</a:t>
            </a:r>
            <a:r>
              <a:rPr lang="en-US" altLang="en-US" sz="1200" b="1">
                <a:solidFill>
                  <a:srgbClr val="CC3300"/>
                </a:solidFill>
              </a:rPr>
              <a:t> for conditions on re-use </a:t>
            </a:r>
          </a:p>
        </p:txBody>
      </p:sp>
      <p:pic>
        <p:nvPicPr>
          <p:cNvPr id="4" name="Picture 8" descr="Cover-6Ed">
            <a:extLst>
              <a:ext uri="{FF2B5EF4-FFF2-40B4-BE49-F238E27FC236}">
                <a16:creationId xmlns:a16="http://schemas.microsoft.com/office/drawing/2014/main" id="{ACE9038B-AA8C-3222-2B83-3F4C18A8B2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92238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74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>
                <a:solidFill>
                  <a:srgbClr val="CC33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874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EA621-672A-E321-32D5-12851908BB9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2862263" y="5780088"/>
            <a:ext cx="344805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>
                <a:solidFill>
                  <a:srgbClr val="578963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A69B3-8860-0BFB-4034-438D6E5780B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96063" y="6218238"/>
            <a:ext cx="1905000" cy="457200"/>
          </a:xfrm>
        </p:spPr>
        <p:txBody>
          <a:bodyPr/>
          <a:lstStyle>
            <a:lvl1pPr>
              <a:defRPr smtClean="0"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261554B3-463A-42B3-860F-C2867380A6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153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47559D-4D5B-7D3B-9FB9-5DFD052BFAD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4AE954A-7E45-4AC8-BFB6-58607236F2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4906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6250" y="117475"/>
            <a:ext cx="2019300" cy="58801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8350" y="117475"/>
            <a:ext cx="5905500" cy="58801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27C39D-11BE-8BC7-752D-4A4F76039C9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FEEAB54-F22E-4B04-ABC7-C0C405FDAC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7555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19100"/>
            <a:ext cx="7772400" cy="11049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81200"/>
            <a:ext cx="3810000" cy="4076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4800600" y="1981200"/>
            <a:ext cx="3810000" cy="4076700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7233159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678077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357010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23986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81200"/>
            <a:ext cx="3810000" cy="4076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81200"/>
            <a:ext cx="3810000" cy="4076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67561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97068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035952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9981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3D87DE-6821-E99F-3E31-DEEB0BF0F7B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35E738B-E042-467D-BEFD-C0D31BC5E6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07755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14653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4078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009320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419100"/>
            <a:ext cx="19431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9100"/>
            <a:ext cx="56769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42729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19100"/>
            <a:ext cx="7772400" cy="11049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81200"/>
            <a:ext cx="3810000" cy="4076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800600" y="1981200"/>
            <a:ext cx="3810000" cy="4076700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64854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E3D653-AEBE-C8B9-46C6-69FE5AB7342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F2AE29B-046F-4E2A-AA25-182903875B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0665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4388" y="1093788"/>
            <a:ext cx="3754437" cy="4903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1225" y="1093788"/>
            <a:ext cx="3754438" cy="4903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B64B69A-5B00-679C-0361-2118F6DB2FB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F9210DB-CFEA-411A-A83E-65AEC6B869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5507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196C4CCD-B4EE-D46C-3000-1FC7FF4E5D2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D91A438-1FFE-45BD-8174-306B55C760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9448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DD8ECAD1-4C45-F687-EDEB-B3EF33753B3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F48CC2F-FDB7-4A3E-B3E2-DF30A5348A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8372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9102779D-7AE7-6325-F87F-3A5AA8FECB2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50EF42-85FA-4568-9C32-AC264F1D8F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274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9A1CB44-4312-1A38-FA08-B40CF7F66787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F8B9B12-7C45-4DB8-AB23-8D7E63F8EE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73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2E24DBF-E648-0364-0DC9-41D937C68FD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7258952-A083-426A-BEB6-7361F8BA07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3050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7D58A01-747C-BB01-556A-BE2EF8913F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14388" y="1093788"/>
            <a:ext cx="7661275" cy="490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86403" name="Rectangle 3">
            <a:extLst>
              <a:ext uri="{FF2B5EF4-FFF2-40B4-BE49-F238E27FC236}">
                <a16:creationId xmlns:a16="http://schemas.microsoft.com/office/drawing/2014/main" id="{D3CD05FF-675F-599D-14C0-C0EAFFA9DA4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smtClean="0">
                <a:solidFill>
                  <a:schemeClr val="bg2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17C8D09-E0D2-4443-A36B-063D3F181A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28" name="Text Box 4">
            <a:extLst>
              <a:ext uri="{FF2B5EF4-FFF2-40B4-BE49-F238E27FC236}">
                <a16:creationId xmlns:a16="http://schemas.microsoft.com/office/drawing/2014/main" id="{951EC841-C78F-AB56-E8E3-43AB0954B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2750" y="6613525"/>
            <a:ext cx="2381250" cy="24447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000" b="1">
                <a:solidFill>
                  <a:schemeClr val="tx2"/>
                </a:solidFill>
              </a:rPr>
              <a:t>©Silberschatz, Korth and Sudarshan</a:t>
            </a:r>
          </a:p>
        </p:txBody>
      </p:sp>
      <p:sp>
        <p:nvSpPr>
          <p:cNvPr id="486405" name="Text Box 5">
            <a:extLst>
              <a:ext uri="{FF2B5EF4-FFF2-40B4-BE49-F238E27FC236}">
                <a16:creationId xmlns:a16="http://schemas.microsoft.com/office/drawing/2014/main" id="{CBF78DC4-EC68-2985-ECEB-07B785CEC0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6588" y="6613525"/>
            <a:ext cx="5143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000" b="1">
                <a:solidFill>
                  <a:schemeClr val="tx2"/>
                </a:solidFill>
              </a:rPr>
              <a:t>12.</a:t>
            </a:r>
            <a:fld id="{14F21BB8-E36B-40E6-9DF7-37340A4AAC66}" type="slidenum">
              <a:rPr lang="en-US" altLang="en-US" sz="1000" b="1" smtClean="0">
                <a:solidFill>
                  <a:schemeClr val="tx2"/>
                </a:solidFill>
              </a:rPr>
              <a:pPr algn="ctr">
                <a:spcBef>
                  <a:spcPct val="50000"/>
                </a:spcBef>
                <a:defRPr/>
              </a:pPr>
              <a:t>‹#›</a:t>
            </a:fld>
            <a:endParaRPr lang="en-US" altLang="en-US" sz="1000" b="1">
              <a:solidFill>
                <a:schemeClr val="tx2"/>
              </a:solidFill>
            </a:endParaRPr>
          </a:p>
        </p:txBody>
      </p:sp>
      <p:sp>
        <p:nvSpPr>
          <p:cNvPr id="486406" name="Rectangle 6">
            <a:extLst>
              <a:ext uri="{FF2B5EF4-FFF2-40B4-BE49-F238E27FC236}">
                <a16:creationId xmlns:a16="http://schemas.microsoft.com/office/drawing/2014/main" id="{67E871B9-2CB2-BF39-4FF9-C03744BE18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8350" y="117475"/>
            <a:ext cx="807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9AFBBDDC-2111-8EBA-22E7-493BA95350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613525"/>
            <a:ext cx="2571750" cy="24447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1000" b="1">
                <a:solidFill>
                  <a:schemeClr val="tx2"/>
                </a:solidFill>
              </a:rPr>
              <a:t>Database System Concepts - 6</a:t>
            </a:r>
            <a:r>
              <a:rPr lang="en-US" altLang="en-US" sz="1000" b="1" baseline="30000">
                <a:solidFill>
                  <a:schemeClr val="tx2"/>
                </a:solidFill>
              </a:rPr>
              <a:t>th</a:t>
            </a:r>
            <a:r>
              <a:rPr lang="en-US" altLang="en-US" sz="1000" b="1">
                <a:solidFill>
                  <a:schemeClr val="tx2"/>
                </a:solidFill>
              </a:rPr>
              <a:t> Edition</a:t>
            </a:r>
          </a:p>
        </p:txBody>
      </p:sp>
      <p:sp>
        <p:nvSpPr>
          <p:cNvPr id="1032" name="Freeform 8">
            <a:extLst>
              <a:ext uri="{FF2B5EF4-FFF2-40B4-BE49-F238E27FC236}">
                <a16:creationId xmlns:a16="http://schemas.microsoft.com/office/drawing/2014/main" id="{2F398E84-FBCF-FC84-CD73-38C3F1156565}"/>
              </a:ext>
            </a:extLst>
          </p:cNvPr>
          <p:cNvSpPr>
            <a:spLocks/>
          </p:cNvSpPr>
          <p:nvPr/>
        </p:nvSpPr>
        <p:spPr bwMode="auto">
          <a:xfrm>
            <a:off x="8916988" y="5445125"/>
            <a:ext cx="227012" cy="47625"/>
          </a:xfrm>
          <a:custGeom>
            <a:avLst/>
            <a:gdLst>
              <a:gd name="T0" fmla="*/ 0 w 285"/>
              <a:gd name="T1" fmla="*/ 2147483646 h 61"/>
              <a:gd name="T2" fmla="*/ 2147483646 w 285"/>
              <a:gd name="T3" fmla="*/ 2147483646 h 61"/>
              <a:gd name="T4" fmla="*/ 2147483646 w 285"/>
              <a:gd name="T5" fmla="*/ 2147483646 h 61"/>
              <a:gd name="T6" fmla="*/ 2147483646 w 285"/>
              <a:gd name="T7" fmla="*/ 2147483646 h 61"/>
              <a:gd name="T8" fmla="*/ 2147483646 w 285"/>
              <a:gd name="T9" fmla="*/ 2147483646 h 61"/>
              <a:gd name="T10" fmla="*/ 2147483646 w 285"/>
              <a:gd name="T11" fmla="*/ 2147483646 h 61"/>
              <a:gd name="T12" fmla="*/ 2147483646 w 285"/>
              <a:gd name="T13" fmla="*/ 2147483646 h 61"/>
              <a:gd name="T14" fmla="*/ 2147483646 w 285"/>
              <a:gd name="T15" fmla="*/ 2147483646 h 61"/>
              <a:gd name="T16" fmla="*/ 2147483646 w 285"/>
              <a:gd name="T17" fmla="*/ 0 h 61"/>
              <a:gd name="T18" fmla="*/ 2147483646 w 285"/>
              <a:gd name="T19" fmla="*/ 0 h 61"/>
              <a:gd name="T20" fmla="*/ 2147483646 w 285"/>
              <a:gd name="T21" fmla="*/ 0 h 61"/>
              <a:gd name="T22" fmla="*/ 2147483646 w 285"/>
              <a:gd name="T23" fmla="*/ 0 h 61"/>
              <a:gd name="T24" fmla="*/ 2147483646 w 285"/>
              <a:gd name="T25" fmla="*/ 2147483646 h 61"/>
              <a:gd name="T26" fmla="*/ 2147483646 w 285"/>
              <a:gd name="T27" fmla="*/ 2147483646 h 61"/>
              <a:gd name="T28" fmla="*/ 2147483646 w 285"/>
              <a:gd name="T29" fmla="*/ 2147483646 h 61"/>
              <a:gd name="T30" fmla="*/ 2147483646 w 285"/>
              <a:gd name="T31" fmla="*/ 2147483646 h 61"/>
              <a:gd name="T32" fmla="*/ 2147483646 w 285"/>
              <a:gd name="T33" fmla="*/ 2147483646 h 61"/>
              <a:gd name="T34" fmla="*/ 2147483646 w 285"/>
              <a:gd name="T35" fmla="*/ 2147483646 h 61"/>
              <a:gd name="T36" fmla="*/ 2147483646 w 285"/>
              <a:gd name="T37" fmla="*/ 2147483646 h 61"/>
              <a:gd name="T38" fmla="*/ 2147483646 w 285"/>
              <a:gd name="T39" fmla="*/ 2147483646 h 61"/>
              <a:gd name="T40" fmla="*/ 2147483646 w 285"/>
              <a:gd name="T41" fmla="*/ 2147483646 h 61"/>
              <a:gd name="T42" fmla="*/ 2147483646 w 285"/>
              <a:gd name="T43" fmla="*/ 2147483646 h 61"/>
              <a:gd name="T44" fmla="*/ 2147483646 w 285"/>
              <a:gd name="T45" fmla="*/ 2147483646 h 61"/>
              <a:gd name="T46" fmla="*/ 2147483646 w 285"/>
              <a:gd name="T47" fmla="*/ 2147483646 h 61"/>
              <a:gd name="T48" fmla="*/ 2147483646 w 285"/>
              <a:gd name="T49" fmla="*/ 2147483646 h 61"/>
              <a:gd name="T50" fmla="*/ 2147483646 w 285"/>
              <a:gd name="T51" fmla="*/ 2147483646 h 61"/>
              <a:gd name="T52" fmla="*/ 2147483646 w 285"/>
              <a:gd name="T53" fmla="*/ 2147483646 h 61"/>
              <a:gd name="T54" fmla="*/ 2147483646 w 285"/>
              <a:gd name="T55" fmla="*/ 2147483646 h 61"/>
              <a:gd name="T56" fmla="*/ 2147483646 w 285"/>
              <a:gd name="T57" fmla="*/ 2147483646 h 61"/>
              <a:gd name="T58" fmla="*/ 2147483646 w 285"/>
              <a:gd name="T59" fmla="*/ 2147483646 h 61"/>
              <a:gd name="T60" fmla="*/ 2147483646 w 285"/>
              <a:gd name="T61" fmla="*/ 2147483646 h 61"/>
              <a:gd name="T62" fmla="*/ 2147483646 w 285"/>
              <a:gd name="T63" fmla="*/ 2147483646 h 61"/>
              <a:gd name="T64" fmla="*/ 2147483646 w 285"/>
              <a:gd name="T65" fmla="*/ 2147483646 h 61"/>
              <a:gd name="T66" fmla="*/ 2147483646 w 285"/>
              <a:gd name="T67" fmla="*/ 2147483646 h 61"/>
              <a:gd name="T68" fmla="*/ 2147483646 w 285"/>
              <a:gd name="T69" fmla="*/ 2147483646 h 61"/>
              <a:gd name="T70" fmla="*/ 2147483646 w 285"/>
              <a:gd name="T71" fmla="*/ 2147483646 h 61"/>
              <a:gd name="T72" fmla="*/ 2147483646 w 285"/>
              <a:gd name="T73" fmla="*/ 2147483646 h 61"/>
              <a:gd name="T74" fmla="*/ 2147483646 w 285"/>
              <a:gd name="T75" fmla="*/ 2147483646 h 61"/>
              <a:gd name="T76" fmla="*/ 2147483646 w 285"/>
              <a:gd name="T77" fmla="*/ 2147483646 h 61"/>
              <a:gd name="T78" fmla="*/ 2147483646 w 285"/>
              <a:gd name="T79" fmla="*/ 2147483646 h 61"/>
              <a:gd name="T80" fmla="*/ 2147483646 w 285"/>
              <a:gd name="T81" fmla="*/ 2147483646 h 61"/>
              <a:gd name="T82" fmla="*/ 2147483646 w 285"/>
              <a:gd name="T83" fmla="*/ 2147483646 h 61"/>
              <a:gd name="T84" fmla="*/ 2147483646 w 285"/>
              <a:gd name="T85" fmla="*/ 2147483646 h 61"/>
              <a:gd name="T86" fmla="*/ 2147483646 w 285"/>
              <a:gd name="T87" fmla="*/ 2147483646 h 61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285" h="61">
                <a:moveTo>
                  <a:pt x="2" y="61"/>
                </a:moveTo>
                <a:lnTo>
                  <a:pt x="0" y="59"/>
                </a:lnTo>
                <a:lnTo>
                  <a:pt x="0" y="55"/>
                </a:lnTo>
                <a:lnTo>
                  <a:pt x="2" y="48"/>
                </a:lnTo>
                <a:lnTo>
                  <a:pt x="5" y="40"/>
                </a:lnTo>
                <a:lnTo>
                  <a:pt x="9" y="34"/>
                </a:lnTo>
                <a:lnTo>
                  <a:pt x="13" y="31"/>
                </a:lnTo>
                <a:lnTo>
                  <a:pt x="17" y="25"/>
                </a:lnTo>
                <a:lnTo>
                  <a:pt x="24" y="21"/>
                </a:lnTo>
                <a:lnTo>
                  <a:pt x="30" y="17"/>
                </a:lnTo>
                <a:lnTo>
                  <a:pt x="40" y="13"/>
                </a:lnTo>
                <a:lnTo>
                  <a:pt x="45" y="10"/>
                </a:lnTo>
                <a:lnTo>
                  <a:pt x="51" y="8"/>
                </a:lnTo>
                <a:lnTo>
                  <a:pt x="57" y="6"/>
                </a:lnTo>
                <a:lnTo>
                  <a:pt x="64" y="6"/>
                </a:lnTo>
                <a:lnTo>
                  <a:pt x="70" y="2"/>
                </a:lnTo>
                <a:lnTo>
                  <a:pt x="78" y="2"/>
                </a:lnTo>
                <a:lnTo>
                  <a:pt x="85" y="0"/>
                </a:lnTo>
                <a:lnTo>
                  <a:pt x="93" y="0"/>
                </a:lnTo>
                <a:lnTo>
                  <a:pt x="100" y="0"/>
                </a:lnTo>
                <a:lnTo>
                  <a:pt x="110" y="0"/>
                </a:lnTo>
                <a:lnTo>
                  <a:pt x="118" y="0"/>
                </a:lnTo>
                <a:lnTo>
                  <a:pt x="129" y="0"/>
                </a:lnTo>
                <a:lnTo>
                  <a:pt x="137" y="0"/>
                </a:lnTo>
                <a:lnTo>
                  <a:pt x="146" y="2"/>
                </a:lnTo>
                <a:lnTo>
                  <a:pt x="154" y="2"/>
                </a:lnTo>
                <a:lnTo>
                  <a:pt x="163" y="4"/>
                </a:lnTo>
                <a:lnTo>
                  <a:pt x="173" y="6"/>
                </a:lnTo>
                <a:lnTo>
                  <a:pt x="182" y="8"/>
                </a:lnTo>
                <a:lnTo>
                  <a:pt x="192" y="8"/>
                </a:lnTo>
                <a:lnTo>
                  <a:pt x="201" y="12"/>
                </a:lnTo>
                <a:lnTo>
                  <a:pt x="209" y="12"/>
                </a:lnTo>
                <a:lnTo>
                  <a:pt x="216" y="13"/>
                </a:lnTo>
                <a:lnTo>
                  <a:pt x="224" y="15"/>
                </a:lnTo>
                <a:lnTo>
                  <a:pt x="234" y="17"/>
                </a:lnTo>
                <a:lnTo>
                  <a:pt x="239" y="19"/>
                </a:lnTo>
                <a:lnTo>
                  <a:pt x="247" y="21"/>
                </a:lnTo>
                <a:lnTo>
                  <a:pt x="254" y="23"/>
                </a:lnTo>
                <a:lnTo>
                  <a:pt x="260" y="25"/>
                </a:lnTo>
                <a:lnTo>
                  <a:pt x="266" y="25"/>
                </a:lnTo>
                <a:lnTo>
                  <a:pt x="270" y="27"/>
                </a:lnTo>
                <a:lnTo>
                  <a:pt x="273" y="27"/>
                </a:lnTo>
                <a:lnTo>
                  <a:pt x="279" y="29"/>
                </a:lnTo>
                <a:lnTo>
                  <a:pt x="283" y="31"/>
                </a:lnTo>
                <a:lnTo>
                  <a:pt x="285" y="32"/>
                </a:lnTo>
                <a:lnTo>
                  <a:pt x="279" y="44"/>
                </a:lnTo>
                <a:lnTo>
                  <a:pt x="277" y="44"/>
                </a:lnTo>
                <a:lnTo>
                  <a:pt x="273" y="42"/>
                </a:lnTo>
                <a:lnTo>
                  <a:pt x="268" y="42"/>
                </a:lnTo>
                <a:lnTo>
                  <a:pt x="260" y="40"/>
                </a:lnTo>
                <a:lnTo>
                  <a:pt x="251" y="38"/>
                </a:lnTo>
                <a:lnTo>
                  <a:pt x="241" y="36"/>
                </a:lnTo>
                <a:lnTo>
                  <a:pt x="235" y="34"/>
                </a:lnTo>
                <a:lnTo>
                  <a:pt x="230" y="34"/>
                </a:lnTo>
                <a:lnTo>
                  <a:pt x="224" y="32"/>
                </a:lnTo>
                <a:lnTo>
                  <a:pt x="218" y="32"/>
                </a:lnTo>
                <a:lnTo>
                  <a:pt x="213" y="31"/>
                </a:lnTo>
                <a:lnTo>
                  <a:pt x="207" y="31"/>
                </a:lnTo>
                <a:lnTo>
                  <a:pt x="201" y="29"/>
                </a:lnTo>
                <a:lnTo>
                  <a:pt x="196" y="29"/>
                </a:lnTo>
                <a:lnTo>
                  <a:pt x="190" y="27"/>
                </a:lnTo>
                <a:lnTo>
                  <a:pt x="182" y="27"/>
                </a:lnTo>
                <a:lnTo>
                  <a:pt x="178" y="25"/>
                </a:lnTo>
                <a:lnTo>
                  <a:pt x="173" y="25"/>
                </a:lnTo>
                <a:lnTo>
                  <a:pt x="167" y="23"/>
                </a:lnTo>
                <a:lnTo>
                  <a:pt x="163" y="23"/>
                </a:lnTo>
                <a:lnTo>
                  <a:pt x="158" y="21"/>
                </a:lnTo>
                <a:lnTo>
                  <a:pt x="154" y="21"/>
                </a:lnTo>
                <a:lnTo>
                  <a:pt x="148" y="19"/>
                </a:lnTo>
                <a:lnTo>
                  <a:pt x="142" y="19"/>
                </a:lnTo>
                <a:lnTo>
                  <a:pt x="144" y="48"/>
                </a:lnTo>
                <a:lnTo>
                  <a:pt x="110" y="15"/>
                </a:lnTo>
                <a:lnTo>
                  <a:pt x="118" y="48"/>
                </a:lnTo>
                <a:lnTo>
                  <a:pt x="83" y="21"/>
                </a:lnTo>
                <a:lnTo>
                  <a:pt x="91" y="48"/>
                </a:lnTo>
                <a:lnTo>
                  <a:pt x="59" y="29"/>
                </a:lnTo>
                <a:lnTo>
                  <a:pt x="57" y="29"/>
                </a:lnTo>
                <a:lnTo>
                  <a:pt x="53" y="31"/>
                </a:lnTo>
                <a:lnTo>
                  <a:pt x="49" y="31"/>
                </a:lnTo>
                <a:lnTo>
                  <a:pt x="43" y="34"/>
                </a:lnTo>
                <a:lnTo>
                  <a:pt x="38" y="36"/>
                </a:lnTo>
                <a:lnTo>
                  <a:pt x="32" y="38"/>
                </a:lnTo>
                <a:lnTo>
                  <a:pt x="26" y="42"/>
                </a:lnTo>
                <a:lnTo>
                  <a:pt x="23" y="44"/>
                </a:lnTo>
                <a:lnTo>
                  <a:pt x="15" y="50"/>
                </a:lnTo>
                <a:lnTo>
                  <a:pt x="7" y="55"/>
                </a:lnTo>
                <a:lnTo>
                  <a:pt x="4" y="59"/>
                </a:lnTo>
                <a:lnTo>
                  <a:pt x="2" y="6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3" name="Picture 9" descr="Cover-6Ed">
            <a:extLst>
              <a:ext uri="{FF2B5EF4-FFF2-40B4-BE49-F238E27FC236}">
                <a16:creationId xmlns:a16="http://schemas.microsoft.com/office/drawing/2014/main" id="{B21A304B-119B-260B-C309-7F84E8E33F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668338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92" r:id="rId4"/>
    <p:sldLayoutId id="2147483993" r:id="rId5"/>
    <p:sldLayoutId id="2147483994" r:id="rId6"/>
    <p:sldLayoutId id="2147483995" r:id="rId7"/>
    <p:sldLayoutId id="2147483996" r:id="rId8"/>
    <p:sldLayoutId id="2147483997" r:id="rId9"/>
    <p:sldLayoutId id="2147483998" r:id="rId10"/>
    <p:sldLayoutId id="2147483999" r:id="rId11"/>
    <p:sldLayoutId id="214748400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</a:defRPr>
      </a:lvl9pPr>
    </p:titleStyle>
    <p:bodyStyle>
      <a:lvl1pPr marL="342900" indent="-3429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90000"/>
        <a:buFont typeface="Monotype Sorts" charset="2"/>
        <a:buChar char="n"/>
        <a:defRPr kumimoji="1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35000"/>
        </a:spcBef>
        <a:spcAft>
          <a:spcPct val="0"/>
        </a:spcAft>
        <a:buClr>
          <a:schemeClr val="folHlink"/>
        </a:buClr>
        <a:buSzPct val="80000"/>
        <a:buFont typeface="Monotype Sorts" charset="2"/>
        <a:buChar char="l"/>
        <a:defRPr kumimoji="1">
          <a:solidFill>
            <a:schemeClr val="tx1"/>
          </a:solidFill>
          <a:latin typeface="+mn-lt"/>
          <a:ea typeface="ＭＳ Ｐゴシック" charset="-128"/>
        </a:defRPr>
      </a:lvl2pPr>
      <a:lvl3pPr marL="1085850" indent="-228600" algn="l" rtl="0" eaLnBrk="0" fontAlgn="base" hangingPunct="0">
        <a:spcBef>
          <a:spcPct val="35000"/>
        </a:spcBef>
        <a:spcAft>
          <a:spcPct val="0"/>
        </a:spcAft>
        <a:buClr>
          <a:srgbClr val="33CC33"/>
        </a:buClr>
        <a:buSzPct val="75000"/>
        <a:buFont typeface="Webdings" panose="05030102010509060703" pitchFamily="18" charset="2"/>
        <a:buChar char="4"/>
        <a:defRPr kumimoji="1">
          <a:solidFill>
            <a:schemeClr val="tx1"/>
          </a:solidFill>
          <a:latin typeface="+mn-lt"/>
          <a:ea typeface="ＭＳ Ｐゴシック" charset="-128"/>
        </a:defRPr>
      </a:lvl3pPr>
      <a:lvl4pPr marL="1428750" indent="-228600" algn="l" rtl="0" eaLnBrk="0" fontAlgn="base" hangingPunct="0">
        <a:spcBef>
          <a:spcPct val="35000"/>
        </a:spcBef>
        <a:spcAft>
          <a:spcPct val="0"/>
        </a:spcAft>
        <a:buClr>
          <a:schemeClr val="hlink"/>
        </a:buClr>
        <a:buFont typeface="Times New Roman" panose="02020603050405020304" pitchFamily="18" charset="0"/>
        <a:buChar char="–"/>
        <a:defRPr kumimoji="1">
          <a:solidFill>
            <a:schemeClr val="tx1"/>
          </a:solidFill>
          <a:latin typeface="+mn-lt"/>
          <a:ea typeface="ＭＳ Ｐゴシック" charset="-128"/>
        </a:defRPr>
      </a:lvl4pPr>
      <a:lvl5pPr marL="17716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5pPr>
      <a:lvl6pPr marL="22288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6pPr>
      <a:lvl7pPr marL="26860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7pPr>
      <a:lvl8pPr marL="31432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8pPr>
      <a:lvl9pPr marL="3600450" indent="-228600" algn="l" rtl="0" eaLnBrk="0" fontAlgn="base" hangingPunct="0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DF5268F-ED4B-BE0C-CEA0-61AC3AE642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419100"/>
            <a:ext cx="77724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09C93C35-58C2-9D83-EB2C-F5701C1C43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81200"/>
            <a:ext cx="7772400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60683EB-13FA-13F3-E8D1-4BA444114A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63" y="6488113"/>
            <a:ext cx="5603875" cy="301625"/>
          </a:xfrm>
          <a:prstGeom prst="rect">
            <a:avLst/>
          </a:prstGeom>
          <a:noFill/>
          <a:ln>
            <a:noFill/>
          </a:ln>
        </p:spPr>
        <p:txBody>
          <a:bodyPr wrap="none" lIns="90488" tIns="44450" rIns="90488" bIns="44450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defRPr/>
            </a:pPr>
            <a:r>
              <a:rPr lang="en-US" altLang="en-US" sz="1400">
                <a:solidFill>
                  <a:srgbClr val="005400"/>
                </a:solidFill>
                <a:latin typeface="Book Antiqua" panose="02040602050305030304" pitchFamily="18" charset="0"/>
              </a:rPr>
              <a:t>Database Management Systems 3ed,  R. Ramakrishnan and J. Gehrke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E874B9B-8AB5-0816-081D-8FAC772B99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45525" y="6488113"/>
            <a:ext cx="406400" cy="30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>
              <a:defRPr/>
            </a:pPr>
            <a:fld id="{88E67E17-4EDE-4CEE-ACDD-1AEA23681112}" type="slidenum">
              <a:rPr lang="en-US" altLang="en-US" sz="1400" smtClean="0">
                <a:solidFill>
                  <a:srgbClr val="005400"/>
                </a:solidFill>
                <a:latin typeface="Book Antiqua" panose="02040602050305030304" pitchFamily="18" charset="0"/>
              </a:rPr>
              <a:pPr algn="r">
                <a:defRPr/>
              </a:pPr>
              <a:t>‹#›</a:t>
            </a:fld>
            <a:endParaRPr lang="en-US" altLang="en-US" sz="1400">
              <a:solidFill>
                <a:srgbClr val="005400"/>
              </a:solidFill>
              <a:latin typeface="Book Antiqua" panose="0204060205030503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8" r:id="rId1"/>
    <p:sldLayoutId id="2147484001" r:id="rId2"/>
    <p:sldLayoutId id="2147483979" r:id="rId3"/>
    <p:sldLayoutId id="2147483980" r:id="rId4"/>
    <p:sldLayoutId id="2147483981" r:id="rId5"/>
    <p:sldLayoutId id="2147483982" r:id="rId6"/>
    <p:sldLayoutId id="2147483983" r:id="rId7"/>
    <p:sldLayoutId id="2147483984" r:id="rId8"/>
    <p:sldLayoutId id="2147483985" r:id="rId9"/>
    <p:sldLayoutId id="2147483986" r:id="rId10"/>
    <p:sldLayoutId id="2147483987" r:id="rId11"/>
    <p:sldLayoutId id="214748398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Book Antiqu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Book Antiqu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Book Antiqu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Book Antiqua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Book Antiqua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Book Antiqua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Book Antiqua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i="1">
          <a:solidFill>
            <a:schemeClr val="tx2"/>
          </a:solidFill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wmf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emf"/><Relationship Id="rId4" Type="http://schemas.openxmlformats.org/officeDocument/2006/relationships/image" Target="../media/image14.wmf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wmf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Rectangle 2">
            <a:extLst>
              <a:ext uri="{FF2B5EF4-FFF2-40B4-BE49-F238E27FC236}">
                <a16:creationId xmlns:a16="http://schemas.microsoft.com/office/drawing/2014/main" id="{67086A68-DC88-65D6-31AD-179DE7F6D33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Chapter 12: Query Processing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1026">
            <a:extLst>
              <a:ext uri="{FF2B5EF4-FFF2-40B4-BE49-F238E27FC236}">
                <a16:creationId xmlns:a16="http://schemas.microsoft.com/office/drawing/2014/main" id="{A793189F-43B6-4E55-D037-78F74247118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Measures of Query Cost (Cont.)</a:t>
            </a:r>
          </a:p>
        </p:txBody>
      </p:sp>
      <p:sp>
        <p:nvSpPr>
          <p:cNvPr id="35843" name="Rectangle 1027">
            <a:extLst>
              <a:ext uri="{FF2B5EF4-FFF2-40B4-BE49-F238E27FC236}">
                <a16:creationId xmlns:a16="http://schemas.microsoft.com/office/drawing/2014/main" id="{D68FD848-B772-3542-F3D1-95F38429500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42963" y="1165225"/>
            <a:ext cx="7891462" cy="5257800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Several algorithms can reduce disk IO by using extra buffer space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Amount of real memory available to buffer depends on other concurrent queries and OS processes, known only during execution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We often use worst case estimates, assuming only the minimum amount of memory needed for the operation is available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Required data may be buffer resident already, avoiding disk I/O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But hard to take into account for cost estimation</a:t>
            </a:r>
          </a:p>
          <a:p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advTm="7472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2">
            <a:extLst>
              <a:ext uri="{FF2B5EF4-FFF2-40B4-BE49-F238E27FC236}">
                <a16:creationId xmlns:a16="http://schemas.microsoft.com/office/drawing/2014/main" id="{8D304BB6-09BF-3864-425E-B200F2FE47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Selection Operation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C5BC5D95-DD17-4CDE-2AB6-49AF6282B9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77838" y="1047750"/>
            <a:ext cx="8362950" cy="53609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File scan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Algorithm </a:t>
            </a:r>
            <a:r>
              <a:rPr lang="en-US" altLang="en-US" sz="2000" b="1">
                <a:ea typeface="ＭＳ Ｐゴシック" panose="020B0600070205080204" pitchFamily="34" charset="-128"/>
              </a:rPr>
              <a:t>A1</a:t>
            </a:r>
            <a:r>
              <a:rPr lang="en-US" altLang="en-US" sz="2000">
                <a:ea typeface="ＭＳ Ｐゴシック" panose="020B0600070205080204" pitchFamily="34" charset="-128"/>
              </a:rPr>
              <a:t> (</a:t>
            </a: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linear search</a:t>
            </a:r>
            <a:r>
              <a:rPr lang="en-US" altLang="en-US" sz="2000">
                <a:ea typeface="ＭＳ Ｐゴシック" panose="020B0600070205080204" pitchFamily="34" charset="-128"/>
              </a:rPr>
              <a:t>).  Scan each file block and test all records to see whether they satisfy the selection condition.</a:t>
            </a:r>
          </a:p>
          <a:p>
            <a:pPr lvl="1">
              <a:lnSpc>
                <a:spcPct val="90000"/>
              </a:lnSpc>
            </a:pPr>
            <a:r>
              <a:rPr lang="en-US" altLang="en-US" sz="2000" b="1">
                <a:ea typeface="ＭＳ Ｐゴシック" panose="020B0600070205080204" pitchFamily="34" charset="-128"/>
              </a:rPr>
              <a:t>Cost estimate = </a:t>
            </a:r>
            <a:r>
              <a:rPr lang="en-US" altLang="en-US" sz="2000" b="1" i="1">
                <a:ea typeface="ＭＳ Ｐゴシック" panose="020B0600070205080204" pitchFamily="34" charset="-128"/>
              </a:rPr>
              <a:t>b</a:t>
            </a:r>
            <a:r>
              <a:rPr lang="en-US" altLang="en-US" sz="2400" b="1" i="1" baseline="-25000">
                <a:ea typeface="ＭＳ Ｐゴシック" panose="020B0600070205080204" pitchFamily="34" charset="-128"/>
              </a:rPr>
              <a:t>r </a:t>
            </a:r>
            <a:r>
              <a:rPr lang="en-US" altLang="en-US" sz="2000" b="1">
                <a:ea typeface="ＭＳ Ｐゴシック" panose="020B0600070205080204" pitchFamily="34" charset="-128"/>
              </a:rPr>
              <a:t>block transfers </a:t>
            </a:r>
            <a:r>
              <a:rPr lang="en-US" altLang="en-US" sz="2000" b="1">
                <a:solidFill>
                  <a:srgbClr val="FF0000"/>
                </a:solidFill>
                <a:ea typeface="ＭＳ Ｐゴシック" panose="020B0600070205080204" pitchFamily="34" charset="-128"/>
              </a:rPr>
              <a:t>+ 1 seek</a:t>
            </a:r>
            <a:endParaRPr lang="en-US" altLang="en-US" sz="2000" b="1" i="1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lvl="2">
              <a:lnSpc>
                <a:spcPct val="90000"/>
              </a:lnSpc>
            </a:pPr>
            <a:r>
              <a:rPr lang="en-US" altLang="en-US" sz="2000" i="1">
                <a:ea typeface="ＭＳ Ｐゴシック" panose="020B0600070205080204" pitchFamily="34" charset="-128"/>
              </a:rPr>
              <a:t>b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r </a:t>
            </a:r>
            <a:r>
              <a:rPr lang="en-US" altLang="en-US" sz="2400" i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denotes number of blocks containing records from relation </a:t>
            </a:r>
            <a:r>
              <a:rPr lang="en-US" altLang="en-US" sz="2000" i="1">
                <a:ea typeface="ＭＳ Ｐゴシック" panose="020B0600070205080204" pitchFamily="34" charset="-128"/>
              </a:rPr>
              <a:t>r</a:t>
            </a:r>
            <a:endParaRPr lang="en-US" altLang="en-US" sz="2400" i="1">
              <a:ea typeface="ＭＳ Ｐゴシック" panose="020B0600070205080204" pitchFamily="34" charset="-128"/>
            </a:endParaRPr>
          </a:p>
          <a:p>
            <a:pPr lvl="1"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If selection is on a key attribute, can stop on finding record</a:t>
            </a:r>
          </a:p>
          <a:p>
            <a:pPr lvl="2">
              <a:lnSpc>
                <a:spcPct val="90000"/>
              </a:lnSpc>
            </a:pPr>
            <a:r>
              <a:rPr lang="en-US" altLang="en-US" sz="2000" b="1">
                <a:ea typeface="ＭＳ Ｐゴシック" panose="020B0600070205080204" pitchFamily="34" charset="-128"/>
              </a:rPr>
              <a:t>cost = (</a:t>
            </a:r>
            <a:r>
              <a:rPr lang="en-US" altLang="en-US" sz="2000" b="1" i="1">
                <a:ea typeface="ＭＳ Ｐゴシック" panose="020B0600070205080204" pitchFamily="34" charset="-128"/>
              </a:rPr>
              <a:t>b</a:t>
            </a:r>
            <a:r>
              <a:rPr lang="en-US" altLang="en-US" sz="2400" b="1" i="1" baseline="-25000">
                <a:ea typeface="ＭＳ Ｐゴシック" panose="020B0600070205080204" pitchFamily="34" charset="-128"/>
              </a:rPr>
              <a:t>r </a:t>
            </a:r>
            <a:r>
              <a:rPr lang="en-US" altLang="en-US" sz="2000" b="1">
                <a:ea typeface="ＭＳ Ｐゴシック" panose="020B0600070205080204" pitchFamily="34" charset="-128"/>
              </a:rPr>
              <a:t>/2) block transfers </a:t>
            </a:r>
            <a:r>
              <a:rPr lang="en-US" altLang="en-US" sz="2000" b="1">
                <a:solidFill>
                  <a:srgbClr val="FF0000"/>
                </a:solidFill>
                <a:ea typeface="ＭＳ Ｐゴシック" panose="020B0600070205080204" pitchFamily="34" charset="-128"/>
              </a:rPr>
              <a:t>+ 1 seek</a:t>
            </a:r>
          </a:p>
          <a:p>
            <a:pPr lvl="1"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Linear search can be applied regardless of </a:t>
            </a:r>
          </a:p>
          <a:p>
            <a:pPr lvl="2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selection condition or</a:t>
            </a:r>
          </a:p>
          <a:p>
            <a:pPr lvl="2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ordering of records in the file, or </a:t>
            </a:r>
          </a:p>
          <a:p>
            <a:pPr lvl="2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availability of indices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Note: binary search generally does not make sense since data is not stored consecutively</a:t>
            </a:r>
          </a:p>
          <a:p>
            <a:pPr lvl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except when there is an index available, </a:t>
            </a:r>
          </a:p>
          <a:p>
            <a:pPr lvl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and binary search requires more seeks than index search</a:t>
            </a:r>
          </a:p>
        </p:txBody>
      </p:sp>
    </p:spTree>
  </p:cSld>
  <p:clrMapOvr>
    <a:masterClrMapping/>
  </p:clrMapOvr>
  <p:transition advTm="3808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>
            <a:extLst>
              <a:ext uri="{FF2B5EF4-FFF2-40B4-BE49-F238E27FC236}">
                <a16:creationId xmlns:a16="http://schemas.microsoft.com/office/drawing/2014/main" id="{50DB2804-EA81-6C2E-0DA6-948C165667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Selections Using Indices</a:t>
            </a:r>
          </a:p>
        </p:txBody>
      </p:sp>
      <p:sp>
        <p:nvSpPr>
          <p:cNvPr id="316419" name="Rectangle 3">
            <a:extLst>
              <a:ext uri="{FF2B5EF4-FFF2-40B4-BE49-F238E27FC236}">
                <a16:creationId xmlns:a16="http://schemas.microsoft.com/office/drawing/2014/main" id="{8C565BE1-C709-D078-4220-2F505B71A2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42963" y="1165225"/>
            <a:ext cx="7835900" cy="5421313"/>
          </a:xfrm>
        </p:spPr>
        <p:txBody>
          <a:bodyPr/>
          <a:lstStyle/>
          <a:p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Index scan</a:t>
            </a:r>
            <a:r>
              <a:rPr lang="en-US" altLang="en-US" sz="2000" b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– search algorithms that use an index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selection condition must be on search-key of index.</a:t>
            </a:r>
          </a:p>
          <a:p>
            <a:r>
              <a:rPr lang="en-US" altLang="en-US" sz="2000" b="1">
                <a:ea typeface="ＭＳ Ｐゴシック" panose="020B0600070205080204" pitchFamily="34" charset="-128"/>
              </a:rPr>
              <a:t>A2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primary/clustered index, equality on key</a:t>
            </a:r>
            <a:r>
              <a:rPr lang="en-US" altLang="en-US" sz="2000">
                <a:ea typeface="ＭＳ Ｐゴシック" panose="020B0600070205080204" pitchFamily="34" charset="-128"/>
              </a:rPr>
              <a:t>).  Retrieve a single record that satisfies the corresponding equality condition  </a:t>
            </a:r>
          </a:p>
          <a:p>
            <a:pPr lvl="1"/>
            <a:r>
              <a:rPr lang="en-US" altLang="en-US" sz="2000" i="1">
                <a:ea typeface="ＭＳ Ｐゴシック" panose="020B0600070205080204" pitchFamily="34" charset="-128"/>
              </a:rPr>
              <a:t>Cost</a:t>
            </a:r>
            <a:r>
              <a:rPr lang="en-US" altLang="en-US" sz="2000">
                <a:ea typeface="ＭＳ Ｐゴシック" panose="020B0600070205080204" pitchFamily="34" charset="-128"/>
              </a:rPr>
              <a:t> = (</a:t>
            </a:r>
            <a:r>
              <a:rPr lang="en-US" altLang="en-US" sz="2000" i="1">
                <a:ea typeface="ＭＳ Ｐゴシック" panose="020B0600070205080204" pitchFamily="34" charset="-128"/>
              </a:rPr>
              <a:t>h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 i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+ 1) *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T 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,where h</a:t>
            </a:r>
            <a:r>
              <a:rPr lang="en-US" altLang="en-US" sz="20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i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is the number of levels in the index</a:t>
            </a:r>
            <a:endParaRPr lang="en-US" altLang="en-US" sz="2000" baseline="-25000">
              <a:ea typeface="ＭＳ Ｐゴシック" panose="020B0600070205080204" pitchFamily="34" charset="-128"/>
            </a:endParaRPr>
          </a:p>
          <a:p>
            <a:r>
              <a:rPr lang="en-US" altLang="en-US" sz="2000" b="1">
                <a:ea typeface="ＭＳ Ｐゴシック" panose="020B0600070205080204" pitchFamily="34" charset="-128"/>
              </a:rPr>
              <a:t>A3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primary/clustered index, equality on nonkey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  <a:r>
              <a:rPr lang="en-US" altLang="en-US" sz="2000" i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Retrieve multiple records.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Records will be on consecutive blocks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Let b = number of blocks containing matching records</a:t>
            </a:r>
          </a:p>
          <a:p>
            <a:pPr lvl="1"/>
            <a:r>
              <a:rPr lang="en-US" altLang="en-US" sz="2000" i="1">
                <a:ea typeface="ＭＳ Ｐゴシック" panose="020B0600070205080204" pitchFamily="34" charset="-128"/>
              </a:rPr>
              <a:t>Cost</a:t>
            </a:r>
            <a:r>
              <a:rPr lang="en-US" altLang="en-US" sz="2000">
                <a:ea typeface="ＭＳ Ｐゴシック" panose="020B0600070205080204" pitchFamily="34" charset="-128"/>
              </a:rPr>
              <a:t> = </a:t>
            </a:r>
            <a:r>
              <a:rPr lang="en-US" altLang="en-US" sz="2000" i="1">
                <a:ea typeface="ＭＳ Ｐゴシック" panose="020B0600070205080204" pitchFamily="34" charset="-128"/>
              </a:rPr>
              <a:t>h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 i="1">
                <a:ea typeface="ＭＳ Ｐゴシック" panose="020B0600070205080204" pitchFamily="34" charset="-128"/>
              </a:rPr>
              <a:t> *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+  </a:t>
            </a:r>
            <a:r>
              <a:rPr lang="en-US" altLang="en-US" sz="2000" i="1">
                <a:ea typeface="ＭＳ Ｐゴシック" panose="020B0600070205080204" pitchFamily="34" charset="-128"/>
              </a:rPr>
              <a:t>t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T</a:t>
            </a:r>
            <a:r>
              <a:rPr lang="en-US" altLang="en-US" sz="2000">
                <a:ea typeface="ＭＳ Ｐゴシック" panose="020B0600070205080204" pitchFamily="34" charset="-128"/>
              </a:rPr>
              <a:t> * b</a:t>
            </a:r>
            <a:endParaRPr lang="en-US" altLang="en-US" sz="2000" i="1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1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>
            <a:extLst>
              <a:ext uri="{FF2B5EF4-FFF2-40B4-BE49-F238E27FC236}">
                <a16:creationId xmlns:a16="http://schemas.microsoft.com/office/drawing/2014/main" id="{C69342A1-A677-DC8F-7B43-B5651067155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Selections Using Indices</a:t>
            </a:r>
          </a:p>
        </p:txBody>
      </p:sp>
      <p:sp>
        <p:nvSpPr>
          <p:cNvPr id="316419" name="Rectangle 3">
            <a:extLst>
              <a:ext uri="{FF2B5EF4-FFF2-40B4-BE49-F238E27FC236}">
                <a16:creationId xmlns:a16="http://schemas.microsoft.com/office/drawing/2014/main" id="{AD3F63FD-5AB8-6C53-64D7-AC425E393EC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42963" y="1165225"/>
            <a:ext cx="7835900" cy="5421313"/>
          </a:xfrm>
        </p:spPr>
        <p:txBody>
          <a:bodyPr/>
          <a:lstStyle/>
          <a:p>
            <a:r>
              <a:rPr lang="en-US" altLang="en-US" sz="2000" b="1">
                <a:ea typeface="ＭＳ Ｐゴシック" panose="020B0600070205080204" pitchFamily="34" charset="-128"/>
              </a:rPr>
              <a:t>A4</a:t>
            </a:r>
            <a:r>
              <a:rPr lang="en-US" altLang="en-US" sz="2000">
                <a:ea typeface="ＭＳ Ｐゴシック" panose="020B0600070205080204" pitchFamily="34" charset="-128"/>
              </a:rPr>
              <a:t> (</a:t>
            </a: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secondary (unlcustered) index, equality on nonkey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  <a:r>
              <a:rPr lang="en-US" altLang="en-US" sz="2000" i="1">
                <a:ea typeface="ＭＳ Ｐゴシック" panose="020B0600070205080204" pitchFamily="34" charset="-128"/>
              </a:rPr>
              <a:t>.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Retrieve a single record if the search-key is a candidate key</a:t>
            </a:r>
          </a:p>
          <a:p>
            <a:pPr lvl="2"/>
            <a:r>
              <a:rPr lang="en-US" altLang="en-US" sz="2000" i="1">
                <a:ea typeface="ＭＳ Ｐゴシック" panose="020B0600070205080204" pitchFamily="34" charset="-128"/>
              </a:rPr>
              <a:t>Cost = (h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 i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+ 1) *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Retrieve multiple records if search-key is not a candidate key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each of </a:t>
            </a:r>
            <a:r>
              <a:rPr lang="en-US" altLang="en-US" sz="2000" i="1">
                <a:ea typeface="ＭＳ Ｐゴシック" panose="020B0600070205080204" pitchFamily="34" charset="-128"/>
              </a:rPr>
              <a:t>n</a:t>
            </a:r>
            <a:r>
              <a:rPr lang="en-US" altLang="en-US" sz="2000">
                <a:ea typeface="ＭＳ Ｐゴシック" panose="020B0600070205080204" pitchFamily="34" charset="-128"/>
              </a:rPr>
              <a:t> matching records may be on a different block  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Cost =  (</a:t>
            </a:r>
            <a:r>
              <a:rPr lang="en-US" altLang="en-US" sz="2000" i="1">
                <a:ea typeface="ＭＳ Ｐゴシック" panose="020B0600070205080204" pitchFamily="34" charset="-128"/>
              </a:rPr>
              <a:t>h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 i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+ </a:t>
            </a:r>
            <a:r>
              <a:rPr lang="en-US" altLang="en-US" sz="2000" i="1">
                <a:ea typeface="ＭＳ Ｐゴシック" panose="020B0600070205080204" pitchFamily="34" charset="-128"/>
              </a:rPr>
              <a:t>n) *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</a:rPr>
              <a:t> </a:t>
            </a:r>
          </a:p>
          <a:p>
            <a:pPr lvl="3"/>
            <a:r>
              <a:rPr lang="en-US" altLang="en-US" sz="2000">
                <a:ea typeface="ＭＳ Ｐゴシック" panose="020B0600070205080204" pitchFamily="34" charset="-128"/>
              </a:rPr>
              <a:t>Can be very expensive!</a:t>
            </a:r>
          </a:p>
        </p:txBody>
      </p:sp>
      <p:sp>
        <p:nvSpPr>
          <p:cNvPr id="41988" name="Freeform 3">
            <a:extLst>
              <a:ext uri="{FF2B5EF4-FFF2-40B4-BE49-F238E27FC236}">
                <a16:creationId xmlns:a16="http://schemas.microsoft.com/office/drawing/2014/main" id="{F7AA1EC5-292A-BDE6-4436-93AD78CBE11D}"/>
              </a:ext>
            </a:extLst>
          </p:cNvPr>
          <p:cNvSpPr>
            <a:spLocks/>
          </p:cNvSpPr>
          <p:nvPr/>
        </p:nvSpPr>
        <p:spPr bwMode="auto">
          <a:xfrm>
            <a:off x="4713288" y="5764213"/>
            <a:ext cx="461962" cy="384175"/>
          </a:xfrm>
          <a:custGeom>
            <a:avLst/>
            <a:gdLst>
              <a:gd name="T0" fmla="*/ 0 w 291"/>
              <a:gd name="T1" fmla="*/ 2147483646 h 242"/>
              <a:gd name="T2" fmla="*/ 0 w 291"/>
              <a:gd name="T3" fmla="*/ 0 h 242"/>
              <a:gd name="T4" fmla="*/ 2147483646 w 291"/>
              <a:gd name="T5" fmla="*/ 0 h 242"/>
              <a:gd name="T6" fmla="*/ 2147483646 w 291"/>
              <a:gd name="T7" fmla="*/ 2147483646 h 242"/>
              <a:gd name="T8" fmla="*/ 0 w 291"/>
              <a:gd name="T9" fmla="*/ 2147483646 h 2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1" h="242">
                <a:moveTo>
                  <a:pt x="0" y="241"/>
                </a:moveTo>
                <a:lnTo>
                  <a:pt x="0" y="0"/>
                </a:lnTo>
                <a:lnTo>
                  <a:pt x="290" y="0"/>
                </a:lnTo>
                <a:lnTo>
                  <a:pt x="290" y="241"/>
                </a:lnTo>
                <a:lnTo>
                  <a:pt x="0" y="241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9" name="Freeform 4">
            <a:extLst>
              <a:ext uri="{FF2B5EF4-FFF2-40B4-BE49-F238E27FC236}">
                <a16:creationId xmlns:a16="http://schemas.microsoft.com/office/drawing/2014/main" id="{218E659E-520E-2148-3A54-317E3E995213}"/>
              </a:ext>
            </a:extLst>
          </p:cNvPr>
          <p:cNvSpPr>
            <a:spLocks/>
          </p:cNvSpPr>
          <p:nvPr/>
        </p:nvSpPr>
        <p:spPr bwMode="auto">
          <a:xfrm>
            <a:off x="5326063" y="5764213"/>
            <a:ext cx="463550" cy="384175"/>
          </a:xfrm>
          <a:custGeom>
            <a:avLst/>
            <a:gdLst>
              <a:gd name="T0" fmla="*/ 0 w 292"/>
              <a:gd name="T1" fmla="*/ 2147483646 h 242"/>
              <a:gd name="T2" fmla="*/ 0 w 292"/>
              <a:gd name="T3" fmla="*/ 0 h 242"/>
              <a:gd name="T4" fmla="*/ 2147483646 w 292"/>
              <a:gd name="T5" fmla="*/ 0 h 242"/>
              <a:gd name="T6" fmla="*/ 2147483646 w 292"/>
              <a:gd name="T7" fmla="*/ 2147483646 h 242"/>
              <a:gd name="T8" fmla="*/ 0 w 292"/>
              <a:gd name="T9" fmla="*/ 2147483646 h 2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2" h="242">
                <a:moveTo>
                  <a:pt x="0" y="241"/>
                </a:moveTo>
                <a:lnTo>
                  <a:pt x="0" y="0"/>
                </a:lnTo>
                <a:lnTo>
                  <a:pt x="291" y="0"/>
                </a:lnTo>
                <a:lnTo>
                  <a:pt x="291" y="241"/>
                </a:lnTo>
                <a:lnTo>
                  <a:pt x="0" y="241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0" name="Freeform 5">
            <a:extLst>
              <a:ext uri="{FF2B5EF4-FFF2-40B4-BE49-F238E27FC236}">
                <a16:creationId xmlns:a16="http://schemas.microsoft.com/office/drawing/2014/main" id="{11F9ED82-F3D2-1BD0-50CE-B82DDEDB11E6}"/>
              </a:ext>
            </a:extLst>
          </p:cNvPr>
          <p:cNvSpPr>
            <a:spLocks/>
          </p:cNvSpPr>
          <p:nvPr/>
        </p:nvSpPr>
        <p:spPr bwMode="auto">
          <a:xfrm>
            <a:off x="5940425" y="5764213"/>
            <a:ext cx="461963" cy="384175"/>
          </a:xfrm>
          <a:custGeom>
            <a:avLst/>
            <a:gdLst>
              <a:gd name="T0" fmla="*/ 0 w 291"/>
              <a:gd name="T1" fmla="*/ 2147483646 h 242"/>
              <a:gd name="T2" fmla="*/ 0 w 291"/>
              <a:gd name="T3" fmla="*/ 0 h 242"/>
              <a:gd name="T4" fmla="*/ 2147483646 w 291"/>
              <a:gd name="T5" fmla="*/ 0 h 242"/>
              <a:gd name="T6" fmla="*/ 2147483646 w 291"/>
              <a:gd name="T7" fmla="*/ 2147483646 h 242"/>
              <a:gd name="T8" fmla="*/ 0 w 291"/>
              <a:gd name="T9" fmla="*/ 2147483646 h 2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1" h="242">
                <a:moveTo>
                  <a:pt x="0" y="241"/>
                </a:moveTo>
                <a:lnTo>
                  <a:pt x="0" y="0"/>
                </a:lnTo>
                <a:lnTo>
                  <a:pt x="290" y="0"/>
                </a:lnTo>
                <a:lnTo>
                  <a:pt x="290" y="241"/>
                </a:lnTo>
                <a:lnTo>
                  <a:pt x="0" y="241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1" name="Freeform 6">
            <a:extLst>
              <a:ext uri="{FF2B5EF4-FFF2-40B4-BE49-F238E27FC236}">
                <a16:creationId xmlns:a16="http://schemas.microsoft.com/office/drawing/2014/main" id="{4BF6E0DD-14DB-F36D-DCF5-2C8476EB5014}"/>
              </a:ext>
            </a:extLst>
          </p:cNvPr>
          <p:cNvSpPr>
            <a:spLocks/>
          </p:cNvSpPr>
          <p:nvPr/>
        </p:nvSpPr>
        <p:spPr bwMode="auto">
          <a:xfrm>
            <a:off x="6554788" y="5764213"/>
            <a:ext cx="460375" cy="384175"/>
          </a:xfrm>
          <a:custGeom>
            <a:avLst/>
            <a:gdLst>
              <a:gd name="T0" fmla="*/ 0 w 290"/>
              <a:gd name="T1" fmla="*/ 2147483646 h 242"/>
              <a:gd name="T2" fmla="*/ 0 w 290"/>
              <a:gd name="T3" fmla="*/ 0 h 242"/>
              <a:gd name="T4" fmla="*/ 2147483646 w 290"/>
              <a:gd name="T5" fmla="*/ 0 h 242"/>
              <a:gd name="T6" fmla="*/ 2147483646 w 290"/>
              <a:gd name="T7" fmla="*/ 2147483646 h 242"/>
              <a:gd name="T8" fmla="*/ 0 w 290"/>
              <a:gd name="T9" fmla="*/ 2147483646 h 2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" h="242">
                <a:moveTo>
                  <a:pt x="0" y="241"/>
                </a:moveTo>
                <a:lnTo>
                  <a:pt x="0" y="0"/>
                </a:lnTo>
                <a:lnTo>
                  <a:pt x="289" y="0"/>
                </a:lnTo>
                <a:lnTo>
                  <a:pt x="289" y="241"/>
                </a:lnTo>
                <a:lnTo>
                  <a:pt x="0" y="241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2" name="Freeform 7">
            <a:extLst>
              <a:ext uri="{FF2B5EF4-FFF2-40B4-BE49-F238E27FC236}">
                <a16:creationId xmlns:a16="http://schemas.microsoft.com/office/drawing/2014/main" id="{E8A8877E-4003-FFC3-BBF2-0358B087CFF8}"/>
              </a:ext>
            </a:extLst>
          </p:cNvPr>
          <p:cNvSpPr>
            <a:spLocks/>
          </p:cNvSpPr>
          <p:nvPr/>
        </p:nvSpPr>
        <p:spPr bwMode="auto">
          <a:xfrm>
            <a:off x="7167563" y="5764213"/>
            <a:ext cx="461962" cy="384175"/>
          </a:xfrm>
          <a:custGeom>
            <a:avLst/>
            <a:gdLst>
              <a:gd name="T0" fmla="*/ 0 w 291"/>
              <a:gd name="T1" fmla="*/ 2147483646 h 242"/>
              <a:gd name="T2" fmla="*/ 0 w 291"/>
              <a:gd name="T3" fmla="*/ 0 h 242"/>
              <a:gd name="T4" fmla="*/ 2147483646 w 291"/>
              <a:gd name="T5" fmla="*/ 0 h 242"/>
              <a:gd name="T6" fmla="*/ 2147483646 w 291"/>
              <a:gd name="T7" fmla="*/ 2147483646 h 242"/>
              <a:gd name="T8" fmla="*/ 0 w 291"/>
              <a:gd name="T9" fmla="*/ 2147483646 h 2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1" h="242">
                <a:moveTo>
                  <a:pt x="0" y="241"/>
                </a:moveTo>
                <a:lnTo>
                  <a:pt x="0" y="0"/>
                </a:lnTo>
                <a:lnTo>
                  <a:pt x="290" y="0"/>
                </a:lnTo>
                <a:lnTo>
                  <a:pt x="290" y="241"/>
                </a:lnTo>
                <a:lnTo>
                  <a:pt x="0" y="241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3" name="Freeform 8">
            <a:extLst>
              <a:ext uri="{FF2B5EF4-FFF2-40B4-BE49-F238E27FC236}">
                <a16:creationId xmlns:a16="http://schemas.microsoft.com/office/drawing/2014/main" id="{C92B333E-4FCF-CC58-593F-00FC5DB1464E}"/>
              </a:ext>
            </a:extLst>
          </p:cNvPr>
          <p:cNvSpPr>
            <a:spLocks/>
          </p:cNvSpPr>
          <p:nvPr/>
        </p:nvSpPr>
        <p:spPr bwMode="auto">
          <a:xfrm>
            <a:off x="7780338" y="5764213"/>
            <a:ext cx="463550" cy="384175"/>
          </a:xfrm>
          <a:custGeom>
            <a:avLst/>
            <a:gdLst>
              <a:gd name="T0" fmla="*/ 0 w 292"/>
              <a:gd name="T1" fmla="*/ 2147483646 h 242"/>
              <a:gd name="T2" fmla="*/ 0 w 292"/>
              <a:gd name="T3" fmla="*/ 0 h 242"/>
              <a:gd name="T4" fmla="*/ 2147483646 w 292"/>
              <a:gd name="T5" fmla="*/ 0 h 242"/>
              <a:gd name="T6" fmla="*/ 2147483646 w 292"/>
              <a:gd name="T7" fmla="*/ 2147483646 h 242"/>
              <a:gd name="T8" fmla="*/ 0 w 292"/>
              <a:gd name="T9" fmla="*/ 2147483646 h 2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2" h="242">
                <a:moveTo>
                  <a:pt x="0" y="241"/>
                </a:moveTo>
                <a:lnTo>
                  <a:pt x="0" y="0"/>
                </a:lnTo>
                <a:lnTo>
                  <a:pt x="291" y="0"/>
                </a:lnTo>
                <a:lnTo>
                  <a:pt x="291" y="241"/>
                </a:lnTo>
                <a:lnTo>
                  <a:pt x="0" y="241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4" name="Freeform 9">
            <a:extLst>
              <a:ext uri="{FF2B5EF4-FFF2-40B4-BE49-F238E27FC236}">
                <a16:creationId xmlns:a16="http://schemas.microsoft.com/office/drawing/2014/main" id="{BFA404F4-EF0B-14C3-C4F8-034A7AFC0DE9}"/>
              </a:ext>
            </a:extLst>
          </p:cNvPr>
          <p:cNvSpPr>
            <a:spLocks/>
          </p:cNvSpPr>
          <p:nvPr/>
        </p:nvSpPr>
        <p:spPr bwMode="auto">
          <a:xfrm>
            <a:off x="4497388" y="4800600"/>
            <a:ext cx="542925" cy="379413"/>
          </a:xfrm>
          <a:custGeom>
            <a:avLst/>
            <a:gdLst>
              <a:gd name="T0" fmla="*/ 0 w 342"/>
              <a:gd name="T1" fmla="*/ 0 h 239"/>
              <a:gd name="T2" fmla="*/ 2147483646 w 342"/>
              <a:gd name="T3" fmla="*/ 0 h 239"/>
              <a:gd name="T4" fmla="*/ 2147483646 w 342"/>
              <a:gd name="T5" fmla="*/ 2147483646 h 239"/>
              <a:gd name="T6" fmla="*/ 0 w 342"/>
              <a:gd name="T7" fmla="*/ 2147483646 h 239"/>
              <a:gd name="T8" fmla="*/ 0 w 342"/>
              <a:gd name="T9" fmla="*/ 0 h 2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2" h="239">
                <a:moveTo>
                  <a:pt x="0" y="0"/>
                </a:moveTo>
                <a:lnTo>
                  <a:pt x="341" y="0"/>
                </a:lnTo>
                <a:lnTo>
                  <a:pt x="341" y="238"/>
                </a:lnTo>
                <a:lnTo>
                  <a:pt x="0" y="238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5" name="Freeform 10">
            <a:extLst>
              <a:ext uri="{FF2B5EF4-FFF2-40B4-BE49-F238E27FC236}">
                <a16:creationId xmlns:a16="http://schemas.microsoft.com/office/drawing/2014/main" id="{F6273084-71A6-25F6-6C70-ADD9DF6FDAAF}"/>
              </a:ext>
            </a:extLst>
          </p:cNvPr>
          <p:cNvSpPr>
            <a:spLocks/>
          </p:cNvSpPr>
          <p:nvPr/>
        </p:nvSpPr>
        <p:spPr bwMode="auto">
          <a:xfrm>
            <a:off x="4497388" y="4800600"/>
            <a:ext cx="542925" cy="379413"/>
          </a:xfrm>
          <a:custGeom>
            <a:avLst/>
            <a:gdLst>
              <a:gd name="T0" fmla="*/ 0 w 342"/>
              <a:gd name="T1" fmla="*/ 0 h 239"/>
              <a:gd name="T2" fmla="*/ 2147483646 w 342"/>
              <a:gd name="T3" fmla="*/ 0 h 239"/>
              <a:gd name="T4" fmla="*/ 2147483646 w 342"/>
              <a:gd name="T5" fmla="*/ 2147483646 h 239"/>
              <a:gd name="T6" fmla="*/ 0 w 342"/>
              <a:gd name="T7" fmla="*/ 2147483646 h 239"/>
              <a:gd name="T8" fmla="*/ 0 w 342"/>
              <a:gd name="T9" fmla="*/ 0 h 2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2" h="239">
                <a:moveTo>
                  <a:pt x="0" y="0"/>
                </a:moveTo>
                <a:lnTo>
                  <a:pt x="341" y="0"/>
                </a:lnTo>
                <a:lnTo>
                  <a:pt x="341" y="238"/>
                </a:lnTo>
                <a:lnTo>
                  <a:pt x="0" y="238"/>
                </a:lnTo>
                <a:lnTo>
                  <a:pt x="0" y="0"/>
                </a:lnTo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6" name="Line 14">
            <a:extLst>
              <a:ext uri="{FF2B5EF4-FFF2-40B4-BE49-F238E27FC236}">
                <a16:creationId xmlns:a16="http://schemas.microsoft.com/office/drawing/2014/main" id="{35BC350C-B16C-593D-2D32-29A36C2E43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7388" y="4794250"/>
            <a:ext cx="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7" name="Line 15">
            <a:extLst>
              <a:ext uri="{FF2B5EF4-FFF2-40B4-BE49-F238E27FC236}">
                <a16:creationId xmlns:a16="http://schemas.microsoft.com/office/drawing/2014/main" id="{2A40BB70-A6AF-443E-D10A-6581A27A910C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7388" y="4800600"/>
            <a:ext cx="15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8" name="Line 16">
            <a:extLst>
              <a:ext uri="{FF2B5EF4-FFF2-40B4-BE49-F238E27FC236}">
                <a16:creationId xmlns:a16="http://schemas.microsoft.com/office/drawing/2014/main" id="{233B3B30-15F6-EC72-BCB0-732E2203930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7388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9" name="Line 17">
            <a:extLst>
              <a:ext uri="{FF2B5EF4-FFF2-40B4-BE49-F238E27FC236}">
                <a16:creationId xmlns:a16="http://schemas.microsoft.com/office/drawing/2014/main" id="{9BBE0868-BE6A-0811-F325-8FF1C6AF448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14850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0" name="Line 18">
            <a:extLst>
              <a:ext uri="{FF2B5EF4-FFF2-40B4-BE49-F238E27FC236}">
                <a16:creationId xmlns:a16="http://schemas.microsoft.com/office/drawing/2014/main" id="{80B89415-24D5-586A-C882-376F0529C7C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2313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1" name="Line 19">
            <a:extLst>
              <a:ext uri="{FF2B5EF4-FFF2-40B4-BE49-F238E27FC236}">
                <a16:creationId xmlns:a16="http://schemas.microsoft.com/office/drawing/2014/main" id="{F283967D-4362-B450-0A28-F29479BA4D7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48188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2" name="Line 20">
            <a:extLst>
              <a:ext uri="{FF2B5EF4-FFF2-40B4-BE49-F238E27FC236}">
                <a16:creationId xmlns:a16="http://schemas.microsoft.com/office/drawing/2014/main" id="{2FFE0A6A-7225-4B09-FFC0-EEFE0567B39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65650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3" name="Line 21">
            <a:extLst>
              <a:ext uri="{FF2B5EF4-FFF2-40B4-BE49-F238E27FC236}">
                <a16:creationId xmlns:a16="http://schemas.microsoft.com/office/drawing/2014/main" id="{710D9B01-868D-CAA1-EB40-899DD16EBAA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83113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4" name="Line 22">
            <a:extLst>
              <a:ext uri="{FF2B5EF4-FFF2-40B4-BE49-F238E27FC236}">
                <a16:creationId xmlns:a16="http://schemas.microsoft.com/office/drawing/2014/main" id="{1E35ED8D-73E8-E90E-F924-F35ECB4CC534}"/>
              </a:ext>
            </a:extLst>
          </p:cNvPr>
          <p:cNvSpPr>
            <a:spLocks noChangeShapeType="1"/>
          </p:cNvSpPr>
          <p:nvPr/>
        </p:nvSpPr>
        <p:spPr bwMode="auto">
          <a:xfrm>
            <a:off x="4600575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5" name="Line 23">
            <a:extLst>
              <a:ext uri="{FF2B5EF4-FFF2-40B4-BE49-F238E27FC236}">
                <a16:creationId xmlns:a16="http://schemas.microsoft.com/office/drawing/2014/main" id="{3E0754BD-5A84-8E48-59B8-017FAECAC86D}"/>
              </a:ext>
            </a:extLst>
          </p:cNvPr>
          <p:cNvSpPr>
            <a:spLocks noChangeShapeType="1"/>
          </p:cNvSpPr>
          <p:nvPr/>
        </p:nvSpPr>
        <p:spPr bwMode="auto">
          <a:xfrm>
            <a:off x="4616450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6" name="Line 24">
            <a:extLst>
              <a:ext uri="{FF2B5EF4-FFF2-40B4-BE49-F238E27FC236}">
                <a16:creationId xmlns:a16="http://schemas.microsoft.com/office/drawing/2014/main" id="{E63657EE-1F99-EA36-B7E5-1C7E74DC9D86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3913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7" name="Line 25">
            <a:extLst>
              <a:ext uri="{FF2B5EF4-FFF2-40B4-BE49-F238E27FC236}">
                <a16:creationId xmlns:a16="http://schemas.microsoft.com/office/drawing/2014/main" id="{64A82F34-0A83-C024-27C1-FDC0A5A5571D}"/>
              </a:ext>
            </a:extLst>
          </p:cNvPr>
          <p:cNvSpPr>
            <a:spLocks noChangeShapeType="1"/>
          </p:cNvSpPr>
          <p:nvPr/>
        </p:nvSpPr>
        <p:spPr bwMode="auto">
          <a:xfrm>
            <a:off x="4651375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8" name="Line 26">
            <a:extLst>
              <a:ext uri="{FF2B5EF4-FFF2-40B4-BE49-F238E27FC236}">
                <a16:creationId xmlns:a16="http://schemas.microsoft.com/office/drawing/2014/main" id="{8D43D4A2-9FED-95D3-0B75-A6003CBD19FD}"/>
              </a:ext>
            </a:extLst>
          </p:cNvPr>
          <p:cNvSpPr>
            <a:spLocks noChangeShapeType="1"/>
          </p:cNvSpPr>
          <p:nvPr/>
        </p:nvSpPr>
        <p:spPr bwMode="auto">
          <a:xfrm>
            <a:off x="4668838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9" name="Line 27">
            <a:extLst>
              <a:ext uri="{FF2B5EF4-FFF2-40B4-BE49-F238E27FC236}">
                <a16:creationId xmlns:a16="http://schemas.microsoft.com/office/drawing/2014/main" id="{DF5BD5C7-6AF5-6CD3-1609-F2A300C5134A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4713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0" name="Line 28">
            <a:extLst>
              <a:ext uri="{FF2B5EF4-FFF2-40B4-BE49-F238E27FC236}">
                <a16:creationId xmlns:a16="http://schemas.microsoft.com/office/drawing/2014/main" id="{DB990DC5-7A32-42F5-40DC-13CD523FB0B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2175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1" name="Line 29">
            <a:extLst>
              <a:ext uri="{FF2B5EF4-FFF2-40B4-BE49-F238E27FC236}">
                <a16:creationId xmlns:a16="http://schemas.microsoft.com/office/drawing/2014/main" id="{74CD9C82-4C78-4B61-471D-6C16FA3F528C}"/>
              </a:ext>
            </a:extLst>
          </p:cNvPr>
          <p:cNvSpPr>
            <a:spLocks noChangeShapeType="1"/>
          </p:cNvSpPr>
          <p:nvPr/>
        </p:nvSpPr>
        <p:spPr bwMode="auto">
          <a:xfrm>
            <a:off x="4719638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2" name="Line 30">
            <a:extLst>
              <a:ext uri="{FF2B5EF4-FFF2-40B4-BE49-F238E27FC236}">
                <a16:creationId xmlns:a16="http://schemas.microsoft.com/office/drawing/2014/main" id="{C2CB4140-D156-0033-73BF-099AA3B1B482}"/>
              </a:ext>
            </a:extLst>
          </p:cNvPr>
          <p:cNvSpPr>
            <a:spLocks noChangeShapeType="1"/>
          </p:cNvSpPr>
          <p:nvPr/>
        </p:nvSpPr>
        <p:spPr bwMode="auto">
          <a:xfrm>
            <a:off x="4737100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3" name="Line 31">
            <a:extLst>
              <a:ext uri="{FF2B5EF4-FFF2-40B4-BE49-F238E27FC236}">
                <a16:creationId xmlns:a16="http://schemas.microsoft.com/office/drawing/2014/main" id="{C3CB4AA4-88AE-46BB-4CBB-A1525722A16D}"/>
              </a:ext>
            </a:extLst>
          </p:cNvPr>
          <p:cNvSpPr>
            <a:spLocks noChangeShapeType="1"/>
          </p:cNvSpPr>
          <p:nvPr/>
        </p:nvSpPr>
        <p:spPr bwMode="auto">
          <a:xfrm>
            <a:off x="4752975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4" name="Line 32">
            <a:extLst>
              <a:ext uri="{FF2B5EF4-FFF2-40B4-BE49-F238E27FC236}">
                <a16:creationId xmlns:a16="http://schemas.microsoft.com/office/drawing/2014/main" id="{A8686C0E-9C17-68B2-06C9-4926FA7F52E8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0438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5" name="Line 33">
            <a:extLst>
              <a:ext uri="{FF2B5EF4-FFF2-40B4-BE49-F238E27FC236}">
                <a16:creationId xmlns:a16="http://schemas.microsoft.com/office/drawing/2014/main" id="{7F029AA5-A301-6354-6EBD-AD9810B30DF7}"/>
              </a:ext>
            </a:extLst>
          </p:cNvPr>
          <p:cNvSpPr>
            <a:spLocks noChangeShapeType="1"/>
          </p:cNvSpPr>
          <p:nvPr/>
        </p:nvSpPr>
        <p:spPr bwMode="auto">
          <a:xfrm>
            <a:off x="4787900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6" name="Line 34">
            <a:extLst>
              <a:ext uri="{FF2B5EF4-FFF2-40B4-BE49-F238E27FC236}">
                <a16:creationId xmlns:a16="http://schemas.microsoft.com/office/drawing/2014/main" id="{74DB8EEA-5455-598F-5BA6-A0A416BAC82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5363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7" name="Line 35">
            <a:extLst>
              <a:ext uri="{FF2B5EF4-FFF2-40B4-BE49-F238E27FC236}">
                <a16:creationId xmlns:a16="http://schemas.microsoft.com/office/drawing/2014/main" id="{6FAAAAC0-1E1E-4EB2-180E-A8BE19AEEAD3}"/>
              </a:ext>
            </a:extLst>
          </p:cNvPr>
          <p:cNvSpPr>
            <a:spLocks noChangeShapeType="1"/>
          </p:cNvSpPr>
          <p:nvPr/>
        </p:nvSpPr>
        <p:spPr bwMode="auto">
          <a:xfrm>
            <a:off x="4821238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8" name="Line 36">
            <a:extLst>
              <a:ext uri="{FF2B5EF4-FFF2-40B4-BE49-F238E27FC236}">
                <a16:creationId xmlns:a16="http://schemas.microsoft.com/office/drawing/2014/main" id="{0C354B98-2D63-5E60-CF89-01424FBCDE22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8700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9" name="Line 37">
            <a:extLst>
              <a:ext uri="{FF2B5EF4-FFF2-40B4-BE49-F238E27FC236}">
                <a16:creationId xmlns:a16="http://schemas.microsoft.com/office/drawing/2014/main" id="{1CF9686D-4DF6-700C-AC87-FF3ABA4C5DB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6163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0" name="Line 38">
            <a:extLst>
              <a:ext uri="{FF2B5EF4-FFF2-40B4-BE49-F238E27FC236}">
                <a16:creationId xmlns:a16="http://schemas.microsoft.com/office/drawing/2014/main" id="{D7695ADF-79B9-C2C8-77E2-A1D88D35624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3625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1" name="Line 39">
            <a:extLst>
              <a:ext uri="{FF2B5EF4-FFF2-40B4-BE49-F238E27FC236}">
                <a16:creationId xmlns:a16="http://schemas.microsoft.com/office/drawing/2014/main" id="{E1AA5233-0B83-B515-FC9F-E53E0B9F59E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89500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2" name="Line 40">
            <a:extLst>
              <a:ext uri="{FF2B5EF4-FFF2-40B4-BE49-F238E27FC236}">
                <a16:creationId xmlns:a16="http://schemas.microsoft.com/office/drawing/2014/main" id="{62DDD9B0-3E07-68F7-FB99-AA1DFF175695}"/>
              </a:ext>
            </a:extLst>
          </p:cNvPr>
          <p:cNvSpPr>
            <a:spLocks noChangeShapeType="1"/>
          </p:cNvSpPr>
          <p:nvPr/>
        </p:nvSpPr>
        <p:spPr bwMode="auto">
          <a:xfrm>
            <a:off x="4906963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3" name="Line 41">
            <a:extLst>
              <a:ext uri="{FF2B5EF4-FFF2-40B4-BE49-F238E27FC236}">
                <a16:creationId xmlns:a16="http://schemas.microsoft.com/office/drawing/2014/main" id="{5D7C14F9-E23B-8EFA-3D47-CAA903AF5A46}"/>
              </a:ext>
            </a:extLst>
          </p:cNvPr>
          <p:cNvSpPr>
            <a:spLocks noChangeShapeType="1"/>
          </p:cNvSpPr>
          <p:nvPr/>
        </p:nvSpPr>
        <p:spPr bwMode="auto">
          <a:xfrm>
            <a:off x="4924425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4" name="Line 42">
            <a:extLst>
              <a:ext uri="{FF2B5EF4-FFF2-40B4-BE49-F238E27FC236}">
                <a16:creationId xmlns:a16="http://schemas.microsoft.com/office/drawing/2014/main" id="{E849C41C-42D6-22E8-4740-D4FA882203A9}"/>
              </a:ext>
            </a:extLst>
          </p:cNvPr>
          <p:cNvSpPr>
            <a:spLocks noChangeShapeType="1"/>
          </p:cNvSpPr>
          <p:nvPr/>
        </p:nvSpPr>
        <p:spPr bwMode="auto">
          <a:xfrm>
            <a:off x="4941888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5" name="Line 43">
            <a:extLst>
              <a:ext uri="{FF2B5EF4-FFF2-40B4-BE49-F238E27FC236}">
                <a16:creationId xmlns:a16="http://schemas.microsoft.com/office/drawing/2014/main" id="{6C96AACC-AD59-8AA5-9616-55AF857208D1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7763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6" name="Line 44">
            <a:extLst>
              <a:ext uri="{FF2B5EF4-FFF2-40B4-BE49-F238E27FC236}">
                <a16:creationId xmlns:a16="http://schemas.microsoft.com/office/drawing/2014/main" id="{C5A279DD-D644-2BCB-C43B-5DAC94F029BE}"/>
              </a:ext>
            </a:extLst>
          </p:cNvPr>
          <p:cNvSpPr>
            <a:spLocks noChangeShapeType="1"/>
          </p:cNvSpPr>
          <p:nvPr/>
        </p:nvSpPr>
        <p:spPr bwMode="auto">
          <a:xfrm>
            <a:off x="4975225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7" name="Line 45">
            <a:extLst>
              <a:ext uri="{FF2B5EF4-FFF2-40B4-BE49-F238E27FC236}">
                <a16:creationId xmlns:a16="http://schemas.microsoft.com/office/drawing/2014/main" id="{04D075FF-1C0C-9062-6A28-88FD1930054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92688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8" name="Line 46">
            <a:extLst>
              <a:ext uri="{FF2B5EF4-FFF2-40B4-BE49-F238E27FC236}">
                <a16:creationId xmlns:a16="http://schemas.microsoft.com/office/drawing/2014/main" id="{8514116C-6D78-71A4-D96A-0DEBE2B4A219}"/>
              </a:ext>
            </a:extLst>
          </p:cNvPr>
          <p:cNvSpPr>
            <a:spLocks noChangeShapeType="1"/>
          </p:cNvSpPr>
          <p:nvPr/>
        </p:nvSpPr>
        <p:spPr bwMode="auto">
          <a:xfrm>
            <a:off x="5010150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9" name="Line 47">
            <a:extLst>
              <a:ext uri="{FF2B5EF4-FFF2-40B4-BE49-F238E27FC236}">
                <a16:creationId xmlns:a16="http://schemas.microsoft.com/office/drawing/2014/main" id="{54073ED0-B632-CEF3-8CC1-BA6BC0FF0639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6025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30" name="Line 48">
            <a:extLst>
              <a:ext uri="{FF2B5EF4-FFF2-40B4-BE49-F238E27FC236}">
                <a16:creationId xmlns:a16="http://schemas.microsoft.com/office/drawing/2014/main" id="{4160A78B-7BFB-8325-18EC-A209D22C0AAE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8725" y="480377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31" name="Line 49">
            <a:extLst>
              <a:ext uri="{FF2B5EF4-FFF2-40B4-BE49-F238E27FC236}">
                <a16:creationId xmlns:a16="http://schemas.microsoft.com/office/drawing/2014/main" id="{7F4E316B-0D9A-3F60-7B1F-B0FEA05DEF14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8725" y="482123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32" name="Line 50">
            <a:extLst>
              <a:ext uri="{FF2B5EF4-FFF2-40B4-BE49-F238E27FC236}">
                <a16:creationId xmlns:a16="http://schemas.microsoft.com/office/drawing/2014/main" id="{66CBD429-092E-5F5D-E933-45CC6E5247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8725" y="4838700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33" name="Line 51">
            <a:extLst>
              <a:ext uri="{FF2B5EF4-FFF2-40B4-BE49-F238E27FC236}">
                <a16:creationId xmlns:a16="http://schemas.microsoft.com/office/drawing/2014/main" id="{66695231-A0CA-3E26-41ED-E9363045585D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8725" y="485457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34" name="Line 52">
            <a:extLst>
              <a:ext uri="{FF2B5EF4-FFF2-40B4-BE49-F238E27FC236}">
                <a16:creationId xmlns:a16="http://schemas.microsoft.com/office/drawing/2014/main" id="{6B108995-9FE0-BB73-3B0F-A163F9838E80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8725" y="487203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35" name="Line 53">
            <a:extLst>
              <a:ext uri="{FF2B5EF4-FFF2-40B4-BE49-F238E27FC236}">
                <a16:creationId xmlns:a16="http://schemas.microsoft.com/office/drawing/2014/main" id="{55F9A017-AAC0-42C6-5917-5DE1F2BC964A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8725" y="4889500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36" name="Line 54">
            <a:extLst>
              <a:ext uri="{FF2B5EF4-FFF2-40B4-BE49-F238E27FC236}">
                <a16:creationId xmlns:a16="http://schemas.microsoft.com/office/drawing/2014/main" id="{BB385EA6-2D8E-805D-C6EC-526F612A997C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8725" y="4906963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37" name="Line 55">
            <a:extLst>
              <a:ext uri="{FF2B5EF4-FFF2-40B4-BE49-F238E27FC236}">
                <a16:creationId xmlns:a16="http://schemas.microsoft.com/office/drawing/2014/main" id="{FC527CBC-B2BF-475B-53C4-F38B9C2CF36E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8725" y="492283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38" name="Line 56">
            <a:extLst>
              <a:ext uri="{FF2B5EF4-FFF2-40B4-BE49-F238E27FC236}">
                <a16:creationId xmlns:a16="http://schemas.microsoft.com/office/drawing/2014/main" id="{26DB077E-BF9C-D799-0416-503C03EDCED9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8725" y="494030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39" name="Line 57">
            <a:extLst>
              <a:ext uri="{FF2B5EF4-FFF2-40B4-BE49-F238E27FC236}">
                <a16:creationId xmlns:a16="http://schemas.microsoft.com/office/drawing/2014/main" id="{CA4FBB86-C317-8E41-D33B-5C659402F9EF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8725" y="4957763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40" name="Line 58">
            <a:extLst>
              <a:ext uri="{FF2B5EF4-FFF2-40B4-BE49-F238E27FC236}">
                <a16:creationId xmlns:a16="http://schemas.microsoft.com/office/drawing/2014/main" id="{8FBC0DF9-DEBA-685D-FF1B-FBBEFD2038FC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8725" y="497363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41" name="Line 59">
            <a:extLst>
              <a:ext uri="{FF2B5EF4-FFF2-40B4-BE49-F238E27FC236}">
                <a16:creationId xmlns:a16="http://schemas.microsoft.com/office/drawing/2014/main" id="{8CFEA313-5E68-9506-5B78-23E6966677FD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8725" y="499110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42" name="Line 60">
            <a:extLst>
              <a:ext uri="{FF2B5EF4-FFF2-40B4-BE49-F238E27FC236}">
                <a16:creationId xmlns:a16="http://schemas.microsoft.com/office/drawing/2014/main" id="{ACC4BA60-A42B-1362-B659-EBCBB708EEBF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8725" y="500856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43" name="Line 61">
            <a:extLst>
              <a:ext uri="{FF2B5EF4-FFF2-40B4-BE49-F238E27FC236}">
                <a16:creationId xmlns:a16="http://schemas.microsoft.com/office/drawing/2014/main" id="{69BB3177-C8F1-8338-2668-28077F37D61B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8725" y="5026025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44" name="Line 62">
            <a:extLst>
              <a:ext uri="{FF2B5EF4-FFF2-40B4-BE49-F238E27FC236}">
                <a16:creationId xmlns:a16="http://schemas.microsoft.com/office/drawing/2014/main" id="{46FE79A4-0D11-165A-7ECF-403F1D92BA4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8725" y="504190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45" name="Line 63">
            <a:extLst>
              <a:ext uri="{FF2B5EF4-FFF2-40B4-BE49-F238E27FC236}">
                <a16:creationId xmlns:a16="http://schemas.microsoft.com/office/drawing/2014/main" id="{9090F08A-4552-E865-6173-C64322030035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8725" y="505936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46" name="Line 64">
            <a:extLst>
              <a:ext uri="{FF2B5EF4-FFF2-40B4-BE49-F238E27FC236}">
                <a16:creationId xmlns:a16="http://schemas.microsoft.com/office/drawing/2014/main" id="{4DEB0EB2-9526-5A6D-97AE-736E7B50B070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8725" y="5076825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47" name="Line 65">
            <a:extLst>
              <a:ext uri="{FF2B5EF4-FFF2-40B4-BE49-F238E27FC236}">
                <a16:creationId xmlns:a16="http://schemas.microsoft.com/office/drawing/2014/main" id="{36AADCF1-2AEA-BF60-BD0C-49BA6E7346F5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8725" y="509270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48" name="Line 66">
            <a:extLst>
              <a:ext uri="{FF2B5EF4-FFF2-40B4-BE49-F238E27FC236}">
                <a16:creationId xmlns:a16="http://schemas.microsoft.com/office/drawing/2014/main" id="{E884B11A-A9BF-13D1-8C3D-68FE0ABEA2DB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8725" y="511016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49" name="Line 67">
            <a:extLst>
              <a:ext uri="{FF2B5EF4-FFF2-40B4-BE49-F238E27FC236}">
                <a16:creationId xmlns:a16="http://schemas.microsoft.com/office/drawing/2014/main" id="{5223A54B-D590-DDE7-AC6A-12927B24DDD6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8725" y="512762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50" name="Line 68">
            <a:extLst>
              <a:ext uri="{FF2B5EF4-FFF2-40B4-BE49-F238E27FC236}">
                <a16:creationId xmlns:a16="http://schemas.microsoft.com/office/drawing/2014/main" id="{EF887135-3F28-4CB5-DF4E-E2EF077D147E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8725" y="5145088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51" name="Line 69">
            <a:extLst>
              <a:ext uri="{FF2B5EF4-FFF2-40B4-BE49-F238E27FC236}">
                <a16:creationId xmlns:a16="http://schemas.microsoft.com/office/drawing/2014/main" id="{D700AD11-CCF3-2F9C-9804-96A912A53AF7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8725" y="516096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52" name="Line 70">
            <a:extLst>
              <a:ext uri="{FF2B5EF4-FFF2-40B4-BE49-F238E27FC236}">
                <a16:creationId xmlns:a16="http://schemas.microsoft.com/office/drawing/2014/main" id="{E825A4BE-6308-3DCD-199D-1DDD04E4442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33963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53" name="Line 71">
            <a:extLst>
              <a:ext uri="{FF2B5EF4-FFF2-40B4-BE49-F238E27FC236}">
                <a16:creationId xmlns:a16="http://schemas.microsoft.com/office/drawing/2014/main" id="{78A1C555-E5DA-81AE-FA86-3510659166A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16500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54" name="Line 72">
            <a:extLst>
              <a:ext uri="{FF2B5EF4-FFF2-40B4-BE49-F238E27FC236}">
                <a16:creationId xmlns:a16="http://schemas.microsoft.com/office/drawing/2014/main" id="{26340984-DF98-E8BF-C2A7-4CF0A81853C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00625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55" name="Line 73">
            <a:extLst>
              <a:ext uri="{FF2B5EF4-FFF2-40B4-BE49-F238E27FC236}">
                <a16:creationId xmlns:a16="http://schemas.microsoft.com/office/drawing/2014/main" id="{7390FA16-BAEC-9615-9C08-7DD319D788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83163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56" name="Line 74">
            <a:extLst>
              <a:ext uri="{FF2B5EF4-FFF2-40B4-BE49-F238E27FC236}">
                <a16:creationId xmlns:a16="http://schemas.microsoft.com/office/drawing/2014/main" id="{7D6292AD-CE79-3CC9-0E23-CFEB941E645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65700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57" name="Line 75">
            <a:extLst>
              <a:ext uri="{FF2B5EF4-FFF2-40B4-BE49-F238E27FC236}">
                <a16:creationId xmlns:a16="http://schemas.microsoft.com/office/drawing/2014/main" id="{D4F48FC7-B8D1-764C-8D54-BEF5BA4C498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48238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58" name="Line 76">
            <a:extLst>
              <a:ext uri="{FF2B5EF4-FFF2-40B4-BE49-F238E27FC236}">
                <a16:creationId xmlns:a16="http://schemas.microsoft.com/office/drawing/2014/main" id="{D4227D07-537F-9BEA-06B6-C19CFD158E4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32363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59" name="Line 77">
            <a:extLst>
              <a:ext uri="{FF2B5EF4-FFF2-40B4-BE49-F238E27FC236}">
                <a16:creationId xmlns:a16="http://schemas.microsoft.com/office/drawing/2014/main" id="{EFFA4BF1-F11C-D114-C865-76EC9210761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4900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60" name="Line 78">
            <a:extLst>
              <a:ext uri="{FF2B5EF4-FFF2-40B4-BE49-F238E27FC236}">
                <a16:creationId xmlns:a16="http://schemas.microsoft.com/office/drawing/2014/main" id="{2CBDD5DD-4101-EFF8-FAA8-127674DD8CA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97438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61" name="Line 79">
            <a:extLst>
              <a:ext uri="{FF2B5EF4-FFF2-40B4-BE49-F238E27FC236}">
                <a16:creationId xmlns:a16="http://schemas.microsoft.com/office/drawing/2014/main" id="{E0CF5032-6BDA-7B7A-BF01-4B90160ACB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9975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62" name="Line 80">
            <a:extLst>
              <a:ext uri="{FF2B5EF4-FFF2-40B4-BE49-F238E27FC236}">
                <a16:creationId xmlns:a16="http://schemas.microsoft.com/office/drawing/2014/main" id="{BF6376E1-916B-8EAA-D720-536C36281BB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64100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63" name="Line 81">
            <a:extLst>
              <a:ext uri="{FF2B5EF4-FFF2-40B4-BE49-F238E27FC236}">
                <a16:creationId xmlns:a16="http://schemas.microsoft.com/office/drawing/2014/main" id="{E3589549-50D2-9EE0-2AF0-E5A293278CA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46638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64" name="Line 82">
            <a:extLst>
              <a:ext uri="{FF2B5EF4-FFF2-40B4-BE49-F238E27FC236}">
                <a16:creationId xmlns:a16="http://schemas.microsoft.com/office/drawing/2014/main" id="{98BE2FFB-38EA-322D-8FD1-51A79D04665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29175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65" name="Line 83">
            <a:extLst>
              <a:ext uri="{FF2B5EF4-FFF2-40B4-BE49-F238E27FC236}">
                <a16:creationId xmlns:a16="http://schemas.microsoft.com/office/drawing/2014/main" id="{CC4A25A4-008E-C7AB-BCB2-496B75785B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11713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66" name="Line 84">
            <a:extLst>
              <a:ext uri="{FF2B5EF4-FFF2-40B4-BE49-F238E27FC236}">
                <a16:creationId xmlns:a16="http://schemas.microsoft.com/office/drawing/2014/main" id="{9CF93079-7F17-BBC9-15EA-8380772738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95838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67" name="Line 85">
            <a:extLst>
              <a:ext uri="{FF2B5EF4-FFF2-40B4-BE49-F238E27FC236}">
                <a16:creationId xmlns:a16="http://schemas.microsoft.com/office/drawing/2014/main" id="{23676932-B3C3-96CE-7623-16115882313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78375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68" name="Line 86">
            <a:extLst>
              <a:ext uri="{FF2B5EF4-FFF2-40B4-BE49-F238E27FC236}">
                <a16:creationId xmlns:a16="http://schemas.microsoft.com/office/drawing/2014/main" id="{C2753B6E-68F9-F5C4-81AB-C90513A61D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60913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69" name="Line 87">
            <a:extLst>
              <a:ext uri="{FF2B5EF4-FFF2-40B4-BE49-F238E27FC236}">
                <a16:creationId xmlns:a16="http://schemas.microsoft.com/office/drawing/2014/main" id="{C5797DCF-46A2-CCAE-6A6B-909D3AC9439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43450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70" name="Line 88">
            <a:extLst>
              <a:ext uri="{FF2B5EF4-FFF2-40B4-BE49-F238E27FC236}">
                <a16:creationId xmlns:a16="http://schemas.microsoft.com/office/drawing/2014/main" id="{EFBE82EF-7287-CD40-D77F-CF7350FEC5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7575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71" name="Line 89">
            <a:extLst>
              <a:ext uri="{FF2B5EF4-FFF2-40B4-BE49-F238E27FC236}">
                <a16:creationId xmlns:a16="http://schemas.microsoft.com/office/drawing/2014/main" id="{5DA1AEC6-3EBD-9413-5A7A-E319466DF4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10113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72" name="Line 90">
            <a:extLst>
              <a:ext uri="{FF2B5EF4-FFF2-40B4-BE49-F238E27FC236}">
                <a16:creationId xmlns:a16="http://schemas.microsoft.com/office/drawing/2014/main" id="{B5308E53-5044-E702-5F36-238C07C44F3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92650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73" name="Line 91">
            <a:extLst>
              <a:ext uri="{FF2B5EF4-FFF2-40B4-BE49-F238E27FC236}">
                <a16:creationId xmlns:a16="http://schemas.microsoft.com/office/drawing/2014/main" id="{86410C8A-B4BC-4554-638A-D1C37C2AE3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75188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74" name="Line 92">
            <a:extLst>
              <a:ext uri="{FF2B5EF4-FFF2-40B4-BE49-F238E27FC236}">
                <a16:creationId xmlns:a16="http://schemas.microsoft.com/office/drawing/2014/main" id="{56E813DB-16CD-CE95-03AB-67CC219078E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59313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75" name="Line 93">
            <a:extLst>
              <a:ext uri="{FF2B5EF4-FFF2-40B4-BE49-F238E27FC236}">
                <a16:creationId xmlns:a16="http://schemas.microsoft.com/office/drawing/2014/main" id="{137FB189-D05E-B8C4-8769-6760F3D484B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41850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76" name="Line 94">
            <a:extLst>
              <a:ext uri="{FF2B5EF4-FFF2-40B4-BE49-F238E27FC236}">
                <a16:creationId xmlns:a16="http://schemas.microsoft.com/office/drawing/2014/main" id="{CBF46A04-B296-110A-6E18-D4EA2A4A173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24388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77" name="Line 95">
            <a:extLst>
              <a:ext uri="{FF2B5EF4-FFF2-40B4-BE49-F238E27FC236}">
                <a16:creationId xmlns:a16="http://schemas.microsoft.com/office/drawing/2014/main" id="{5DD69CD7-299E-9B8A-6B74-635B907BB57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06925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78" name="Line 96">
            <a:extLst>
              <a:ext uri="{FF2B5EF4-FFF2-40B4-BE49-F238E27FC236}">
                <a16:creationId xmlns:a16="http://schemas.microsoft.com/office/drawing/2014/main" id="{49638079-188A-3F62-4932-3B74451BDB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91050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79" name="Line 97">
            <a:extLst>
              <a:ext uri="{FF2B5EF4-FFF2-40B4-BE49-F238E27FC236}">
                <a16:creationId xmlns:a16="http://schemas.microsoft.com/office/drawing/2014/main" id="{7200219F-1C61-F3D1-6019-D84491E0AAE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73588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80" name="Line 98">
            <a:extLst>
              <a:ext uri="{FF2B5EF4-FFF2-40B4-BE49-F238E27FC236}">
                <a16:creationId xmlns:a16="http://schemas.microsoft.com/office/drawing/2014/main" id="{F4464206-E87B-283A-BB4A-1E7AF43DDB7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56125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81" name="Line 99">
            <a:extLst>
              <a:ext uri="{FF2B5EF4-FFF2-40B4-BE49-F238E27FC236}">
                <a16:creationId xmlns:a16="http://schemas.microsoft.com/office/drawing/2014/main" id="{67D2719B-B9E0-A9CC-0A81-AB0C9929397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38663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82" name="Line 100">
            <a:extLst>
              <a:ext uri="{FF2B5EF4-FFF2-40B4-BE49-F238E27FC236}">
                <a16:creationId xmlns:a16="http://schemas.microsoft.com/office/drawing/2014/main" id="{1513F37F-222A-34FE-E5CF-8155584790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22788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83" name="Line 101">
            <a:extLst>
              <a:ext uri="{FF2B5EF4-FFF2-40B4-BE49-F238E27FC236}">
                <a16:creationId xmlns:a16="http://schemas.microsoft.com/office/drawing/2014/main" id="{68FCA6CD-CD38-3216-B44E-6CEDA1DE783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05325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84" name="Line 102">
            <a:extLst>
              <a:ext uri="{FF2B5EF4-FFF2-40B4-BE49-F238E27FC236}">
                <a16:creationId xmlns:a16="http://schemas.microsoft.com/office/drawing/2014/main" id="{B464EEB7-16A2-0D09-A572-64236469E5D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7388" y="5168900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85" name="Line 103">
            <a:extLst>
              <a:ext uri="{FF2B5EF4-FFF2-40B4-BE49-F238E27FC236}">
                <a16:creationId xmlns:a16="http://schemas.microsoft.com/office/drawing/2014/main" id="{5767B225-7591-5F63-5797-DC8AA5DA79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7388" y="514667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86" name="Line 104">
            <a:extLst>
              <a:ext uri="{FF2B5EF4-FFF2-40B4-BE49-F238E27FC236}">
                <a16:creationId xmlns:a16="http://schemas.microsoft.com/office/drawing/2014/main" id="{6E63DE7D-E8B9-4D1E-4D81-CDCF1A72F0F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7388" y="512921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87" name="Line 105">
            <a:extLst>
              <a:ext uri="{FF2B5EF4-FFF2-40B4-BE49-F238E27FC236}">
                <a16:creationId xmlns:a16="http://schemas.microsoft.com/office/drawing/2014/main" id="{5D985F70-BB38-76BF-E45D-17D90DDBBC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7388" y="5118100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88" name="Line 106">
            <a:extLst>
              <a:ext uri="{FF2B5EF4-FFF2-40B4-BE49-F238E27FC236}">
                <a16:creationId xmlns:a16="http://schemas.microsoft.com/office/drawing/2014/main" id="{B4E0A771-1086-AEBF-923A-1059FFF327A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7388" y="5100638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89" name="Line 107">
            <a:extLst>
              <a:ext uri="{FF2B5EF4-FFF2-40B4-BE49-F238E27FC236}">
                <a16:creationId xmlns:a16="http://schemas.microsoft.com/office/drawing/2014/main" id="{82081EB2-28DC-5608-46E3-3FFB07D0154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7388" y="507841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90" name="Line 108">
            <a:extLst>
              <a:ext uri="{FF2B5EF4-FFF2-40B4-BE49-F238E27FC236}">
                <a16:creationId xmlns:a16="http://schemas.microsoft.com/office/drawing/2014/main" id="{78E5DE84-4B2C-3FFE-CABF-4A08F22586A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7388" y="506095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91" name="Line 109">
            <a:extLst>
              <a:ext uri="{FF2B5EF4-FFF2-40B4-BE49-F238E27FC236}">
                <a16:creationId xmlns:a16="http://schemas.microsoft.com/office/drawing/2014/main" id="{34387D0B-B209-E747-2923-12DB4585AE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7388" y="5049838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92" name="Line 110">
            <a:extLst>
              <a:ext uri="{FF2B5EF4-FFF2-40B4-BE49-F238E27FC236}">
                <a16:creationId xmlns:a16="http://schemas.microsoft.com/office/drawing/2014/main" id="{8EA4AE01-B322-9D0B-9290-6B6836D06C0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7388" y="502761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93" name="Line 111">
            <a:extLst>
              <a:ext uri="{FF2B5EF4-FFF2-40B4-BE49-F238E27FC236}">
                <a16:creationId xmlns:a16="http://schemas.microsoft.com/office/drawing/2014/main" id="{157070D2-D5EA-19C6-F77F-F330F9A90F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7388" y="501015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94" name="Line 112">
            <a:extLst>
              <a:ext uri="{FF2B5EF4-FFF2-40B4-BE49-F238E27FC236}">
                <a16:creationId xmlns:a16="http://schemas.microsoft.com/office/drawing/2014/main" id="{C100FC7B-0F30-82AF-FB75-8C087B082E9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7388" y="499268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95" name="Line 113">
            <a:extLst>
              <a:ext uri="{FF2B5EF4-FFF2-40B4-BE49-F238E27FC236}">
                <a16:creationId xmlns:a16="http://schemas.microsoft.com/office/drawing/2014/main" id="{B75F883F-6027-1B83-090B-FC62777DE5C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7388" y="4981575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96" name="Line 114">
            <a:extLst>
              <a:ext uri="{FF2B5EF4-FFF2-40B4-BE49-F238E27FC236}">
                <a16:creationId xmlns:a16="http://schemas.microsoft.com/office/drawing/2014/main" id="{34DCF65A-EB59-20D3-198D-9EB44EB26D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7388" y="495935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97" name="Line 115">
            <a:extLst>
              <a:ext uri="{FF2B5EF4-FFF2-40B4-BE49-F238E27FC236}">
                <a16:creationId xmlns:a16="http://schemas.microsoft.com/office/drawing/2014/main" id="{2D2E784D-3DA0-D558-0298-98D224F7919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7388" y="494188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98" name="Line 116">
            <a:extLst>
              <a:ext uri="{FF2B5EF4-FFF2-40B4-BE49-F238E27FC236}">
                <a16:creationId xmlns:a16="http://schemas.microsoft.com/office/drawing/2014/main" id="{870303DC-2C45-757C-F9CB-696B5E30C17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7388" y="4930775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99" name="Line 117">
            <a:extLst>
              <a:ext uri="{FF2B5EF4-FFF2-40B4-BE49-F238E27FC236}">
                <a16:creationId xmlns:a16="http://schemas.microsoft.com/office/drawing/2014/main" id="{E6B8721B-AC56-3873-036A-EC5A1D7EDC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7388" y="4913313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00" name="Line 118">
            <a:extLst>
              <a:ext uri="{FF2B5EF4-FFF2-40B4-BE49-F238E27FC236}">
                <a16:creationId xmlns:a16="http://schemas.microsoft.com/office/drawing/2014/main" id="{8BE06618-6026-3D29-EA74-213A4EEA05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7388" y="489108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01" name="Line 119">
            <a:extLst>
              <a:ext uri="{FF2B5EF4-FFF2-40B4-BE49-F238E27FC236}">
                <a16:creationId xmlns:a16="http://schemas.microsoft.com/office/drawing/2014/main" id="{60C97129-C895-33FA-1813-A6D1CD568D3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7388" y="487362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02" name="Line 120">
            <a:extLst>
              <a:ext uri="{FF2B5EF4-FFF2-40B4-BE49-F238E27FC236}">
                <a16:creationId xmlns:a16="http://schemas.microsoft.com/office/drawing/2014/main" id="{454B48AB-9155-380F-8148-EA8F1EE9642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7388" y="4862513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03" name="Line 121">
            <a:extLst>
              <a:ext uri="{FF2B5EF4-FFF2-40B4-BE49-F238E27FC236}">
                <a16:creationId xmlns:a16="http://schemas.microsoft.com/office/drawing/2014/main" id="{1DC8AF9B-701A-A014-A8C5-038BAFDDCEF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7388" y="484028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04" name="Line 122">
            <a:extLst>
              <a:ext uri="{FF2B5EF4-FFF2-40B4-BE49-F238E27FC236}">
                <a16:creationId xmlns:a16="http://schemas.microsoft.com/office/drawing/2014/main" id="{BEA94741-0C73-CABE-CDBA-FAE2E50B6C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7388" y="482282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05" name="Line 123">
            <a:extLst>
              <a:ext uri="{FF2B5EF4-FFF2-40B4-BE49-F238E27FC236}">
                <a16:creationId xmlns:a16="http://schemas.microsoft.com/office/drawing/2014/main" id="{A611F9AC-3859-25C8-3A98-C9BB33B94B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7388" y="480536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06" name="Freeform 121">
            <a:extLst>
              <a:ext uri="{FF2B5EF4-FFF2-40B4-BE49-F238E27FC236}">
                <a16:creationId xmlns:a16="http://schemas.microsoft.com/office/drawing/2014/main" id="{15A42375-34CD-1C90-8D6A-52C086C1532D}"/>
              </a:ext>
            </a:extLst>
          </p:cNvPr>
          <p:cNvSpPr>
            <a:spLocks/>
          </p:cNvSpPr>
          <p:nvPr/>
        </p:nvSpPr>
        <p:spPr bwMode="auto">
          <a:xfrm>
            <a:off x="5364163" y="4800600"/>
            <a:ext cx="542925" cy="379413"/>
          </a:xfrm>
          <a:custGeom>
            <a:avLst/>
            <a:gdLst>
              <a:gd name="T0" fmla="*/ 0 w 342"/>
              <a:gd name="T1" fmla="*/ 0 h 239"/>
              <a:gd name="T2" fmla="*/ 2147483646 w 342"/>
              <a:gd name="T3" fmla="*/ 0 h 239"/>
              <a:gd name="T4" fmla="*/ 2147483646 w 342"/>
              <a:gd name="T5" fmla="*/ 2147483646 h 239"/>
              <a:gd name="T6" fmla="*/ 0 w 342"/>
              <a:gd name="T7" fmla="*/ 2147483646 h 239"/>
              <a:gd name="T8" fmla="*/ 0 w 342"/>
              <a:gd name="T9" fmla="*/ 0 h 2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2" h="239">
                <a:moveTo>
                  <a:pt x="0" y="0"/>
                </a:moveTo>
                <a:lnTo>
                  <a:pt x="341" y="0"/>
                </a:lnTo>
                <a:lnTo>
                  <a:pt x="341" y="238"/>
                </a:lnTo>
                <a:lnTo>
                  <a:pt x="0" y="238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07" name="Freeform 122">
            <a:extLst>
              <a:ext uri="{FF2B5EF4-FFF2-40B4-BE49-F238E27FC236}">
                <a16:creationId xmlns:a16="http://schemas.microsoft.com/office/drawing/2014/main" id="{3E34C0C3-1B38-C36E-05FA-AC670D6ED132}"/>
              </a:ext>
            </a:extLst>
          </p:cNvPr>
          <p:cNvSpPr>
            <a:spLocks/>
          </p:cNvSpPr>
          <p:nvPr/>
        </p:nvSpPr>
        <p:spPr bwMode="auto">
          <a:xfrm>
            <a:off x="5364163" y="4800600"/>
            <a:ext cx="542925" cy="379413"/>
          </a:xfrm>
          <a:custGeom>
            <a:avLst/>
            <a:gdLst>
              <a:gd name="T0" fmla="*/ 0 w 342"/>
              <a:gd name="T1" fmla="*/ 0 h 239"/>
              <a:gd name="T2" fmla="*/ 2147483646 w 342"/>
              <a:gd name="T3" fmla="*/ 0 h 239"/>
              <a:gd name="T4" fmla="*/ 2147483646 w 342"/>
              <a:gd name="T5" fmla="*/ 2147483646 h 239"/>
              <a:gd name="T6" fmla="*/ 0 w 342"/>
              <a:gd name="T7" fmla="*/ 2147483646 h 239"/>
              <a:gd name="T8" fmla="*/ 0 w 342"/>
              <a:gd name="T9" fmla="*/ 0 h 2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2" h="239">
                <a:moveTo>
                  <a:pt x="0" y="0"/>
                </a:moveTo>
                <a:lnTo>
                  <a:pt x="341" y="0"/>
                </a:lnTo>
                <a:lnTo>
                  <a:pt x="341" y="238"/>
                </a:lnTo>
                <a:lnTo>
                  <a:pt x="0" y="238"/>
                </a:lnTo>
                <a:lnTo>
                  <a:pt x="0" y="0"/>
                </a:lnTo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08" name="Line 126">
            <a:extLst>
              <a:ext uri="{FF2B5EF4-FFF2-40B4-BE49-F238E27FC236}">
                <a16:creationId xmlns:a16="http://schemas.microsoft.com/office/drawing/2014/main" id="{23D3A618-12DC-A844-8ABB-92F0F10647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4163" y="4794250"/>
            <a:ext cx="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09" name="Line 127">
            <a:extLst>
              <a:ext uri="{FF2B5EF4-FFF2-40B4-BE49-F238E27FC236}">
                <a16:creationId xmlns:a16="http://schemas.microsoft.com/office/drawing/2014/main" id="{A6ABE4ED-B213-F403-6F89-D1AE7EE00990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4163" y="4800600"/>
            <a:ext cx="15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10" name="Line 128">
            <a:extLst>
              <a:ext uri="{FF2B5EF4-FFF2-40B4-BE49-F238E27FC236}">
                <a16:creationId xmlns:a16="http://schemas.microsoft.com/office/drawing/2014/main" id="{83C6B37E-AE0F-6F35-324B-43CF7A13339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4163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11" name="Line 129">
            <a:extLst>
              <a:ext uri="{FF2B5EF4-FFF2-40B4-BE49-F238E27FC236}">
                <a16:creationId xmlns:a16="http://schemas.microsoft.com/office/drawing/2014/main" id="{F8ADE39B-CAFB-6551-2FDE-C315F7CA3B1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81625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12" name="Line 130">
            <a:extLst>
              <a:ext uri="{FF2B5EF4-FFF2-40B4-BE49-F238E27FC236}">
                <a16:creationId xmlns:a16="http://schemas.microsoft.com/office/drawing/2014/main" id="{FE756D49-8ADB-04A4-DFD5-B4B7CA18E26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9088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13" name="Line 131">
            <a:extLst>
              <a:ext uri="{FF2B5EF4-FFF2-40B4-BE49-F238E27FC236}">
                <a16:creationId xmlns:a16="http://schemas.microsoft.com/office/drawing/2014/main" id="{BB2A7744-CC41-A9C5-E1D5-2EFB6502E5FD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4963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14" name="Line 132">
            <a:extLst>
              <a:ext uri="{FF2B5EF4-FFF2-40B4-BE49-F238E27FC236}">
                <a16:creationId xmlns:a16="http://schemas.microsoft.com/office/drawing/2014/main" id="{DD87C472-4A2E-BA20-CB19-F4E208905043}"/>
              </a:ext>
            </a:extLst>
          </p:cNvPr>
          <p:cNvSpPr>
            <a:spLocks noChangeShapeType="1"/>
          </p:cNvSpPr>
          <p:nvPr/>
        </p:nvSpPr>
        <p:spPr bwMode="auto">
          <a:xfrm>
            <a:off x="5432425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15" name="Line 133">
            <a:extLst>
              <a:ext uri="{FF2B5EF4-FFF2-40B4-BE49-F238E27FC236}">
                <a16:creationId xmlns:a16="http://schemas.microsoft.com/office/drawing/2014/main" id="{8AED7F04-CFC8-2821-89F7-563F1DBAF935}"/>
              </a:ext>
            </a:extLst>
          </p:cNvPr>
          <p:cNvSpPr>
            <a:spLocks noChangeShapeType="1"/>
          </p:cNvSpPr>
          <p:nvPr/>
        </p:nvSpPr>
        <p:spPr bwMode="auto">
          <a:xfrm>
            <a:off x="5449888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16" name="Line 134">
            <a:extLst>
              <a:ext uri="{FF2B5EF4-FFF2-40B4-BE49-F238E27FC236}">
                <a16:creationId xmlns:a16="http://schemas.microsoft.com/office/drawing/2014/main" id="{62B55F45-75DD-773E-B115-934CFFECD729}"/>
              </a:ext>
            </a:extLst>
          </p:cNvPr>
          <p:cNvSpPr>
            <a:spLocks noChangeShapeType="1"/>
          </p:cNvSpPr>
          <p:nvPr/>
        </p:nvSpPr>
        <p:spPr bwMode="auto">
          <a:xfrm>
            <a:off x="5467350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17" name="Line 135">
            <a:extLst>
              <a:ext uri="{FF2B5EF4-FFF2-40B4-BE49-F238E27FC236}">
                <a16:creationId xmlns:a16="http://schemas.microsoft.com/office/drawing/2014/main" id="{2064FE9C-9EE3-BB02-4AC9-F13FEED8D434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3225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18" name="Line 136">
            <a:extLst>
              <a:ext uri="{FF2B5EF4-FFF2-40B4-BE49-F238E27FC236}">
                <a16:creationId xmlns:a16="http://schemas.microsoft.com/office/drawing/2014/main" id="{5C9C96FA-1CE0-F570-C590-FA9ED493675D}"/>
              </a:ext>
            </a:extLst>
          </p:cNvPr>
          <p:cNvSpPr>
            <a:spLocks noChangeShapeType="1"/>
          </p:cNvSpPr>
          <p:nvPr/>
        </p:nvSpPr>
        <p:spPr bwMode="auto">
          <a:xfrm>
            <a:off x="5500688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19" name="Line 137">
            <a:extLst>
              <a:ext uri="{FF2B5EF4-FFF2-40B4-BE49-F238E27FC236}">
                <a16:creationId xmlns:a16="http://schemas.microsoft.com/office/drawing/2014/main" id="{3F7F2741-C330-395C-FCA2-C40D4FF31C1C}"/>
              </a:ext>
            </a:extLst>
          </p:cNvPr>
          <p:cNvSpPr>
            <a:spLocks noChangeShapeType="1"/>
          </p:cNvSpPr>
          <p:nvPr/>
        </p:nvSpPr>
        <p:spPr bwMode="auto">
          <a:xfrm>
            <a:off x="5518150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20" name="Line 138">
            <a:extLst>
              <a:ext uri="{FF2B5EF4-FFF2-40B4-BE49-F238E27FC236}">
                <a16:creationId xmlns:a16="http://schemas.microsoft.com/office/drawing/2014/main" id="{789BE5C0-0FDD-C8D9-DBE5-9EC3DD2F4CA5}"/>
              </a:ext>
            </a:extLst>
          </p:cNvPr>
          <p:cNvSpPr>
            <a:spLocks noChangeShapeType="1"/>
          </p:cNvSpPr>
          <p:nvPr/>
        </p:nvSpPr>
        <p:spPr bwMode="auto">
          <a:xfrm>
            <a:off x="5535613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21" name="Line 139">
            <a:extLst>
              <a:ext uri="{FF2B5EF4-FFF2-40B4-BE49-F238E27FC236}">
                <a16:creationId xmlns:a16="http://schemas.microsoft.com/office/drawing/2014/main" id="{52AB3B45-07D6-EAA1-7DB9-B653A2A2D7F2}"/>
              </a:ext>
            </a:extLst>
          </p:cNvPr>
          <p:cNvSpPr>
            <a:spLocks noChangeShapeType="1"/>
          </p:cNvSpPr>
          <p:nvPr/>
        </p:nvSpPr>
        <p:spPr bwMode="auto">
          <a:xfrm>
            <a:off x="5551488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22" name="Line 140">
            <a:extLst>
              <a:ext uri="{FF2B5EF4-FFF2-40B4-BE49-F238E27FC236}">
                <a16:creationId xmlns:a16="http://schemas.microsoft.com/office/drawing/2014/main" id="{EE7AC34B-36B1-0326-ACBF-0D60409F94FB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8950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23" name="Line 141">
            <a:extLst>
              <a:ext uri="{FF2B5EF4-FFF2-40B4-BE49-F238E27FC236}">
                <a16:creationId xmlns:a16="http://schemas.microsoft.com/office/drawing/2014/main" id="{1D4BFF5A-56E5-A35F-D0F7-684772AB6D34}"/>
              </a:ext>
            </a:extLst>
          </p:cNvPr>
          <p:cNvSpPr>
            <a:spLocks noChangeShapeType="1"/>
          </p:cNvSpPr>
          <p:nvPr/>
        </p:nvSpPr>
        <p:spPr bwMode="auto">
          <a:xfrm>
            <a:off x="5586413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24" name="Line 142">
            <a:extLst>
              <a:ext uri="{FF2B5EF4-FFF2-40B4-BE49-F238E27FC236}">
                <a16:creationId xmlns:a16="http://schemas.microsoft.com/office/drawing/2014/main" id="{A30AE3F6-CC6C-8F94-078B-AFF0D486AA83}"/>
              </a:ext>
            </a:extLst>
          </p:cNvPr>
          <p:cNvSpPr>
            <a:spLocks noChangeShapeType="1"/>
          </p:cNvSpPr>
          <p:nvPr/>
        </p:nvSpPr>
        <p:spPr bwMode="auto">
          <a:xfrm>
            <a:off x="5603875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25" name="Line 143">
            <a:extLst>
              <a:ext uri="{FF2B5EF4-FFF2-40B4-BE49-F238E27FC236}">
                <a16:creationId xmlns:a16="http://schemas.microsoft.com/office/drawing/2014/main" id="{3A6B5845-E201-1D24-0433-FE94BF3A1FF8}"/>
              </a:ext>
            </a:extLst>
          </p:cNvPr>
          <p:cNvSpPr>
            <a:spLocks noChangeShapeType="1"/>
          </p:cNvSpPr>
          <p:nvPr/>
        </p:nvSpPr>
        <p:spPr bwMode="auto">
          <a:xfrm>
            <a:off x="5619750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26" name="Line 144">
            <a:extLst>
              <a:ext uri="{FF2B5EF4-FFF2-40B4-BE49-F238E27FC236}">
                <a16:creationId xmlns:a16="http://schemas.microsoft.com/office/drawing/2014/main" id="{670C0839-A546-DF9D-5685-0065A9CC1EEB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7213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27" name="Line 145">
            <a:extLst>
              <a:ext uri="{FF2B5EF4-FFF2-40B4-BE49-F238E27FC236}">
                <a16:creationId xmlns:a16="http://schemas.microsoft.com/office/drawing/2014/main" id="{8042F192-6E67-7E3B-623E-8E26587C5F1B}"/>
              </a:ext>
            </a:extLst>
          </p:cNvPr>
          <p:cNvSpPr>
            <a:spLocks noChangeShapeType="1"/>
          </p:cNvSpPr>
          <p:nvPr/>
        </p:nvSpPr>
        <p:spPr bwMode="auto">
          <a:xfrm>
            <a:off x="5654675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28" name="Line 146">
            <a:extLst>
              <a:ext uri="{FF2B5EF4-FFF2-40B4-BE49-F238E27FC236}">
                <a16:creationId xmlns:a16="http://schemas.microsoft.com/office/drawing/2014/main" id="{ECC75D33-9DEB-2EFE-5048-FF80B67FEC51}"/>
              </a:ext>
            </a:extLst>
          </p:cNvPr>
          <p:cNvSpPr>
            <a:spLocks noChangeShapeType="1"/>
          </p:cNvSpPr>
          <p:nvPr/>
        </p:nvSpPr>
        <p:spPr bwMode="auto">
          <a:xfrm>
            <a:off x="5672138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29" name="Line 147">
            <a:extLst>
              <a:ext uri="{FF2B5EF4-FFF2-40B4-BE49-F238E27FC236}">
                <a16:creationId xmlns:a16="http://schemas.microsoft.com/office/drawing/2014/main" id="{A664D751-186F-F3AF-DD39-69C7A2E88275}"/>
              </a:ext>
            </a:extLst>
          </p:cNvPr>
          <p:cNvSpPr>
            <a:spLocks noChangeShapeType="1"/>
          </p:cNvSpPr>
          <p:nvPr/>
        </p:nvSpPr>
        <p:spPr bwMode="auto">
          <a:xfrm>
            <a:off x="5688013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30" name="Line 148">
            <a:extLst>
              <a:ext uri="{FF2B5EF4-FFF2-40B4-BE49-F238E27FC236}">
                <a16:creationId xmlns:a16="http://schemas.microsoft.com/office/drawing/2014/main" id="{B3BC1ECD-431E-B3DE-55F7-E55436CB89ED}"/>
              </a:ext>
            </a:extLst>
          </p:cNvPr>
          <p:cNvSpPr>
            <a:spLocks noChangeShapeType="1"/>
          </p:cNvSpPr>
          <p:nvPr/>
        </p:nvSpPr>
        <p:spPr bwMode="auto">
          <a:xfrm>
            <a:off x="5705475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31" name="Line 149">
            <a:extLst>
              <a:ext uri="{FF2B5EF4-FFF2-40B4-BE49-F238E27FC236}">
                <a16:creationId xmlns:a16="http://schemas.microsoft.com/office/drawing/2014/main" id="{FB33EAE8-B621-A7DF-BEBF-FCED35FAE966}"/>
              </a:ext>
            </a:extLst>
          </p:cNvPr>
          <p:cNvSpPr>
            <a:spLocks noChangeShapeType="1"/>
          </p:cNvSpPr>
          <p:nvPr/>
        </p:nvSpPr>
        <p:spPr bwMode="auto">
          <a:xfrm>
            <a:off x="5722938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32" name="Line 150">
            <a:extLst>
              <a:ext uri="{FF2B5EF4-FFF2-40B4-BE49-F238E27FC236}">
                <a16:creationId xmlns:a16="http://schemas.microsoft.com/office/drawing/2014/main" id="{53071768-266C-02CC-C236-C7A26AD7ADB3}"/>
              </a:ext>
            </a:extLst>
          </p:cNvPr>
          <p:cNvSpPr>
            <a:spLocks noChangeShapeType="1"/>
          </p:cNvSpPr>
          <p:nvPr/>
        </p:nvSpPr>
        <p:spPr bwMode="auto">
          <a:xfrm>
            <a:off x="5740400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33" name="Line 151">
            <a:extLst>
              <a:ext uri="{FF2B5EF4-FFF2-40B4-BE49-F238E27FC236}">
                <a16:creationId xmlns:a16="http://schemas.microsoft.com/office/drawing/2014/main" id="{C769E0F1-B285-F962-3802-731BDCA7B1AC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6275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34" name="Line 152">
            <a:extLst>
              <a:ext uri="{FF2B5EF4-FFF2-40B4-BE49-F238E27FC236}">
                <a16:creationId xmlns:a16="http://schemas.microsoft.com/office/drawing/2014/main" id="{017F2316-B833-8654-59A7-205F73DA5180}"/>
              </a:ext>
            </a:extLst>
          </p:cNvPr>
          <p:cNvSpPr>
            <a:spLocks noChangeShapeType="1"/>
          </p:cNvSpPr>
          <p:nvPr/>
        </p:nvSpPr>
        <p:spPr bwMode="auto">
          <a:xfrm>
            <a:off x="5773738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35" name="Line 153">
            <a:extLst>
              <a:ext uri="{FF2B5EF4-FFF2-40B4-BE49-F238E27FC236}">
                <a16:creationId xmlns:a16="http://schemas.microsoft.com/office/drawing/2014/main" id="{7EE83D72-D4BE-0393-3F58-910C8A326C9C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36" name="Line 154">
            <a:extLst>
              <a:ext uri="{FF2B5EF4-FFF2-40B4-BE49-F238E27FC236}">
                <a16:creationId xmlns:a16="http://schemas.microsoft.com/office/drawing/2014/main" id="{BEEDC3C5-5A76-7768-1A1A-163711F832C1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7075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37" name="Line 155">
            <a:extLst>
              <a:ext uri="{FF2B5EF4-FFF2-40B4-BE49-F238E27FC236}">
                <a16:creationId xmlns:a16="http://schemas.microsoft.com/office/drawing/2014/main" id="{8E759EEF-2A05-61B3-F3BF-EE435B800CD8}"/>
              </a:ext>
            </a:extLst>
          </p:cNvPr>
          <p:cNvSpPr>
            <a:spLocks noChangeShapeType="1"/>
          </p:cNvSpPr>
          <p:nvPr/>
        </p:nvSpPr>
        <p:spPr bwMode="auto">
          <a:xfrm>
            <a:off x="5824538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38" name="Line 156">
            <a:extLst>
              <a:ext uri="{FF2B5EF4-FFF2-40B4-BE49-F238E27FC236}">
                <a16:creationId xmlns:a16="http://schemas.microsoft.com/office/drawing/2014/main" id="{E68A9464-5A00-CD18-05B9-9162A113559C}"/>
              </a:ext>
            </a:extLst>
          </p:cNvPr>
          <p:cNvSpPr>
            <a:spLocks noChangeShapeType="1"/>
          </p:cNvSpPr>
          <p:nvPr/>
        </p:nvSpPr>
        <p:spPr bwMode="auto">
          <a:xfrm>
            <a:off x="5842000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39" name="Line 157">
            <a:extLst>
              <a:ext uri="{FF2B5EF4-FFF2-40B4-BE49-F238E27FC236}">
                <a16:creationId xmlns:a16="http://schemas.microsoft.com/office/drawing/2014/main" id="{31D95508-CA74-1A54-1BBF-B75FE8F193DF}"/>
              </a:ext>
            </a:extLst>
          </p:cNvPr>
          <p:cNvSpPr>
            <a:spLocks noChangeShapeType="1"/>
          </p:cNvSpPr>
          <p:nvPr/>
        </p:nvSpPr>
        <p:spPr bwMode="auto">
          <a:xfrm>
            <a:off x="5859463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40" name="Line 158">
            <a:extLst>
              <a:ext uri="{FF2B5EF4-FFF2-40B4-BE49-F238E27FC236}">
                <a16:creationId xmlns:a16="http://schemas.microsoft.com/office/drawing/2014/main" id="{9884A73B-086E-587E-6256-6BB96E5AEEB7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5338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41" name="Line 159">
            <a:extLst>
              <a:ext uri="{FF2B5EF4-FFF2-40B4-BE49-F238E27FC236}">
                <a16:creationId xmlns:a16="http://schemas.microsoft.com/office/drawing/2014/main" id="{16F8510C-5CB9-D11D-8C8A-7A6522F48FA3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2800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42" name="Line 160">
            <a:extLst>
              <a:ext uri="{FF2B5EF4-FFF2-40B4-BE49-F238E27FC236}">
                <a16:creationId xmlns:a16="http://schemas.microsoft.com/office/drawing/2014/main" id="{E9777BB8-D3CA-F200-51A4-374B4A4200DC}"/>
              </a:ext>
            </a:extLst>
          </p:cNvPr>
          <p:cNvSpPr>
            <a:spLocks noChangeShapeType="1"/>
          </p:cNvSpPr>
          <p:nvPr/>
        </p:nvSpPr>
        <p:spPr bwMode="auto">
          <a:xfrm>
            <a:off x="5905500" y="480377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43" name="Line 161">
            <a:extLst>
              <a:ext uri="{FF2B5EF4-FFF2-40B4-BE49-F238E27FC236}">
                <a16:creationId xmlns:a16="http://schemas.microsoft.com/office/drawing/2014/main" id="{86154D40-C955-FD5F-E770-DFED5BE12727}"/>
              </a:ext>
            </a:extLst>
          </p:cNvPr>
          <p:cNvSpPr>
            <a:spLocks noChangeShapeType="1"/>
          </p:cNvSpPr>
          <p:nvPr/>
        </p:nvSpPr>
        <p:spPr bwMode="auto">
          <a:xfrm>
            <a:off x="5905500" y="482123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44" name="Line 162">
            <a:extLst>
              <a:ext uri="{FF2B5EF4-FFF2-40B4-BE49-F238E27FC236}">
                <a16:creationId xmlns:a16="http://schemas.microsoft.com/office/drawing/2014/main" id="{DA70F732-9619-8C13-D323-6A0CE7625B58}"/>
              </a:ext>
            </a:extLst>
          </p:cNvPr>
          <p:cNvSpPr>
            <a:spLocks noChangeShapeType="1"/>
          </p:cNvSpPr>
          <p:nvPr/>
        </p:nvSpPr>
        <p:spPr bwMode="auto">
          <a:xfrm>
            <a:off x="5905500" y="4838700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45" name="Line 163">
            <a:extLst>
              <a:ext uri="{FF2B5EF4-FFF2-40B4-BE49-F238E27FC236}">
                <a16:creationId xmlns:a16="http://schemas.microsoft.com/office/drawing/2014/main" id="{AC42F247-D4E3-D79F-BBEA-2CBBF8F956C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05500" y="485457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46" name="Line 164">
            <a:extLst>
              <a:ext uri="{FF2B5EF4-FFF2-40B4-BE49-F238E27FC236}">
                <a16:creationId xmlns:a16="http://schemas.microsoft.com/office/drawing/2014/main" id="{A887DEE0-F4B8-CA02-DE3C-F199D1C17F67}"/>
              </a:ext>
            </a:extLst>
          </p:cNvPr>
          <p:cNvSpPr>
            <a:spLocks noChangeShapeType="1"/>
          </p:cNvSpPr>
          <p:nvPr/>
        </p:nvSpPr>
        <p:spPr bwMode="auto">
          <a:xfrm>
            <a:off x="5905500" y="487203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47" name="Line 165">
            <a:extLst>
              <a:ext uri="{FF2B5EF4-FFF2-40B4-BE49-F238E27FC236}">
                <a16:creationId xmlns:a16="http://schemas.microsoft.com/office/drawing/2014/main" id="{D3CAE283-79F2-79DC-CCDB-2C6054332747}"/>
              </a:ext>
            </a:extLst>
          </p:cNvPr>
          <p:cNvSpPr>
            <a:spLocks noChangeShapeType="1"/>
          </p:cNvSpPr>
          <p:nvPr/>
        </p:nvSpPr>
        <p:spPr bwMode="auto">
          <a:xfrm>
            <a:off x="5905500" y="4889500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48" name="Line 166">
            <a:extLst>
              <a:ext uri="{FF2B5EF4-FFF2-40B4-BE49-F238E27FC236}">
                <a16:creationId xmlns:a16="http://schemas.microsoft.com/office/drawing/2014/main" id="{9F040766-C399-8BA8-60EC-DBBCC8C490B6}"/>
              </a:ext>
            </a:extLst>
          </p:cNvPr>
          <p:cNvSpPr>
            <a:spLocks noChangeShapeType="1"/>
          </p:cNvSpPr>
          <p:nvPr/>
        </p:nvSpPr>
        <p:spPr bwMode="auto">
          <a:xfrm>
            <a:off x="5905500" y="4906963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49" name="Line 167">
            <a:extLst>
              <a:ext uri="{FF2B5EF4-FFF2-40B4-BE49-F238E27FC236}">
                <a16:creationId xmlns:a16="http://schemas.microsoft.com/office/drawing/2014/main" id="{2C92D91C-D64A-FB99-B75F-156319A47E52}"/>
              </a:ext>
            </a:extLst>
          </p:cNvPr>
          <p:cNvSpPr>
            <a:spLocks noChangeShapeType="1"/>
          </p:cNvSpPr>
          <p:nvPr/>
        </p:nvSpPr>
        <p:spPr bwMode="auto">
          <a:xfrm>
            <a:off x="5905500" y="492283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50" name="Line 168">
            <a:extLst>
              <a:ext uri="{FF2B5EF4-FFF2-40B4-BE49-F238E27FC236}">
                <a16:creationId xmlns:a16="http://schemas.microsoft.com/office/drawing/2014/main" id="{80A25465-FA53-0259-DBE2-18FFF6F206DC}"/>
              </a:ext>
            </a:extLst>
          </p:cNvPr>
          <p:cNvSpPr>
            <a:spLocks noChangeShapeType="1"/>
          </p:cNvSpPr>
          <p:nvPr/>
        </p:nvSpPr>
        <p:spPr bwMode="auto">
          <a:xfrm>
            <a:off x="5905500" y="494030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51" name="Line 169">
            <a:extLst>
              <a:ext uri="{FF2B5EF4-FFF2-40B4-BE49-F238E27FC236}">
                <a16:creationId xmlns:a16="http://schemas.microsoft.com/office/drawing/2014/main" id="{E4CB9FB7-DECE-651A-041C-B8AE0E3100E1}"/>
              </a:ext>
            </a:extLst>
          </p:cNvPr>
          <p:cNvSpPr>
            <a:spLocks noChangeShapeType="1"/>
          </p:cNvSpPr>
          <p:nvPr/>
        </p:nvSpPr>
        <p:spPr bwMode="auto">
          <a:xfrm>
            <a:off x="5905500" y="4957763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52" name="Line 170">
            <a:extLst>
              <a:ext uri="{FF2B5EF4-FFF2-40B4-BE49-F238E27FC236}">
                <a16:creationId xmlns:a16="http://schemas.microsoft.com/office/drawing/2014/main" id="{63C1C0F7-5D7B-889B-F5BC-AB793B32362C}"/>
              </a:ext>
            </a:extLst>
          </p:cNvPr>
          <p:cNvSpPr>
            <a:spLocks noChangeShapeType="1"/>
          </p:cNvSpPr>
          <p:nvPr/>
        </p:nvSpPr>
        <p:spPr bwMode="auto">
          <a:xfrm>
            <a:off x="5905500" y="497363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53" name="Line 171">
            <a:extLst>
              <a:ext uri="{FF2B5EF4-FFF2-40B4-BE49-F238E27FC236}">
                <a16:creationId xmlns:a16="http://schemas.microsoft.com/office/drawing/2014/main" id="{6CFD2138-E215-E0AE-B4C8-5BEBA9A10264}"/>
              </a:ext>
            </a:extLst>
          </p:cNvPr>
          <p:cNvSpPr>
            <a:spLocks noChangeShapeType="1"/>
          </p:cNvSpPr>
          <p:nvPr/>
        </p:nvSpPr>
        <p:spPr bwMode="auto">
          <a:xfrm>
            <a:off x="5905500" y="499110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54" name="Line 172">
            <a:extLst>
              <a:ext uri="{FF2B5EF4-FFF2-40B4-BE49-F238E27FC236}">
                <a16:creationId xmlns:a16="http://schemas.microsoft.com/office/drawing/2014/main" id="{F2DDD683-6003-C039-1A99-8A6D7FA3603D}"/>
              </a:ext>
            </a:extLst>
          </p:cNvPr>
          <p:cNvSpPr>
            <a:spLocks noChangeShapeType="1"/>
          </p:cNvSpPr>
          <p:nvPr/>
        </p:nvSpPr>
        <p:spPr bwMode="auto">
          <a:xfrm>
            <a:off x="5905500" y="500856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55" name="Line 173">
            <a:extLst>
              <a:ext uri="{FF2B5EF4-FFF2-40B4-BE49-F238E27FC236}">
                <a16:creationId xmlns:a16="http://schemas.microsoft.com/office/drawing/2014/main" id="{3D7CF833-C5F1-A77A-9B64-011502CF615C}"/>
              </a:ext>
            </a:extLst>
          </p:cNvPr>
          <p:cNvSpPr>
            <a:spLocks noChangeShapeType="1"/>
          </p:cNvSpPr>
          <p:nvPr/>
        </p:nvSpPr>
        <p:spPr bwMode="auto">
          <a:xfrm>
            <a:off x="5905500" y="5026025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56" name="Line 174">
            <a:extLst>
              <a:ext uri="{FF2B5EF4-FFF2-40B4-BE49-F238E27FC236}">
                <a16:creationId xmlns:a16="http://schemas.microsoft.com/office/drawing/2014/main" id="{BB762400-7F61-31C6-ED3A-77B189B4E0B5}"/>
              </a:ext>
            </a:extLst>
          </p:cNvPr>
          <p:cNvSpPr>
            <a:spLocks noChangeShapeType="1"/>
          </p:cNvSpPr>
          <p:nvPr/>
        </p:nvSpPr>
        <p:spPr bwMode="auto">
          <a:xfrm>
            <a:off x="5905500" y="504190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57" name="Line 175">
            <a:extLst>
              <a:ext uri="{FF2B5EF4-FFF2-40B4-BE49-F238E27FC236}">
                <a16:creationId xmlns:a16="http://schemas.microsoft.com/office/drawing/2014/main" id="{2955A00E-BFF5-D237-412E-E438010B712C}"/>
              </a:ext>
            </a:extLst>
          </p:cNvPr>
          <p:cNvSpPr>
            <a:spLocks noChangeShapeType="1"/>
          </p:cNvSpPr>
          <p:nvPr/>
        </p:nvSpPr>
        <p:spPr bwMode="auto">
          <a:xfrm>
            <a:off x="5905500" y="505936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58" name="Line 176">
            <a:extLst>
              <a:ext uri="{FF2B5EF4-FFF2-40B4-BE49-F238E27FC236}">
                <a16:creationId xmlns:a16="http://schemas.microsoft.com/office/drawing/2014/main" id="{2D78DEEF-93AE-76F5-C0FC-3F2B8164387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05500" y="5076825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59" name="Line 177">
            <a:extLst>
              <a:ext uri="{FF2B5EF4-FFF2-40B4-BE49-F238E27FC236}">
                <a16:creationId xmlns:a16="http://schemas.microsoft.com/office/drawing/2014/main" id="{0C015FD6-7748-83D4-BA93-6275202E2534}"/>
              </a:ext>
            </a:extLst>
          </p:cNvPr>
          <p:cNvSpPr>
            <a:spLocks noChangeShapeType="1"/>
          </p:cNvSpPr>
          <p:nvPr/>
        </p:nvSpPr>
        <p:spPr bwMode="auto">
          <a:xfrm>
            <a:off x="5905500" y="509270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60" name="Line 178">
            <a:extLst>
              <a:ext uri="{FF2B5EF4-FFF2-40B4-BE49-F238E27FC236}">
                <a16:creationId xmlns:a16="http://schemas.microsoft.com/office/drawing/2014/main" id="{45BEEC4D-3BDB-81A2-F300-BE2ADE9F8C2A}"/>
              </a:ext>
            </a:extLst>
          </p:cNvPr>
          <p:cNvSpPr>
            <a:spLocks noChangeShapeType="1"/>
          </p:cNvSpPr>
          <p:nvPr/>
        </p:nvSpPr>
        <p:spPr bwMode="auto">
          <a:xfrm>
            <a:off x="5905500" y="511016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61" name="Line 179">
            <a:extLst>
              <a:ext uri="{FF2B5EF4-FFF2-40B4-BE49-F238E27FC236}">
                <a16:creationId xmlns:a16="http://schemas.microsoft.com/office/drawing/2014/main" id="{929ADB7F-638B-61F9-21CE-0B269AC87B7A}"/>
              </a:ext>
            </a:extLst>
          </p:cNvPr>
          <p:cNvSpPr>
            <a:spLocks noChangeShapeType="1"/>
          </p:cNvSpPr>
          <p:nvPr/>
        </p:nvSpPr>
        <p:spPr bwMode="auto">
          <a:xfrm>
            <a:off x="5905500" y="512762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62" name="Line 180">
            <a:extLst>
              <a:ext uri="{FF2B5EF4-FFF2-40B4-BE49-F238E27FC236}">
                <a16:creationId xmlns:a16="http://schemas.microsoft.com/office/drawing/2014/main" id="{2463EB32-0ED2-D53F-51C3-DE4B8D85A5D2}"/>
              </a:ext>
            </a:extLst>
          </p:cNvPr>
          <p:cNvSpPr>
            <a:spLocks noChangeShapeType="1"/>
          </p:cNvSpPr>
          <p:nvPr/>
        </p:nvSpPr>
        <p:spPr bwMode="auto">
          <a:xfrm>
            <a:off x="5905500" y="5145088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63" name="Line 181">
            <a:extLst>
              <a:ext uri="{FF2B5EF4-FFF2-40B4-BE49-F238E27FC236}">
                <a16:creationId xmlns:a16="http://schemas.microsoft.com/office/drawing/2014/main" id="{84D908D4-5E11-9DE8-63E3-F90E8CF23D23}"/>
              </a:ext>
            </a:extLst>
          </p:cNvPr>
          <p:cNvSpPr>
            <a:spLocks noChangeShapeType="1"/>
          </p:cNvSpPr>
          <p:nvPr/>
        </p:nvSpPr>
        <p:spPr bwMode="auto">
          <a:xfrm>
            <a:off x="5905500" y="516096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64" name="Line 182">
            <a:extLst>
              <a:ext uri="{FF2B5EF4-FFF2-40B4-BE49-F238E27FC236}">
                <a16:creationId xmlns:a16="http://schemas.microsoft.com/office/drawing/2014/main" id="{2B09DD3A-2E92-8F5C-B4DB-E066D874FF7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00738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65" name="Line 183">
            <a:extLst>
              <a:ext uri="{FF2B5EF4-FFF2-40B4-BE49-F238E27FC236}">
                <a16:creationId xmlns:a16="http://schemas.microsoft.com/office/drawing/2014/main" id="{F5E9171C-F989-1A74-F8F2-50CA7181A15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83275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66" name="Line 184">
            <a:extLst>
              <a:ext uri="{FF2B5EF4-FFF2-40B4-BE49-F238E27FC236}">
                <a16:creationId xmlns:a16="http://schemas.microsoft.com/office/drawing/2014/main" id="{AA433EFC-0FB5-E2A8-5DBA-819BF064E0E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67400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67" name="Line 185">
            <a:extLst>
              <a:ext uri="{FF2B5EF4-FFF2-40B4-BE49-F238E27FC236}">
                <a16:creationId xmlns:a16="http://schemas.microsoft.com/office/drawing/2014/main" id="{C167C0D2-D78C-AF53-44C5-D209B0192D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49938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68" name="Line 186">
            <a:extLst>
              <a:ext uri="{FF2B5EF4-FFF2-40B4-BE49-F238E27FC236}">
                <a16:creationId xmlns:a16="http://schemas.microsoft.com/office/drawing/2014/main" id="{2F97A986-A312-BD90-CBD0-D3C62C6A2EA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32475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69" name="Line 187">
            <a:extLst>
              <a:ext uri="{FF2B5EF4-FFF2-40B4-BE49-F238E27FC236}">
                <a16:creationId xmlns:a16="http://schemas.microsoft.com/office/drawing/2014/main" id="{A0CD86A6-734D-7C81-F0AD-6A2549DD4B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15013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70" name="Line 188">
            <a:extLst>
              <a:ext uri="{FF2B5EF4-FFF2-40B4-BE49-F238E27FC236}">
                <a16:creationId xmlns:a16="http://schemas.microsoft.com/office/drawing/2014/main" id="{683CF453-C826-9E78-3B34-58254D2C0F7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99138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71" name="Line 189">
            <a:extLst>
              <a:ext uri="{FF2B5EF4-FFF2-40B4-BE49-F238E27FC236}">
                <a16:creationId xmlns:a16="http://schemas.microsoft.com/office/drawing/2014/main" id="{00D07250-9879-C621-C2E3-1B45BC188B8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81675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72" name="Line 190">
            <a:extLst>
              <a:ext uri="{FF2B5EF4-FFF2-40B4-BE49-F238E27FC236}">
                <a16:creationId xmlns:a16="http://schemas.microsoft.com/office/drawing/2014/main" id="{D3619772-084F-86AA-ABA6-538E5241EEC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64213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73" name="Line 191">
            <a:extLst>
              <a:ext uri="{FF2B5EF4-FFF2-40B4-BE49-F238E27FC236}">
                <a16:creationId xmlns:a16="http://schemas.microsoft.com/office/drawing/2014/main" id="{1C884FB3-AD25-6818-8905-B358E66E633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46750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74" name="Line 192">
            <a:extLst>
              <a:ext uri="{FF2B5EF4-FFF2-40B4-BE49-F238E27FC236}">
                <a16:creationId xmlns:a16="http://schemas.microsoft.com/office/drawing/2014/main" id="{F9F838CB-4464-17D7-E18F-3BCDC62CFC9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30875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75" name="Line 193">
            <a:extLst>
              <a:ext uri="{FF2B5EF4-FFF2-40B4-BE49-F238E27FC236}">
                <a16:creationId xmlns:a16="http://schemas.microsoft.com/office/drawing/2014/main" id="{3FC9BFCA-390F-D452-01CA-01051EEABB6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13413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76" name="Line 194">
            <a:extLst>
              <a:ext uri="{FF2B5EF4-FFF2-40B4-BE49-F238E27FC236}">
                <a16:creationId xmlns:a16="http://schemas.microsoft.com/office/drawing/2014/main" id="{89BF53FC-7176-91F1-F0AA-EAF933C4766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95950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77" name="Line 195">
            <a:extLst>
              <a:ext uri="{FF2B5EF4-FFF2-40B4-BE49-F238E27FC236}">
                <a16:creationId xmlns:a16="http://schemas.microsoft.com/office/drawing/2014/main" id="{398673CF-9A13-D240-34BF-22385AAEDC0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78488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78" name="Line 196">
            <a:extLst>
              <a:ext uri="{FF2B5EF4-FFF2-40B4-BE49-F238E27FC236}">
                <a16:creationId xmlns:a16="http://schemas.microsoft.com/office/drawing/2014/main" id="{1D53C67A-552C-016B-3D5C-E264D4549A6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62613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79" name="Line 197">
            <a:extLst>
              <a:ext uri="{FF2B5EF4-FFF2-40B4-BE49-F238E27FC236}">
                <a16:creationId xmlns:a16="http://schemas.microsoft.com/office/drawing/2014/main" id="{59732C31-6933-F03C-5FB2-FB258ED4DD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45150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80" name="Line 198">
            <a:extLst>
              <a:ext uri="{FF2B5EF4-FFF2-40B4-BE49-F238E27FC236}">
                <a16:creationId xmlns:a16="http://schemas.microsoft.com/office/drawing/2014/main" id="{4666AC7B-7A16-D05A-5C60-784ADF9AA6A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27688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81" name="Line 199">
            <a:extLst>
              <a:ext uri="{FF2B5EF4-FFF2-40B4-BE49-F238E27FC236}">
                <a16:creationId xmlns:a16="http://schemas.microsoft.com/office/drawing/2014/main" id="{5329D283-F1B4-B0EE-7F3D-A7108FD348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10225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82" name="Line 200">
            <a:extLst>
              <a:ext uri="{FF2B5EF4-FFF2-40B4-BE49-F238E27FC236}">
                <a16:creationId xmlns:a16="http://schemas.microsoft.com/office/drawing/2014/main" id="{DE8D4B8B-EC00-A7C5-5072-91A40FDC9D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94350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83" name="Line 201">
            <a:extLst>
              <a:ext uri="{FF2B5EF4-FFF2-40B4-BE49-F238E27FC236}">
                <a16:creationId xmlns:a16="http://schemas.microsoft.com/office/drawing/2014/main" id="{02316499-2590-B90D-BF65-A2CFEDDC1E3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76888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84" name="Line 202">
            <a:extLst>
              <a:ext uri="{FF2B5EF4-FFF2-40B4-BE49-F238E27FC236}">
                <a16:creationId xmlns:a16="http://schemas.microsoft.com/office/drawing/2014/main" id="{0135F406-96A1-77C7-16A9-81F81E507C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59425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85" name="Line 203">
            <a:extLst>
              <a:ext uri="{FF2B5EF4-FFF2-40B4-BE49-F238E27FC236}">
                <a16:creationId xmlns:a16="http://schemas.microsoft.com/office/drawing/2014/main" id="{EAD86A6F-5EE7-B2EF-D0D3-5DB69205763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41963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86" name="Line 204">
            <a:extLst>
              <a:ext uri="{FF2B5EF4-FFF2-40B4-BE49-F238E27FC236}">
                <a16:creationId xmlns:a16="http://schemas.microsoft.com/office/drawing/2014/main" id="{467CE5D0-784B-EAE8-4D65-1BC61BA0D6F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26088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87" name="Line 205">
            <a:extLst>
              <a:ext uri="{FF2B5EF4-FFF2-40B4-BE49-F238E27FC236}">
                <a16:creationId xmlns:a16="http://schemas.microsoft.com/office/drawing/2014/main" id="{5F873C4E-ADF9-9D13-F375-AFC7AA3FF8C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08625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88" name="Line 206">
            <a:extLst>
              <a:ext uri="{FF2B5EF4-FFF2-40B4-BE49-F238E27FC236}">
                <a16:creationId xmlns:a16="http://schemas.microsoft.com/office/drawing/2014/main" id="{64A1C01B-CBF7-B4B0-40BE-66DAE5A4B52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91163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89" name="Line 207">
            <a:extLst>
              <a:ext uri="{FF2B5EF4-FFF2-40B4-BE49-F238E27FC236}">
                <a16:creationId xmlns:a16="http://schemas.microsoft.com/office/drawing/2014/main" id="{731214BD-8088-7E87-E4F2-873B4775F7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73700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90" name="Line 208">
            <a:extLst>
              <a:ext uri="{FF2B5EF4-FFF2-40B4-BE49-F238E27FC236}">
                <a16:creationId xmlns:a16="http://schemas.microsoft.com/office/drawing/2014/main" id="{84AEC479-BFD6-4B12-B270-B8DE68550D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57825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91" name="Line 209">
            <a:extLst>
              <a:ext uri="{FF2B5EF4-FFF2-40B4-BE49-F238E27FC236}">
                <a16:creationId xmlns:a16="http://schemas.microsoft.com/office/drawing/2014/main" id="{C72311C6-989F-59D7-FBA4-10DBEBEDC0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40363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92" name="Line 210">
            <a:extLst>
              <a:ext uri="{FF2B5EF4-FFF2-40B4-BE49-F238E27FC236}">
                <a16:creationId xmlns:a16="http://schemas.microsoft.com/office/drawing/2014/main" id="{663DF76D-1BCE-B4CD-04C5-3F91E04AAA9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22900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93" name="Line 211">
            <a:extLst>
              <a:ext uri="{FF2B5EF4-FFF2-40B4-BE49-F238E27FC236}">
                <a16:creationId xmlns:a16="http://schemas.microsoft.com/office/drawing/2014/main" id="{45C6A866-D624-9D7F-E361-43B698A0A5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05438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94" name="Line 212">
            <a:extLst>
              <a:ext uri="{FF2B5EF4-FFF2-40B4-BE49-F238E27FC236}">
                <a16:creationId xmlns:a16="http://schemas.microsoft.com/office/drawing/2014/main" id="{DA7C085A-AF72-BA09-EDFB-FB4DD80437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89563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95" name="Line 213">
            <a:extLst>
              <a:ext uri="{FF2B5EF4-FFF2-40B4-BE49-F238E27FC236}">
                <a16:creationId xmlns:a16="http://schemas.microsoft.com/office/drawing/2014/main" id="{A8CF050E-11BF-435A-64F9-7A71D71B0DD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72100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96" name="Line 214">
            <a:extLst>
              <a:ext uri="{FF2B5EF4-FFF2-40B4-BE49-F238E27FC236}">
                <a16:creationId xmlns:a16="http://schemas.microsoft.com/office/drawing/2014/main" id="{864E78BB-6B2A-D215-3776-FFD248089D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4163" y="5168900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97" name="Line 215">
            <a:extLst>
              <a:ext uri="{FF2B5EF4-FFF2-40B4-BE49-F238E27FC236}">
                <a16:creationId xmlns:a16="http://schemas.microsoft.com/office/drawing/2014/main" id="{4EEB350A-D429-10C3-6C4E-FD69743ED02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4163" y="514667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98" name="Line 216">
            <a:extLst>
              <a:ext uri="{FF2B5EF4-FFF2-40B4-BE49-F238E27FC236}">
                <a16:creationId xmlns:a16="http://schemas.microsoft.com/office/drawing/2014/main" id="{59AAE831-A510-3352-EC6C-5C3860F9669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4163" y="512921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199" name="Line 217">
            <a:extLst>
              <a:ext uri="{FF2B5EF4-FFF2-40B4-BE49-F238E27FC236}">
                <a16:creationId xmlns:a16="http://schemas.microsoft.com/office/drawing/2014/main" id="{31BA0E86-1820-FE86-901B-6CBF59AF13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4163" y="5118100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00" name="Line 218">
            <a:extLst>
              <a:ext uri="{FF2B5EF4-FFF2-40B4-BE49-F238E27FC236}">
                <a16:creationId xmlns:a16="http://schemas.microsoft.com/office/drawing/2014/main" id="{23E26023-B262-4E3B-B8C9-8D4AA977D2A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4163" y="5100638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01" name="Line 219">
            <a:extLst>
              <a:ext uri="{FF2B5EF4-FFF2-40B4-BE49-F238E27FC236}">
                <a16:creationId xmlns:a16="http://schemas.microsoft.com/office/drawing/2014/main" id="{1814E5B0-41B2-8121-6670-42415D5BCE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4163" y="507841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02" name="Line 220">
            <a:extLst>
              <a:ext uri="{FF2B5EF4-FFF2-40B4-BE49-F238E27FC236}">
                <a16:creationId xmlns:a16="http://schemas.microsoft.com/office/drawing/2014/main" id="{892EA358-DC5A-10B3-2D86-C34CBAFE77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4163" y="506095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03" name="Line 221">
            <a:extLst>
              <a:ext uri="{FF2B5EF4-FFF2-40B4-BE49-F238E27FC236}">
                <a16:creationId xmlns:a16="http://schemas.microsoft.com/office/drawing/2014/main" id="{4A26D109-1C12-0258-AFA6-51AD22BBAC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4163" y="5049838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04" name="Line 222">
            <a:extLst>
              <a:ext uri="{FF2B5EF4-FFF2-40B4-BE49-F238E27FC236}">
                <a16:creationId xmlns:a16="http://schemas.microsoft.com/office/drawing/2014/main" id="{9229AAEB-0EAB-6C59-3131-5BEBAABCBA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4163" y="502761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05" name="Line 223">
            <a:extLst>
              <a:ext uri="{FF2B5EF4-FFF2-40B4-BE49-F238E27FC236}">
                <a16:creationId xmlns:a16="http://schemas.microsoft.com/office/drawing/2014/main" id="{B52FB902-E815-92F7-8EF7-6D59288CD05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4163" y="501015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06" name="Line 224">
            <a:extLst>
              <a:ext uri="{FF2B5EF4-FFF2-40B4-BE49-F238E27FC236}">
                <a16:creationId xmlns:a16="http://schemas.microsoft.com/office/drawing/2014/main" id="{95A3E37A-A199-518C-D2C7-9A27A333A5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4163" y="499268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07" name="Line 225">
            <a:extLst>
              <a:ext uri="{FF2B5EF4-FFF2-40B4-BE49-F238E27FC236}">
                <a16:creationId xmlns:a16="http://schemas.microsoft.com/office/drawing/2014/main" id="{71EC2C89-AA8C-5FCB-7990-AD2F495CBBA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4163" y="4981575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08" name="Line 226">
            <a:extLst>
              <a:ext uri="{FF2B5EF4-FFF2-40B4-BE49-F238E27FC236}">
                <a16:creationId xmlns:a16="http://schemas.microsoft.com/office/drawing/2014/main" id="{2893C08F-E71C-54E8-BC27-8610BFC7C8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4163" y="495935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09" name="Line 227">
            <a:extLst>
              <a:ext uri="{FF2B5EF4-FFF2-40B4-BE49-F238E27FC236}">
                <a16:creationId xmlns:a16="http://schemas.microsoft.com/office/drawing/2014/main" id="{D973EB54-AC81-1588-3FC4-474407B017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4163" y="494188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10" name="Line 228">
            <a:extLst>
              <a:ext uri="{FF2B5EF4-FFF2-40B4-BE49-F238E27FC236}">
                <a16:creationId xmlns:a16="http://schemas.microsoft.com/office/drawing/2014/main" id="{00246EE6-F319-B1D8-8ADC-1CE7CE2309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4163" y="4930775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11" name="Line 229">
            <a:extLst>
              <a:ext uri="{FF2B5EF4-FFF2-40B4-BE49-F238E27FC236}">
                <a16:creationId xmlns:a16="http://schemas.microsoft.com/office/drawing/2014/main" id="{AC1F745D-5A2C-93CB-D1B8-08652F3442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4163" y="4913313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12" name="Line 230">
            <a:extLst>
              <a:ext uri="{FF2B5EF4-FFF2-40B4-BE49-F238E27FC236}">
                <a16:creationId xmlns:a16="http://schemas.microsoft.com/office/drawing/2014/main" id="{EA1021F2-0886-1B1B-54A8-DFB85EAE7E9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4163" y="489108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13" name="Line 231">
            <a:extLst>
              <a:ext uri="{FF2B5EF4-FFF2-40B4-BE49-F238E27FC236}">
                <a16:creationId xmlns:a16="http://schemas.microsoft.com/office/drawing/2014/main" id="{40E663FD-D5F3-841E-02BE-D52D682478A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4163" y="487362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14" name="Line 232">
            <a:extLst>
              <a:ext uri="{FF2B5EF4-FFF2-40B4-BE49-F238E27FC236}">
                <a16:creationId xmlns:a16="http://schemas.microsoft.com/office/drawing/2014/main" id="{00840733-02D5-3E3A-679C-B5F906C1AC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4163" y="4862513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15" name="Line 233">
            <a:extLst>
              <a:ext uri="{FF2B5EF4-FFF2-40B4-BE49-F238E27FC236}">
                <a16:creationId xmlns:a16="http://schemas.microsoft.com/office/drawing/2014/main" id="{085D3F04-48B0-8618-5C78-CA4699213B8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4163" y="484028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16" name="Line 234">
            <a:extLst>
              <a:ext uri="{FF2B5EF4-FFF2-40B4-BE49-F238E27FC236}">
                <a16:creationId xmlns:a16="http://schemas.microsoft.com/office/drawing/2014/main" id="{680B5B09-053F-692E-B617-242B73039F8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4163" y="482282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17" name="Line 235">
            <a:extLst>
              <a:ext uri="{FF2B5EF4-FFF2-40B4-BE49-F238E27FC236}">
                <a16:creationId xmlns:a16="http://schemas.microsoft.com/office/drawing/2014/main" id="{7CD47CBA-AE1F-41B2-4ED1-D7544A1EB1B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4163" y="480536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18" name="Freeform 233">
            <a:extLst>
              <a:ext uri="{FF2B5EF4-FFF2-40B4-BE49-F238E27FC236}">
                <a16:creationId xmlns:a16="http://schemas.microsoft.com/office/drawing/2014/main" id="{1AD91260-F742-618A-5041-6DD09242DE84}"/>
              </a:ext>
            </a:extLst>
          </p:cNvPr>
          <p:cNvSpPr>
            <a:spLocks/>
          </p:cNvSpPr>
          <p:nvPr/>
        </p:nvSpPr>
        <p:spPr bwMode="auto">
          <a:xfrm>
            <a:off x="4098925" y="5764213"/>
            <a:ext cx="461963" cy="384175"/>
          </a:xfrm>
          <a:custGeom>
            <a:avLst/>
            <a:gdLst>
              <a:gd name="T0" fmla="*/ 0 w 291"/>
              <a:gd name="T1" fmla="*/ 2147483646 h 242"/>
              <a:gd name="T2" fmla="*/ 0 w 291"/>
              <a:gd name="T3" fmla="*/ 0 h 242"/>
              <a:gd name="T4" fmla="*/ 2147483646 w 291"/>
              <a:gd name="T5" fmla="*/ 0 h 242"/>
              <a:gd name="T6" fmla="*/ 2147483646 w 291"/>
              <a:gd name="T7" fmla="*/ 2147483646 h 242"/>
              <a:gd name="T8" fmla="*/ 0 w 291"/>
              <a:gd name="T9" fmla="*/ 2147483646 h 2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1" h="242">
                <a:moveTo>
                  <a:pt x="0" y="241"/>
                </a:moveTo>
                <a:lnTo>
                  <a:pt x="0" y="0"/>
                </a:lnTo>
                <a:lnTo>
                  <a:pt x="290" y="0"/>
                </a:lnTo>
                <a:lnTo>
                  <a:pt x="290" y="241"/>
                </a:lnTo>
                <a:lnTo>
                  <a:pt x="0" y="241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19" name="Freeform 234">
            <a:extLst>
              <a:ext uri="{FF2B5EF4-FFF2-40B4-BE49-F238E27FC236}">
                <a16:creationId xmlns:a16="http://schemas.microsoft.com/office/drawing/2014/main" id="{F71F8B5E-E7ED-CB55-C318-A725A0ACDE8F}"/>
              </a:ext>
            </a:extLst>
          </p:cNvPr>
          <p:cNvSpPr>
            <a:spLocks/>
          </p:cNvSpPr>
          <p:nvPr/>
        </p:nvSpPr>
        <p:spPr bwMode="auto">
          <a:xfrm>
            <a:off x="6826250" y="4800600"/>
            <a:ext cx="542925" cy="379413"/>
          </a:xfrm>
          <a:custGeom>
            <a:avLst/>
            <a:gdLst>
              <a:gd name="T0" fmla="*/ 0 w 342"/>
              <a:gd name="T1" fmla="*/ 0 h 239"/>
              <a:gd name="T2" fmla="*/ 2147483646 w 342"/>
              <a:gd name="T3" fmla="*/ 0 h 239"/>
              <a:gd name="T4" fmla="*/ 2147483646 w 342"/>
              <a:gd name="T5" fmla="*/ 2147483646 h 239"/>
              <a:gd name="T6" fmla="*/ 0 w 342"/>
              <a:gd name="T7" fmla="*/ 2147483646 h 239"/>
              <a:gd name="T8" fmla="*/ 0 w 342"/>
              <a:gd name="T9" fmla="*/ 0 h 2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2" h="239">
                <a:moveTo>
                  <a:pt x="0" y="0"/>
                </a:moveTo>
                <a:lnTo>
                  <a:pt x="341" y="0"/>
                </a:lnTo>
                <a:lnTo>
                  <a:pt x="341" y="238"/>
                </a:lnTo>
                <a:lnTo>
                  <a:pt x="0" y="238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20" name="Freeform 235">
            <a:extLst>
              <a:ext uri="{FF2B5EF4-FFF2-40B4-BE49-F238E27FC236}">
                <a16:creationId xmlns:a16="http://schemas.microsoft.com/office/drawing/2014/main" id="{65AA2EDD-63BF-8219-3A66-895AB0761BF8}"/>
              </a:ext>
            </a:extLst>
          </p:cNvPr>
          <p:cNvSpPr>
            <a:spLocks/>
          </p:cNvSpPr>
          <p:nvPr/>
        </p:nvSpPr>
        <p:spPr bwMode="auto">
          <a:xfrm>
            <a:off x="6826250" y="4800600"/>
            <a:ext cx="542925" cy="379413"/>
          </a:xfrm>
          <a:custGeom>
            <a:avLst/>
            <a:gdLst>
              <a:gd name="T0" fmla="*/ 0 w 342"/>
              <a:gd name="T1" fmla="*/ 0 h 239"/>
              <a:gd name="T2" fmla="*/ 2147483646 w 342"/>
              <a:gd name="T3" fmla="*/ 0 h 239"/>
              <a:gd name="T4" fmla="*/ 2147483646 w 342"/>
              <a:gd name="T5" fmla="*/ 2147483646 h 239"/>
              <a:gd name="T6" fmla="*/ 0 w 342"/>
              <a:gd name="T7" fmla="*/ 2147483646 h 239"/>
              <a:gd name="T8" fmla="*/ 0 w 342"/>
              <a:gd name="T9" fmla="*/ 0 h 2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2" h="239">
                <a:moveTo>
                  <a:pt x="0" y="0"/>
                </a:moveTo>
                <a:lnTo>
                  <a:pt x="341" y="0"/>
                </a:lnTo>
                <a:lnTo>
                  <a:pt x="341" y="238"/>
                </a:lnTo>
                <a:lnTo>
                  <a:pt x="0" y="238"/>
                </a:lnTo>
                <a:lnTo>
                  <a:pt x="0" y="0"/>
                </a:lnTo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21" name="Line 239">
            <a:extLst>
              <a:ext uri="{FF2B5EF4-FFF2-40B4-BE49-F238E27FC236}">
                <a16:creationId xmlns:a16="http://schemas.microsoft.com/office/drawing/2014/main" id="{78DA8DC0-0885-CBE5-CE98-C7F0CC1DF5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26250" y="4794250"/>
            <a:ext cx="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22" name="Line 240">
            <a:extLst>
              <a:ext uri="{FF2B5EF4-FFF2-40B4-BE49-F238E27FC236}">
                <a16:creationId xmlns:a16="http://schemas.microsoft.com/office/drawing/2014/main" id="{7BFF8B33-B490-FE20-FFCC-4A6426AECB4E}"/>
              </a:ext>
            </a:extLst>
          </p:cNvPr>
          <p:cNvSpPr>
            <a:spLocks noChangeShapeType="1"/>
          </p:cNvSpPr>
          <p:nvPr/>
        </p:nvSpPr>
        <p:spPr bwMode="auto">
          <a:xfrm>
            <a:off x="6826250" y="4800600"/>
            <a:ext cx="15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23" name="Line 241">
            <a:extLst>
              <a:ext uri="{FF2B5EF4-FFF2-40B4-BE49-F238E27FC236}">
                <a16:creationId xmlns:a16="http://schemas.microsoft.com/office/drawing/2014/main" id="{CE7DE1FC-AFCA-6036-791E-4B3ABA0C25C3}"/>
              </a:ext>
            </a:extLst>
          </p:cNvPr>
          <p:cNvSpPr>
            <a:spLocks noChangeShapeType="1"/>
          </p:cNvSpPr>
          <p:nvPr/>
        </p:nvSpPr>
        <p:spPr bwMode="auto">
          <a:xfrm>
            <a:off x="6826250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24" name="Line 242">
            <a:extLst>
              <a:ext uri="{FF2B5EF4-FFF2-40B4-BE49-F238E27FC236}">
                <a16:creationId xmlns:a16="http://schemas.microsoft.com/office/drawing/2014/main" id="{DA888CB2-35D3-EF71-8023-87DC76F74C16}"/>
              </a:ext>
            </a:extLst>
          </p:cNvPr>
          <p:cNvSpPr>
            <a:spLocks noChangeShapeType="1"/>
          </p:cNvSpPr>
          <p:nvPr/>
        </p:nvSpPr>
        <p:spPr bwMode="auto">
          <a:xfrm>
            <a:off x="6843713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25" name="Line 243">
            <a:extLst>
              <a:ext uri="{FF2B5EF4-FFF2-40B4-BE49-F238E27FC236}">
                <a16:creationId xmlns:a16="http://schemas.microsoft.com/office/drawing/2014/main" id="{3ECD8C14-8B9A-9850-E221-8E518E67F4A2}"/>
              </a:ext>
            </a:extLst>
          </p:cNvPr>
          <p:cNvSpPr>
            <a:spLocks noChangeShapeType="1"/>
          </p:cNvSpPr>
          <p:nvPr/>
        </p:nvSpPr>
        <p:spPr bwMode="auto">
          <a:xfrm>
            <a:off x="6861175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26" name="Line 244">
            <a:extLst>
              <a:ext uri="{FF2B5EF4-FFF2-40B4-BE49-F238E27FC236}">
                <a16:creationId xmlns:a16="http://schemas.microsoft.com/office/drawing/2014/main" id="{76786BBF-DDBD-41F3-89FE-F9AD50E77E42}"/>
              </a:ext>
            </a:extLst>
          </p:cNvPr>
          <p:cNvSpPr>
            <a:spLocks noChangeShapeType="1"/>
          </p:cNvSpPr>
          <p:nvPr/>
        </p:nvSpPr>
        <p:spPr bwMode="auto">
          <a:xfrm>
            <a:off x="6877050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27" name="Line 245">
            <a:extLst>
              <a:ext uri="{FF2B5EF4-FFF2-40B4-BE49-F238E27FC236}">
                <a16:creationId xmlns:a16="http://schemas.microsoft.com/office/drawing/2014/main" id="{631224E9-6D13-7C27-F0D9-17EA10314579}"/>
              </a:ext>
            </a:extLst>
          </p:cNvPr>
          <p:cNvSpPr>
            <a:spLocks noChangeShapeType="1"/>
          </p:cNvSpPr>
          <p:nvPr/>
        </p:nvSpPr>
        <p:spPr bwMode="auto">
          <a:xfrm>
            <a:off x="6894513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28" name="Line 246">
            <a:extLst>
              <a:ext uri="{FF2B5EF4-FFF2-40B4-BE49-F238E27FC236}">
                <a16:creationId xmlns:a16="http://schemas.microsoft.com/office/drawing/2014/main" id="{7FD7344E-C284-13BF-2092-D7ACAC9376A3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1975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29" name="Line 247">
            <a:extLst>
              <a:ext uri="{FF2B5EF4-FFF2-40B4-BE49-F238E27FC236}">
                <a16:creationId xmlns:a16="http://schemas.microsoft.com/office/drawing/2014/main" id="{5C8C64CD-8B8F-38F3-253F-BFE126508DC7}"/>
              </a:ext>
            </a:extLst>
          </p:cNvPr>
          <p:cNvSpPr>
            <a:spLocks noChangeShapeType="1"/>
          </p:cNvSpPr>
          <p:nvPr/>
        </p:nvSpPr>
        <p:spPr bwMode="auto">
          <a:xfrm>
            <a:off x="6929438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30" name="Line 248">
            <a:extLst>
              <a:ext uri="{FF2B5EF4-FFF2-40B4-BE49-F238E27FC236}">
                <a16:creationId xmlns:a16="http://schemas.microsoft.com/office/drawing/2014/main" id="{25F12409-DEB3-F46B-A4A3-6C54EA0039CA}"/>
              </a:ext>
            </a:extLst>
          </p:cNvPr>
          <p:cNvSpPr>
            <a:spLocks noChangeShapeType="1"/>
          </p:cNvSpPr>
          <p:nvPr/>
        </p:nvSpPr>
        <p:spPr bwMode="auto">
          <a:xfrm>
            <a:off x="6945313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31" name="Line 249">
            <a:extLst>
              <a:ext uri="{FF2B5EF4-FFF2-40B4-BE49-F238E27FC236}">
                <a16:creationId xmlns:a16="http://schemas.microsoft.com/office/drawing/2014/main" id="{4E002F74-AE36-6607-44C4-A115E3D629EE}"/>
              </a:ext>
            </a:extLst>
          </p:cNvPr>
          <p:cNvSpPr>
            <a:spLocks noChangeShapeType="1"/>
          </p:cNvSpPr>
          <p:nvPr/>
        </p:nvSpPr>
        <p:spPr bwMode="auto">
          <a:xfrm>
            <a:off x="6962775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32" name="Line 250">
            <a:extLst>
              <a:ext uri="{FF2B5EF4-FFF2-40B4-BE49-F238E27FC236}">
                <a16:creationId xmlns:a16="http://schemas.microsoft.com/office/drawing/2014/main" id="{67E4DD3A-4F6B-3097-30F0-71186DC2EDF9}"/>
              </a:ext>
            </a:extLst>
          </p:cNvPr>
          <p:cNvSpPr>
            <a:spLocks noChangeShapeType="1"/>
          </p:cNvSpPr>
          <p:nvPr/>
        </p:nvSpPr>
        <p:spPr bwMode="auto">
          <a:xfrm>
            <a:off x="6980238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33" name="Line 251">
            <a:extLst>
              <a:ext uri="{FF2B5EF4-FFF2-40B4-BE49-F238E27FC236}">
                <a16:creationId xmlns:a16="http://schemas.microsoft.com/office/drawing/2014/main" id="{7FD92F6B-1DD9-832E-5BAD-88F465A07E2B}"/>
              </a:ext>
            </a:extLst>
          </p:cNvPr>
          <p:cNvSpPr>
            <a:spLocks noChangeShapeType="1"/>
          </p:cNvSpPr>
          <p:nvPr/>
        </p:nvSpPr>
        <p:spPr bwMode="auto">
          <a:xfrm>
            <a:off x="6997700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34" name="Line 252">
            <a:extLst>
              <a:ext uri="{FF2B5EF4-FFF2-40B4-BE49-F238E27FC236}">
                <a16:creationId xmlns:a16="http://schemas.microsoft.com/office/drawing/2014/main" id="{6128EB20-6C02-86EC-1931-C09A01AB078B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3575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35" name="Line 253">
            <a:extLst>
              <a:ext uri="{FF2B5EF4-FFF2-40B4-BE49-F238E27FC236}">
                <a16:creationId xmlns:a16="http://schemas.microsoft.com/office/drawing/2014/main" id="{2196EBA1-1B41-AA4C-575D-91392657FD40}"/>
              </a:ext>
            </a:extLst>
          </p:cNvPr>
          <p:cNvSpPr>
            <a:spLocks noChangeShapeType="1"/>
          </p:cNvSpPr>
          <p:nvPr/>
        </p:nvSpPr>
        <p:spPr bwMode="auto">
          <a:xfrm>
            <a:off x="7031038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36" name="Line 254">
            <a:extLst>
              <a:ext uri="{FF2B5EF4-FFF2-40B4-BE49-F238E27FC236}">
                <a16:creationId xmlns:a16="http://schemas.microsoft.com/office/drawing/2014/main" id="{D0EC0749-6071-9437-EC09-6461D25096C4}"/>
              </a:ext>
            </a:extLst>
          </p:cNvPr>
          <p:cNvSpPr>
            <a:spLocks noChangeShapeType="1"/>
          </p:cNvSpPr>
          <p:nvPr/>
        </p:nvSpPr>
        <p:spPr bwMode="auto">
          <a:xfrm>
            <a:off x="7048500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37" name="Line 255">
            <a:extLst>
              <a:ext uri="{FF2B5EF4-FFF2-40B4-BE49-F238E27FC236}">
                <a16:creationId xmlns:a16="http://schemas.microsoft.com/office/drawing/2014/main" id="{81E75320-166C-5296-2126-C80DD9CC5035}"/>
              </a:ext>
            </a:extLst>
          </p:cNvPr>
          <p:cNvSpPr>
            <a:spLocks noChangeShapeType="1"/>
          </p:cNvSpPr>
          <p:nvPr/>
        </p:nvSpPr>
        <p:spPr bwMode="auto">
          <a:xfrm>
            <a:off x="7065963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38" name="Line 256">
            <a:extLst>
              <a:ext uri="{FF2B5EF4-FFF2-40B4-BE49-F238E27FC236}">
                <a16:creationId xmlns:a16="http://schemas.microsoft.com/office/drawing/2014/main" id="{20A11337-1BFF-E188-8D17-06439A48E95F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1838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39" name="Line 257">
            <a:extLst>
              <a:ext uri="{FF2B5EF4-FFF2-40B4-BE49-F238E27FC236}">
                <a16:creationId xmlns:a16="http://schemas.microsoft.com/office/drawing/2014/main" id="{D3B38D61-4408-9259-DA3C-72A357DBF6A9}"/>
              </a:ext>
            </a:extLst>
          </p:cNvPr>
          <p:cNvSpPr>
            <a:spLocks noChangeShapeType="1"/>
          </p:cNvSpPr>
          <p:nvPr/>
        </p:nvSpPr>
        <p:spPr bwMode="auto">
          <a:xfrm>
            <a:off x="7099300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40" name="Line 258">
            <a:extLst>
              <a:ext uri="{FF2B5EF4-FFF2-40B4-BE49-F238E27FC236}">
                <a16:creationId xmlns:a16="http://schemas.microsoft.com/office/drawing/2014/main" id="{D659AA2A-46C6-EB2A-CE82-5AC1D5DD2A13}"/>
              </a:ext>
            </a:extLst>
          </p:cNvPr>
          <p:cNvSpPr>
            <a:spLocks noChangeShapeType="1"/>
          </p:cNvSpPr>
          <p:nvPr/>
        </p:nvSpPr>
        <p:spPr bwMode="auto">
          <a:xfrm>
            <a:off x="7116763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41" name="Line 259">
            <a:extLst>
              <a:ext uri="{FF2B5EF4-FFF2-40B4-BE49-F238E27FC236}">
                <a16:creationId xmlns:a16="http://schemas.microsoft.com/office/drawing/2014/main" id="{DC9015CD-B4F8-8389-8359-B54A46074A3A}"/>
              </a:ext>
            </a:extLst>
          </p:cNvPr>
          <p:cNvSpPr>
            <a:spLocks noChangeShapeType="1"/>
          </p:cNvSpPr>
          <p:nvPr/>
        </p:nvSpPr>
        <p:spPr bwMode="auto">
          <a:xfrm>
            <a:off x="7134225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42" name="Line 260">
            <a:extLst>
              <a:ext uri="{FF2B5EF4-FFF2-40B4-BE49-F238E27FC236}">
                <a16:creationId xmlns:a16="http://schemas.microsoft.com/office/drawing/2014/main" id="{5430D3E6-F70C-EB14-1C49-319090025B85}"/>
              </a:ext>
            </a:extLst>
          </p:cNvPr>
          <p:cNvSpPr>
            <a:spLocks noChangeShapeType="1"/>
          </p:cNvSpPr>
          <p:nvPr/>
        </p:nvSpPr>
        <p:spPr bwMode="auto">
          <a:xfrm>
            <a:off x="7150100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43" name="Line 261">
            <a:extLst>
              <a:ext uri="{FF2B5EF4-FFF2-40B4-BE49-F238E27FC236}">
                <a16:creationId xmlns:a16="http://schemas.microsoft.com/office/drawing/2014/main" id="{14EE482D-AE77-6BF5-3F10-A777D7E8C58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7563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44" name="Line 262">
            <a:extLst>
              <a:ext uri="{FF2B5EF4-FFF2-40B4-BE49-F238E27FC236}">
                <a16:creationId xmlns:a16="http://schemas.microsoft.com/office/drawing/2014/main" id="{CAED42F9-E9E7-D8CB-E23D-CFABAF978459}"/>
              </a:ext>
            </a:extLst>
          </p:cNvPr>
          <p:cNvSpPr>
            <a:spLocks noChangeShapeType="1"/>
          </p:cNvSpPr>
          <p:nvPr/>
        </p:nvSpPr>
        <p:spPr bwMode="auto">
          <a:xfrm>
            <a:off x="7185025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45" name="Line 263">
            <a:extLst>
              <a:ext uri="{FF2B5EF4-FFF2-40B4-BE49-F238E27FC236}">
                <a16:creationId xmlns:a16="http://schemas.microsoft.com/office/drawing/2014/main" id="{79F149FF-B5DE-0A7E-0E13-C1FFD59728DB}"/>
              </a:ext>
            </a:extLst>
          </p:cNvPr>
          <p:cNvSpPr>
            <a:spLocks noChangeShapeType="1"/>
          </p:cNvSpPr>
          <p:nvPr/>
        </p:nvSpPr>
        <p:spPr bwMode="auto">
          <a:xfrm>
            <a:off x="7200900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46" name="Line 264">
            <a:extLst>
              <a:ext uri="{FF2B5EF4-FFF2-40B4-BE49-F238E27FC236}">
                <a16:creationId xmlns:a16="http://schemas.microsoft.com/office/drawing/2014/main" id="{B0EAA847-37A8-9F4D-B7F2-22E5FC556E62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8363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47" name="Line 265">
            <a:extLst>
              <a:ext uri="{FF2B5EF4-FFF2-40B4-BE49-F238E27FC236}">
                <a16:creationId xmlns:a16="http://schemas.microsoft.com/office/drawing/2014/main" id="{85C3A893-2AE9-56F2-D4B3-2E501E84C894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5825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48" name="Line 266">
            <a:extLst>
              <a:ext uri="{FF2B5EF4-FFF2-40B4-BE49-F238E27FC236}">
                <a16:creationId xmlns:a16="http://schemas.microsoft.com/office/drawing/2014/main" id="{F489C9F0-9D43-CE06-D785-66C8AA0C5DEC}"/>
              </a:ext>
            </a:extLst>
          </p:cNvPr>
          <p:cNvSpPr>
            <a:spLocks noChangeShapeType="1"/>
          </p:cNvSpPr>
          <p:nvPr/>
        </p:nvSpPr>
        <p:spPr bwMode="auto">
          <a:xfrm>
            <a:off x="7253288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49" name="Line 267">
            <a:extLst>
              <a:ext uri="{FF2B5EF4-FFF2-40B4-BE49-F238E27FC236}">
                <a16:creationId xmlns:a16="http://schemas.microsoft.com/office/drawing/2014/main" id="{984BBD3B-9E12-28A0-2585-E9906D04CA23}"/>
              </a:ext>
            </a:extLst>
          </p:cNvPr>
          <p:cNvSpPr>
            <a:spLocks noChangeShapeType="1"/>
          </p:cNvSpPr>
          <p:nvPr/>
        </p:nvSpPr>
        <p:spPr bwMode="auto">
          <a:xfrm>
            <a:off x="7269163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50" name="Line 268">
            <a:extLst>
              <a:ext uri="{FF2B5EF4-FFF2-40B4-BE49-F238E27FC236}">
                <a16:creationId xmlns:a16="http://schemas.microsoft.com/office/drawing/2014/main" id="{880D831B-FE5C-0AEB-4631-A16E58A617F4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6625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51" name="Line 269">
            <a:extLst>
              <a:ext uri="{FF2B5EF4-FFF2-40B4-BE49-F238E27FC236}">
                <a16:creationId xmlns:a16="http://schemas.microsoft.com/office/drawing/2014/main" id="{B3160860-267E-50B3-77AA-A1F2B6353BD6}"/>
              </a:ext>
            </a:extLst>
          </p:cNvPr>
          <p:cNvSpPr>
            <a:spLocks noChangeShapeType="1"/>
          </p:cNvSpPr>
          <p:nvPr/>
        </p:nvSpPr>
        <p:spPr bwMode="auto">
          <a:xfrm>
            <a:off x="7304088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52" name="Line 270">
            <a:extLst>
              <a:ext uri="{FF2B5EF4-FFF2-40B4-BE49-F238E27FC236}">
                <a16:creationId xmlns:a16="http://schemas.microsoft.com/office/drawing/2014/main" id="{ABC04D70-027A-B643-C623-FCA43B1E1E3D}"/>
              </a:ext>
            </a:extLst>
          </p:cNvPr>
          <p:cNvSpPr>
            <a:spLocks noChangeShapeType="1"/>
          </p:cNvSpPr>
          <p:nvPr/>
        </p:nvSpPr>
        <p:spPr bwMode="auto">
          <a:xfrm>
            <a:off x="7321550" y="4800600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53" name="Line 271">
            <a:extLst>
              <a:ext uri="{FF2B5EF4-FFF2-40B4-BE49-F238E27FC236}">
                <a16:creationId xmlns:a16="http://schemas.microsoft.com/office/drawing/2014/main" id="{9CE6A038-D235-E2A4-DF6A-93F0DDA757D3}"/>
              </a:ext>
            </a:extLst>
          </p:cNvPr>
          <p:cNvSpPr>
            <a:spLocks noChangeShapeType="1"/>
          </p:cNvSpPr>
          <p:nvPr/>
        </p:nvSpPr>
        <p:spPr bwMode="auto">
          <a:xfrm>
            <a:off x="7337425" y="4800600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54" name="Line 272">
            <a:extLst>
              <a:ext uri="{FF2B5EF4-FFF2-40B4-BE49-F238E27FC236}">
                <a16:creationId xmlns:a16="http://schemas.microsoft.com/office/drawing/2014/main" id="{F55146B7-886F-7193-EFD5-6848694DC124}"/>
              </a:ext>
            </a:extLst>
          </p:cNvPr>
          <p:cNvSpPr>
            <a:spLocks noChangeShapeType="1"/>
          </p:cNvSpPr>
          <p:nvPr/>
        </p:nvSpPr>
        <p:spPr bwMode="auto">
          <a:xfrm>
            <a:off x="7354888" y="4800600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55" name="Line 273">
            <a:extLst>
              <a:ext uri="{FF2B5EF4-FFF2-40B4-BE49-F238E27FC236}">
                <a16:creationId xmlns:a16="http://schemas.microsoft.com/office/drawing/2014/main" id="{1BE1E85D-B9EB-AF28-63EB-2D8645F03966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7588" y="4805363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56" name="Line 274">
            <a:extLst>
              <a:ext uri="{FF2B5EF4-FFF2-40B4-BE49-F238E27FC236}">
                <a16:creationId xmlns:a16="http://schemas.microsoft.com/office/drawing/2014/main" id="{D0674DA0-457A-D023-FB01-C836B7768710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7588" y="482123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57" name="Line 275">
            <a:extLst>
              <a:ext uri="{FF2B5EF4-FFF2-40B4-BE49-F238E27FC236}">
                <a16:creationId xmlns:a16="http://schemas.microsoft.com/office/drawing/2014/main" id="{FEA22D18-A9AE-BA7F-9977-B552F0C50B47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7588" y="483870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58" name="Line 276">
            <a:extLst>
              <a:ext uri="{FF2B5EF4-FFF2-40B4-BE49-F238E27FC236}">
                <a16:creationId xmlns:a16="http://schemas.microsoft.com/office/drawing/2014/main" id="{E35BAB78-E49B-33C8-95BF-D4535DECB0B2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7588" y="485616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59" name="Line 277">
            <a:extLst>
              <a:ext uri="{FF2B5EF4-FFF2-40B4-BE49-F238E27FC236}">
                <a16:creationId xmlns:a16="http://schemas.microsoft.com/office/drawing/2014/main" id="{7B3FB92A-3EB4-BB89-9E28-9808EC5A295B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7588" y="4873625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60" name="Line 278">
            <a:extLst>
              <a:ext uri="{FF2B5EF4-FFF2-40B4-BE49-F238E27FC236}">
                <a16:creationId xmlns:a16="http://schemas.microsoft.com/office/drawing/2014/main" id="{3AD077BC-1430-B5F4-57AC-DD7EC151B3CB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7588" y="488950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61" name="Line 279">
            <a:extLst>
              <a:ext uri="{FF2B5EF4-FFF2-40B4-BE49-F238E27FC236}">
                <a16:creationId xmlns:a16="http://schemas.microsoft.com/office/drawing/2014/main" id="{4E9F1289-F088-EA1C-92DC-634839B72EA7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7588" y="490696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62" name="Line 280">
            <a:extLst>
              <a:ext uri="{FF2B5EF4-FFF2-40B4-BE49-F238E27FC236}">
                <a16:creationId xmlns:a16="http://schemas.microsoft.com/office/drawing/2014/main" id="{69ED880B-3B73-8300-BC04-EFACD026164C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7588" y="4924425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63" name="Line 281">
            <a:extLst>
              <a:ext uri="{FF2B5EF4-FFF2-40B4-BE49-F238E27FC236}">
                <a16:creationId xmlns:a16="http://schemas.microsoft.com/office/drawing/2014/main" id="{0F00A026-D885-FE5E-C950-24D23EBED06F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7588" y="4941888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64" name="Line 282">
            <a:extLst>
              <a:ext uri="{FF2B5EF4-FFF2-40B4-BE49-F238E27FC236}">
                <a16:creationId xmlns:a16="http://schemas.microsoft.com/office/drawing/2014/main" id="{83DACCB3-C349-89B2-A8C2-F74AD3CD344E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7588" y="495776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65" name="Line 283">
            <a:extLst>
              <a:ext uri="{FF2B5EF4-FFF2-40B4-BE49-F238E27FC236}">
                <a16:creationId xmlns:a16="http://schemas.microsoft.com/office/drawing/2014/main" id="{94B74714-6EF0-BF2E-C130-61F781D6B2CE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7588" y="497522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66" name="Line 284">
            <a:extLst>
              <a:ext uri="{FF2B5EF4-FFF2-40B4-BE49-F238E27FC236}">
                <a16:creationId xmlns:a16="http://schemas.microsoft.com/office/drawing/2014/main" id="{D2F43DDF-7E94-E2DC-429C-F6CC79222FAB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7588" y="4992688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67" name="Line 285">
            <a:extLst>
              <a:ext uri="{FF2B5EF4-FFF2-40B4-BE49-F238E27FC236}">
                <a16:creationId xmlns:a16="http://schemas.microsoft.com/office/drawing/2014/main" id="{3A0944B5-CB24-3C99-F37F-E113C8C55F55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7588" y="500856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68" name="Line 286">
            <a:extLst>
              <a:ext uri="{FF2B5EF4-FFF2-40B4-BE49-F238E27FC236}">
                <a16:creationId xmlns:a16="http://schemas.microsoft.com/office/drawing/2014/main" id="{1F6140F9-0885-7A51-1587-062889AF6635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7588" y="502602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69" name="Line 287">
            <a:extLst>
              <a:ext uri="{FF2B5EF4-FFF2-40B4-BE49-F238E27FC236}">
                <a16:creationId xmlns:a16="http://schemas.microsoft.com/office/drawing/2014/main" id="{6E8324F3-5F92-CCF1-60B7-F6E888AB8EFF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7588" y="504348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70" name="Line 288">
            <a:extLst>
              <a:ext uri="{FF2B5EF4-FFF2-40B4-BE49-F238E27FC236}">
                <a16:creationId xmlns:a16="http://schemas.microsoft.com/office/drawing/2014/main" id="{FCE4B40B-2AD4-667F-1A43-EA8ED79AE3F2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7588" y="5060950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71" name="Line 289">
            <a:extLst>
              <a:ext uri="{FF2B5EF4-FFF2-40B4-BE49-F238E27FC236}">
                <a16:creationId xmlns:a16="http://schemas.microsoft.com/office/drawing/2014/main" id="{E9973B75-2F86-7236-BB10-880490DE5505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7588" y="507682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72" name="Line 290">
            <a:extLst>
              <a:ext uri="{FF2B5EF4-FFF2-40B4-BE49-F238E27FC236}">
                <a16:creationId xmlns:a16="http://schemas.microsoft.com/office/drawing/2014/main" id="{E2E855E7-6D9F-629C-92C0-E1BDEF4B47E2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7588" y="509428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73" name="Line 291">
            <a:extLst>
              <a:ext uri="{FF2B5EF4-FFF2-40B4-BE49-F238E27FC236}">
                <a16:creationId xmlns:a16="http://schemas.microsoft.com/office/drawing/2014/main" id="{4D2B4ABA-F460-0A9D-E8C8-73717D4DA03D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7588" y="5111750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74" name="Line 292">
            <a:extLst>
              <a:ext uri="{FF2B5EF4-FFF2-40B4-BE49-F238E27FC236}">
                <a16:creationId xmlns:a16="http://schemas.microsoft.com/office/drawing/2014/main" id="{306C4F26-9697-EEEB-AD01-6E0083E5D746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7588" y="512762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75" name="Line 293">
            <a:extLst>
              <a:ext uri="{FF2B5EF4-FFF2-40B4-BE49-F238E27FC236}">
                <a16:creationId xmlns:a16="http://schemas.microsoft.com/office/drawing/2014/main" id="{33D08639-4BCC-A163-7FB8-D30683C4D016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7588" y="514508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76" name="Line 294">
            <a:extLst>
              <a:ext uri="{FF2B5EF4-FFF2-40B4-BE49-F238E27FC236}">
                <a16:creationId xmlns:a16="http://schemas.microsoft.com/office/drawing/2014/main" id="{A4A602D1-D6C7-0042-723C-D38EAD8705A0}"/>
              </a:ext>
            </a:extLst>
          </p:cNvPr>
          <p:cNvSpPr>
            <a:spLocks noChangeShapeType="1"/>
          </p:cNvSpPr>
          <p:nvPr/>
        </p:nvSpPr>
        <p:spPr bwMode="auto">
          <a:xfrm>
            <a:off x="7367588" y="516255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77" name="Line 295">
            <a:extLst>
              <a:ext uri="{FF2B5EF4-FFF2-40B4-BE49-F238E27FC236}">
                <a16:creationId xmlns:a16="http://schemas.microsoft.com/office/drawing/2014/main" id="{98454755-5509-52D1-94E3-9B55386460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61238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78" name="Line 296">
            <a:extLst>
              <a:ext uri="{FF2B5EF4-FFF2-40B4-BE49-F238E27FC236}">
                <a16:creationId xmlns:a16="http://schemas.microsoft.com/office/drawing/2014/main" id="{9EA9F088-2825-2BA8-C078-AF5FBD44B65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43775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79" name="Line 297">
            <a:extLst>
              <a:ext uri="{FF2B5EF4-FFF2-40B4-BE49-F238E27FC236}">
                <a16:creationId xmlns:a16="http://schemas.microsoft.com/office/drawing/2014/main" id="{11F149BF-91D2-DB86-2E6E-BFDC78D3D4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26313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80" name="Line 298">
            <a:extLst>
              <a:ext uri="{FF2B5EF4-FFF2-40B4-BE49-F238E27FC236}">
                <a16:creationId xmlns:a16="http://schemas.microsoft.com/office/drawing/2014/main" id="{BC63FF7E-4485-648B-1F19-2F32D63D230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10438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81" name="Line 299">
            <a:extLst>
              <a:ext uri="{FF2B5EF4-FFF2-40B4-BE49-F238E27FC236}">
                <a16:creationId xmlns:a16="http://schemas.microsoft.com/office/drawing/2014/main" id="{0FC7A331-5DF0-ABD3-BEE9-A5048BBC997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92975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82" name="Line 300">
            <a:extLst>
              <a:ext uri="{FF2B5EF4-FFF2-40B4-BE49-F238E27FC236}">
                <a16:creationId xmlns:a16="http://schemas.microsoft.com/office/drawing/2014/main" id="{F7DD4CCD-5391-4F58-0595-6B675F7BAD5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75513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83" name="Line 301">
            <a:extLst>
              <a:ext uri="{FF2B5EF4-FFF2-40B4-BE49-F238E27FC236}">
                <a16:creationId xmlns:a16="http://schemas.microsoft.com/office/drawing/2014/main" id="{F998F0F3-1460-CFF4-6599-4B1DCFCCD2E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58050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84" name="Line 302">
            <a:extLst>
              <a:ext uri="{FF2B5EF4-FFF2-40B4-BE49-F238E27FC236}">
                <a16:creationId xmlns:a16="http://schemas.microsoft.com/office/drawing/2014/main" id="{3E672937-8E39-634F-2B30-8D6D913746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42175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85" name="Line 303">
            <a:extLst>
              <a:ext uri="{FF2B5EF4-FFF2-40B4-BE49-F238E27FC236}">
                <a16:creationId xmlns:a16="http://schemas.microsoft.com/office/drawing/2014/main" id="{B8995F7C-1F93-310C-2393-F04A7DC8F4F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4713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86" name="Line 304">
            <a:extLst>
              <a:ext uri="{FF2B5EF4-FFF2-40B4-BE49-F238E27FC236}">
                <a16:creationId xmlns:a16="http://schemas.microsoft.com/office/drawing/2014/main" id="{A7F27B9D-341F-0C13-09B7-D37476F5C5A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07250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87" name="Line 305">
            <a:extLst>
              <a:ext uri="{FF2B5EF4-FFF2-40B4-BE49-F238E27FC236}">
                <a16:creationId xmlns:a16="http://schemas.microsoft.com/office/drawing/2014/main" id="{721C044D-8210-A6E8-8237-737A471EA0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91375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88" name="Line 306">
            <a:extLst>
              <a:ext uri="{FF2B5EF4-FFF2-40B4-BE49-F238E27FC236}">
                <a16:creationId xmlns:a16="http://schemas.microsoft.com/office/drawing/2014/main" id="{7007286E-6334-D9EA-1049-E61ED3D272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73913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89" name="Line 307">
            <a:extLst>
              <a:ext uri="{FF2B5EF4-FFF2-40B4-BE49-F238E27FC236}">
                <a16:creationId xmlns:a16="http://schemas.microsoft.com/office/drawing/2014/main" id="{D3677DA7-B8A4-ADD4-20D7-5FB8CA73A4E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56450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90" name="Line 308">
            <a:extLst>
              <a:ext uri="{FF2B5EF4-FFF2-40B4-BE49-F238E27FC236}">
                <a16:creationId xmlns:a16="http://schemas.microsoft.com/office/drawing/2014/main" id="{E02EFDDB-BDB8-4061-A1FE-E2D1071AF1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38988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91" name="Line 309">
            <a:extLst>
              <a:ext uri="{FF2B5EF4-FFF2-40B4-BE49-F238E27FC236}">
                <a16:creationId xmlns:a16="http://schemas.microsoft.com/office/drawing/2014/main" id="{E406811D-9092-49C3-502E-CC94614C347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23113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92" name="Line 310">
            <a:extLst>
              <a:ext uri="{FF2B5EF4-FFF2-40B4-BE49-F238E27FC236}">
                <a16:creationId xmlns:a16="http://schemas.microsoft.com/office/drawing/2014/main" id="{A8D6D5BA-1336-6355-2365-2B02F4C5FD8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05650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93" name="Line 311">
            <a:extLst>
              <a:ext uri="{FF2B5EF4-FFF2-40B4-BE49-F238E27FC236}">
                <a16:creationId xmlns:a16="http://schemas.microsoft.com/office/drawing/2014/main" id="{DF78774D-AEC8-30E7-7C54-EFC0823079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88188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94" name="Line 312">
            <a:extLst>
              <a:ext uri="{FF2B5EF4-FFF2-40B4-BE49-F238E27FC236}">
                <a16:creationId xmlns:a16="http://schemas.microsoft.com/office/drawing/2014/main" id="{AF7FE84B-C9BF-196D-1CC8-FD28E667D18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70725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95" name="Line 313">
            <a:extLst>
              <a:ext uri="{FF2B5EF4-FFF2-40B4-BE49-F238E27FC236}">
                <a16:creationId xmlns:a16="http://schemas.microsoft.com/office/drawing/2014/main" id="{5B54396E-5122-FA51-592B-F171D475181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54850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96" name="Line 314">
            <a:extLst>
              <a:ext uri="{FF2B5EF4-FFF2-40B4-BE49-F238E27FC236}">
                <a16:creationId xmlns:a16="http://schemas.microsoft.com/office/drawing/2014/main" id="{0E577E3F-EDE5-7F3E-61FA-74B53B30B7C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37388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97" name="Line 315">
            <a:extLst>
              <a:ext uri="{FF2B5EF4-FFF2-40B4-BE49-F238E27FC236}">
                <a16:creationId xmlns:a16="http://schemas.microsoft.com/office/drawing/2014/main" id="{966863E8-EA98-8F2A-7099-E05E521F0B9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19925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98" name="Line 316">
            <a:extLst>
              <a:ext uri="{FF2B5EF4-FFF2-40B4-BE49-F238E27FC236}">
                <a16:creationId xmlns:a16="http://schemas.microsoft.com/office/drawing/2014/main" id="{C46FE3DD-2760-4BE7-5525-E086B956923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02463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299" name="Line 317">
            <a:extLst>
              <a:ext uri="{FF2B5EF4-FFF2-40B4-BE49-F238E27FC236}">
                <a16:creationId xmlns:a16="http://schemas.microsoft.com/office/drawing/2014/main" id="{314C0077-D780-F685-FA7E-6296D01EDE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86588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00" name="Line 318">
            <a:extLst>
              <a:ext uri="{FF2B5EF4-FFF2-40B4-BE49-F238E27FC236}">
                <a16:creationId xmlns:a16="http://schemas.microsoft.com/office/drawing/2014/main" id="{9C894936-D92D-01C5-E171-48EE381D8E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69125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01" name="Line 319">
            <a:extLst>
              <a:ext uri="{FF2B5EF4-FFF2-40B4-BE49-F238E27FC236}">
                <a16:creationId xmlns:a16="http://schemas.microsoft.com/office/drawing/2014/main" id="{283B1C9D-A4C6-EC98-F3BC-F79223909E8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51663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02" name="Line 320">
            <a:extLst>
              <a:ext uri="{FF2B5EF4-FFF2-40B4-BE49-F238E27FC236}">
                <a16:creationId xmlns:a16="http://schemas.microsoft.com/office/drawing/2014/main" id="{C039B77D-7078-C8A4-D735-5507AAFA26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34200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03" name="Line 321">
            <a:extLst>
              <a:ext uri="{FF2B5EF4-FFF2-40B4-BE49-F238E27FC236}">
                <a16:creationId xmlns:a16="http://schemas.microsoft.com/office/drawing/2014/main" id="{3F4CD63B-ACE1-B91E-6828-8EC76173406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18325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04" name="Line 322">
            <a:extLst>
              <a:ext uri="{FF2B5EF4-FFF2-40B4-BE49-F238E27FC236}">
                <a16:creationId xmlns:a16="http://schemas.microsoft.com/office/drawing/2014/main" id="{5EADDD39-7974-0F1E-4970-1005087685D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00863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05" name="Line 323">
            <a:extLst>
              <a:ext uri="{FF2B5EF4-FFF2-40B4-BE49-F238E27FC236}">
                <a16:creationId xmlns:a16="http://schemas.microsoft.com/office/drawing/2014/main" id="{7202116C-B513-729B-1E72-35B68F3B0EA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83400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06" name="Line 324">
            <a:extLst>
              <a:ext uri="{FF2B5EF4-FFF2-40B4-BE49-F238E27FC236}">
                <a16:creationId xmlns:a16="http://schemas.microsoft.com/office/drawing/2014/main" id="{2E2CDCDE-0DAD-3999-AADE-A39FE92142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65938" y="5178425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07" name="Line 325">
            <a:extLst>
              <a:ext uri="{FF2B5EF4-FFF2-40B4-BE49-F238E27FC236}">
                <a16:creationId xmlns:a16="http://schemas.microsoft.com/office/drawing/2014/main" id="{484B301C-D8C6-015D-8A9F-28552AE0F7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50063" y="5178425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08" name="Line 326">
            <a:extLst>
              <a:ext uri="{FF2B5EF4-FFF2-40B4-BE49-F238E27FC236}">
                <a16:creationId xmlns:a16="http://schemas.microsoft.com/office/drawing/2014/main" id="{D43EFCEB-793E-88F5-28D7-4CA013DF779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32600" y="5178425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09" name="Line 327">
            <a:extLst>
              <a:ext uri="{FF2B5EF4-FFF2-40B4-BE49-F238E27FC236}">
                <a16:creationId xmlns:a16="http://schemas.microsoft.com/office/drawing/2014/main" id="{6A39B5DF-C02B-FDEB-A041-9604ABBB5A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26250" y="5167313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10" name="Line 328">
            <a:extLst>
              <a:ext uri="{FF2B5EF4-FFF2-40B4-BE49-F238E27FC236}">
                <a16:creationId xmlns:a16="http://schemas.microsoft.com/office/drawing/2014/main" id="{6C04D99C-1E50-B42F-8BE9-B8920DEC43E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26250" y="514508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11" name="Line 329">
            <a:extLst>
              <a:ext uri="{FF2B5EF4-FFF2-40B4-BE49-F238E27FC236}">
                <a16:creationId xmlns:a16="http://schemas.microsoft.com/office/drawing/2014/main" id="{F6F33159-10A9-1B56-5B08-F5D847B898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26250" y="512762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12" name="Line 330">
            <a:extLst>
              <a:ext uri="{FF2B5EF4-FFF2-40B4-BE49-F238E27FC236}">
                <a16:creationId xmlns:a16="http://schemas.microsoft.com/office/drawing/2014/main" id="{4E8D59CB-3B91-CC94-47D0-3359BBC4BE8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26250" y="511016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13" name="Line 331">
            <a:extLst>
              <a:ext uri="{FF2B5EF4-FFF2-40B4-BE49-F238E27FC236}">
                <a16:creationId xmlns:a16="http://schemas.microsoft.com/office/drawing/2014/main" id="{114C1B7D-076C-5ABA-F016-FA2D9A88505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26250" y="5099050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14" name="Line 332">
            <a:extLst>
              <a:ext uri="{FF2B5EF4-FFF2-40B4-BE49-F238E27FC236}">
                <a16:creationId xmlns:a16="http://schemas.microsoft.com/office/drawing/2014/main" id="{946AB4FB-C931-8DA0-5FCD-7EDDD7E1B5F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26250" y="507682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15" name="Line 333">
            <a:extLst>
              <a:ext uri="{FF2B5EF4-FFF2-40B4-BE49-F238E27FC236}">
                <a16:creationId xmlns:a16="http://schemas.microsoft.com/office/drawing/2014/main" id="{AB8846B6-B278-C522-BBDD-727DE92C0B2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26250" y="505936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16" name="Line 334">
            <a:extLst>
              <a:ext uri="{FF2B5EF4-FFF2-40B4-BE49-F238E27FC236}">
                <a16:creationId xmlns:a16="http://schemas.microsoft.com/office/drawing/2014/main" id="{2C4279D0-F6AC-1ECE-3D07-10768FB2C3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26250" y="5048250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17" name="Line 335">
            <a:extLst>
              <a:ext uri="{FF2B5EF4-FFF2-40B4-BE49-F238E27FC236}">
                <a16:creationId xmlns:a16="http://schemas.microsoft.com/office/drawing/2014/main" id="{9C56BD1D-63F6-2214-70AB-3D9BC56513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26250" y="5030788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18" name="Line 336">
            <a:extLst>
              <a:ext uri="{FF2B5EF4-FFF2-40B4-BE49-F238E27FC236}">
                <a16:creationId xmlns:a16="http://schemas.microsoft.com/office/drawing/2014/main" id="{BEF9F20B-2C9C-1E06-BE7B-3B884EB4F8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26250" y="500856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19" name="Line 337">
            <a:extLst>
              <a:ext uri="{FF2B5EF4-FFF2-40B4-BE49-F238E27FC236}">
                <a16:creationId xmlns:a16="http://schemas.microsoft.com/office/drawing/2014/main" id="{EAB1202F-2732-353D-4BC0-5D6D9225BA9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26250" y="499110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20" name="Line 338">
            <a:extLst>
              <a:ext uri="{FF2B5EF4-FFF2-40B4-BE49-F238E27FC236}">
                <a16:creationId xmlns:a16="http://schemas.microsoft.com/office/drawing/2014/main" id="{602E993B-04E2-456F-AB92-614E16ED0A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26250" y="4979988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21" name="Line 339">
            <a:extLst>
              <a:ext uri="{FF2B5EF4-FFF2-40B4-BE49-F238E27FC236}">
                <a16:creationId xmlns:a16="http://schemas.microsoft.com/office/drawing/2014/main" id="{5FA520C7-EC55-0173-BB40-BD13135B531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26250" y="495776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22" name="Line 340">
            <a:extLst>
              <a:ext uri="{FF2B5EF4-FFF2-40B4-BE49-F238E27FC236}">
                <a16:creationId xmlns:a16="http://schemas.microsoft.com/office/drawing/2014/main" id="{DDC8B433-8EAC-3A56-0BDF-4231B86270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26250" y="494030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23" name="Line 341">
            <a:extLst>
              <a:ext uri="{FF2B5EF4-FFF2-40B4-BE49-F238E27FC236}">
                <a16:creationId xmlns:a16="http://schemas.microsoft.com/office/drawing/2014/main" id="{37912A5C-9864-BF08-F5BE-3E34E00E25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26250" y="492283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24" name="Line 342">
            <a:extLst>
              <a:ext uri="{FF2B5EF4-FFF2-40B4-BE49-F238E27FC236}">
                <a16:creationId xmlns:a16="http://schemas.microsoft.com/office/drawing/2014/main" id="{96848F3E-E4A0-82FF-AB97-85570EC8747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26250" y="4911725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25" name="Line 343">
            <a:extLst>
              <a:ext uri="{FF2B5EF4-FFF2-40B4-BE49-F238E27FC236}">
                <a16:creationId xmlns:a16="http://schemas.microsoft.com/office/drawing/2014/main" id="{3E8E14BB-B8C9-72C8-841D-75D90587D3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26250" y="488950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26" name="Line 344">
            <a:extLst>
              <a:ext uri="{FF2B5EF4-FFF2-40B4-BE49-F238E27FC236}">
                <a16:creationId xmlns:a16="http://schemas.microsoft.com/office/drawing/2014/main" id="{BF0E0BB6-48FA-4365-6B54-07E7DF3DD9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26250" y="487203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27" name="Line 345">
            <a:extLst>
              <a:ext uri="{FF2B5EF4-FFF2-40B4-BE49-F238E27FC236}">
                <a16:creationId xmlns:a16="http://schemas.microsoft.com/office/drawing/2014/main" id="{D9A1D1AC-A4F2-DC1A-CCBF-A5563DBFF3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26250" y="4860925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28" name="Line 346">
            <a:extLst>
              <a:ext uri="{FF2B5EF4-FFF2-40B4-BE49-F238E27FC236}">
                <a16:creationId xmlns:a16="http://schemas.microsoft.com/office/drawing/2014/main" id="{CE469312-9238-AC0C-92BB-4A6FAAB9EC7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26250" y="483870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29" name="Line 347">
            <a:extLst>
              <a:ext uri="{FF2B5EF4-FFF2-40B4-BE49-F238E27FC236}">
                <a16:creationId xmlns:a16="http://schemas.microsoft.com/office/drawing/2014/main" id="{95B1F5E5-8F90-283E-B5FE-F7D55FB12B9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26250" y="482123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30" name="Line 348">
            <a:extLst>
              <a:ext uri="{FF2B5EF4-FFF2-40B4-BE49-F238E27FC236}">
                <a16:creationId xmlns:a16="http://schemas.microsoft.com/office/drawing/2014/main" id="{FB4CF344-B6F9-2DD0-1CB1-5BD6EEF993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26250" y="480377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31" name="Rectangle 347">
            <a:extLst>
              <a:ext uri="{FF2B5EF4-FFF2-40B4-BE49-F238E27FC236}">
                <a16:creationId xmlns:a16="http://schemas.microsoft.com/office/drawing/2014/main" id="{485372E9-099E-AEB4-460C-331083F00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0050" y="6308725"/>
            <a:ext cx="176212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08585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42875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177165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2288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6860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1432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6004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800" b="1">
                <a:solidFill>
                  <a:srgbClr val="000000"/>
                </a:solidFill>
                <a:latin typeface="Bookman Old Style" panose="02050604050505020204" pitchFamily="18" charset="0"/>
              </a:rPr>
              <a:t>Data Records</a:t>
            </a:r>
          </a:p>
        </p:txBody>
      </p:sp>
      <p:sp>
        <p:nvSpPr>
          <p:cNvPr id="42332" name="Line 354">
            <a:extLst>
              <a:ext uri="{FF2B5EF4-FFF2-40B4-BE49-F238E27FC236}">
                <a16:creationId xmlns:a16="http://schemas.microsoft.com/office/drawing/2014/main" id="{189C846C-28F0-634B-A621-5B70BA3CE2C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26013" y="3375025"/>
            <a:ext cx="1143000" cy="11430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33" name="Line 355">
            <a:extLst>
              <a:ext uri="{FF2B5EF4-FFF2-40B4-BE49-F238E27FC236}">
                <a16:creationId xmlns:a16="http://schemas.microsoft.com/office/drawing/2014/main" id="{3F71A088-C9FD-D3B6-580D-404E8EFB630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69013" y="3375025"/>
            <a:ext cx="1143000" cy="11430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34" name="Line 356">
            <a:extLst>
              <a:ext uri="{FF2B5EF4-FFF2-40B4-BE49-F238E27FC236}">
                <a16:creationId xmlns:a16="http://schemas.microsoft.com/office/drawing/2014/main" id="{18F9AC4E-8483-CC89-E584-082296F513A2}"/>
              </a:ext>
            </a:extLst>
          </p:cNvPr>
          <p:cNvSpPr>
            <a:spLocks noChangeShapeType="1"/>
          </p:cNvSpPr>
          <p:nvPr/>
        </p:nvSpPr>
        <p:spPr bwMode="auto">
          <a:xfrm>
            <a:off x="4926013" y="4518025"/>
            <a:ext cx="22860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35" name="Line 358">
            <a:extLst>
              <a:ext uri="{FF2B5EF4-FFF2-40B4-BE49-F238E27FC236}">
                <a16:creationId xmlns:a16="http://schemas.microsoft.com/office/drawing/2014/main" id="{A841634A-5BC6-3F51-BE66-E27CFA29F3D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73613" y="4518025"/>
            <a:ext cx="457200" cy="3048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36" name="Line 359">
            <a:extLst>
              <a:ext uri="{FF2B5EF4-FFF2-40B4-BE49-F238E27FC236}">
                <a16:creationId xmlns:a16="http://schemas.microsoft.com/office/drawing/2014/main" id="{49DAE9DA-5269-1B63-D107-D507C6FA679F}"/>
              </a:ext>
            </a:extLst>
          </p:cNvPr>
          <p:cNvSpPr>
            <a:spLocks noChangeShapeType="1"/>
          </p:cNvSpPr>
          <p:nvPr/>
        </p:nvSpPr>
        <p:spPr bwMode="auto">
          <a:xfrm>
            <a:off x="5688013" y="4518025"/>
            <a:ext cx="0" cy="3048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37" name="Line 360">
            <a:extLst>
              <a:ext uri="{FF2B5EF4-FFF2-40B4-BE49-F238E27FC236}">
                <a16:creationId xmlns:a16="http://schemas.microsoft.com/office/drawing/2014/main" id="{1EACB47E-1463-D70B-AC0F-6FDDB0FEC7D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31013" y="4518025"/>
            <a:ext cx="228600" cy="3048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" name="Line 361">
            <a:extLst>
              <a:ext uri="{FF2B5EF4-FFF2-40B4-BE49-F238E27FC236}">
                <a16:creationId xmlns:a16="http://schemas.microsoft.com/office/drawing/2014/main" id="{8FA34938-3BC6-7915-2315-BA9CA9E4F8B4}"/>
              </a:ext>
            </a:extLst>
          </p:cNvPr>
          <p:cNvSpPr>
            <a:spLocks noChangeShapeType="1"/>
          </p:cNvSpPr>
          <p:nvPr/>
        </p:nvSpPr>
        <p:spPr bwMode="auto">
          <a:xfrm>
            <a:off x="4621213" y="5203825"/>
            <a:ext cx="1371600" cy="533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</p:spPr>
        <p:txBody>
          <a:bodyPr/>
          <a:lstStyle/>
          <a:p>
            <a:pPr>
              <a:defRPr/>
            </a:pPr>
            <a:endParaRPr lang="en-US" sz="2400">
              <a:latin typeface="Times New Roman" panose="02020603050405020304" pitchFamily="18" charset="0"/>
              <a:ea typeface="+mn-ea"/>
            </a:endParaRPr>
          </a:p>
        </p:txBody>
      </p:sp>
      <p:sp>
        <p:nvSpPr>
          <p:cNvPr id="42339" name="Line 362">
            <a:extLst>
              <a:ext uri="{FF2B5EF4-FFF2-40B4-BE49-F238E27FC236}">
                <a16:creationId xmlns:a16="http://schemas.microsoft.com/office/drawing/2014/main" id="{A790CE3F-9DC2-114E-48C5-230E1BC7DD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16413" y="5203825"/>
            <a:ext cx="381000" cy="533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0" name="Line 363">
            <a:extLst>
              <a:ext uri="{FF2B5EF4-FFF2-40B4-BE49-F238E27FC236}">
                <a16:creationId xmlns:a16="http://schemas.microsoft.com/office/drawing/2014/main" id="{659C52E6-CF71-2955-CEF8-BD62AEFB485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68813" y="5127625"/>
            <a:ext cx="381000" cy="6858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</p:spPr>
        <p:txBody>
          <a:bodyPr/>
          <a:lstStyle/>
          <a:p>
            <a:pPr>
              <a:defRPr/>
            </a:pPr>
            <a:endParaRPr lang="en-US" sz="2400">
              <a:latin typeface="Times New Roman" panose="02020603050405020304" pitchFamily="18" charset="0"/>
              <a:ea typeface="+mn-ea"/>
            </a:endParaRPr>
          </a:p>
        </p:txBody>
      </p:sp>
      <p:sp>
        <p:nvSpPr>
          <p:cNvPr id="361" name="Line 364">
            <a:extLst>
              <a:ext uri="{FF2B5EF4-FFF2-40B4-BE49-F238E27FC236}">
                <a16:creationId xmlns:a16="http://schemas.microsoft.com/office/drawing/2014/main" id="{1AB4121B-BF1B-725C-86DB-73E1966F54A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26013" y="5203825"/>
            <a:ext cx="457200" cy="533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</p:spPr>
        <p:txBody>
          <a:bodyPr/>
          <a:lstStyle/>
          <a:p>
            <a:pPr>
              <a:defRPr/>
            </a:pPr>
            <a:endParaRPr lang="en-US" sz="2400">
              <a:latin typeface="Times New Roman" panose="02020603050405020304" pitchFamily="18" charset="0"/>
              <a:ea typeface="+mn-ea"/>
            </a:endParaRPr>
          </a:p>
        </p:txBody>
      </p:sp>
      <p:sp>
        <p:nvSpPr>
          <p:cNvPr id="42342" name="Line 365">
            <a:extLst>
              <a:ext uri="{FF2B5EF4-FFF2-40B4-BE49-F238E27FC236}">
                <a16:creationId xmlns:a16="http://schemas.microsoft.com/office/drawing/2014/main" id="{A2D7CBBF-03AA-7EE1-0C2C-4CFE7A8F03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59413" y="5203825"/>
            <a:ext cx="76200" cy="533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3" name="Line 366">
            <a:extLst>
              <a:ext uri="{FF2B5EF4-FFF2-40B4-BE49-F238E27FC236}">
                <a16:creationId xmlns:a16="http://schemas.microsoft.com/office/drawing/2014/main" id="{0CD83EFF-C0CD-4929-D1D5-E672747373D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16413" y="5203825"/>
            <a:ext cx="1295400" cy="609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</p:spPr>
        <p:txBody>
          <a:bodyPr/>
          <a:lstStyle/>
          <a:p>
            <a:pPr>
              <a:defRPr/>
            </a:pPr>
            <a:endParaRPr lang="en-US" sz="2400">
              <a:latin typeface="Times New Roman" panose="02020603050405020304" pitchFamily="18" charset="0"/>
              <a:ea typeface="+mn-ea"/>
            </a:endParaRPr>
          </a:p>
        </p:txBody>
      </p:sp>
      <p:sp>
        <p:nvSpPr>
          <p:cNvPr id="42344" name="Line 367">
            <a:extLst>
              <a:ext uri="{FF2B5EF4-FFF2-40B4-BE49-F238E27FC236}">
                <a16:creationId xmlns:a16="http://schemas.microsoft.com/office/drawing/2014/main" id="{27D6CEC2-3C9A-E550-FB33-47D4EA0CD777}"/>
              </a:ext>
            </a:extLst>
          </p:cNvPr>
          <p:cNvSpPr>
            <a:spLocks noChangeShapeType="1"/>
          </p:cNvSpPr>
          <p:nvPr/>
        </p:nvSpPr>
        <p:spPr bwMode="auto">
          <a:xfrm>
            <a:off x="5688013" y="5203825"/>
            <a:ext cx="1524000" cy="533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45" name="Line 368">
            <a:extLst>
              <a:ext uri="{FF2B5EF4-FFF2-40B4-BE49-F238E27FC236}">
                <a16:creationId xmlns:a16="http://schemas.microsoft.com/office/drawing/2014/main" id="{74B829BD-C56A-6041-48F0-3DFF6D26C54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64213" y="5203825"/>
            <a:ext cx="304800" cy="533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46" name="Line 369">
            <a:extLst>
              <a:ext uri="{FF2B5EF4-FFF2-40B4-BE49-F238E27FC236}">
                <a16:creationId xmlns:a16="http://schemas.microsoft.com/office/drawing/2014/main" id="{D1F98F8F-FFC8-9836-A38D-975DA680209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35613" y="5203825"/>
            <a:ext cx="1447800" cy="533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47" name="Line 370">
            <a:extLst>
              <a:ext uri="{FF2B5EF4-FFF2-40B4-BE49-F238E27FC236}">
                <a16:creationId xmlns:a16="http://schemas.microsoft.com/office/drawing/2014/main" id="{F384B97D-35FA-1546-4719-9D81668005A7}"/>
              </a:ext>
            </a:extLst>
          </p:cNvPr>
          <p:cNvSpPr>
            <a:spLocks noChangeShapeType="1"/>
          </p:cNvSpPr>
          <p:nvPr/>
        </p:nvSpPr>
        <p:spPr bwMode="auto">
          <a:xfrm>
            <a:off x="7059613" y="5203825"/>
            <a:ext cx="304800" cy="533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48" name="Line 371">
            <a:extLst>
              <a:ext uri="{FF2B5EF4-FFF2-40B4-BE49-F238E27FC236}">
                <a16:creationId xmlns:a16="http://schemas.microsoft.com/office/drawing/2014/main" id="{4A45B90E-88D3-D4CC-0C2B-8300CC93CDE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31013" y="5203825"/>
            <a:ext cx="381000" cy="533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349" name="Line 372">
            <a:extLst>
              <a:ext uri="{FF2B5EF4-FFF2-40B4-BE49-F238E27FC236}">
                <a16:creationId xmlns:a16="http://schemas.microsoft.com/office/drawing/2014/main" id="{081247A0-FBE5-52CA-4B09-F5EE4949373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88213" y="5203825"/>
            <a:ext cx="685800" cy="533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821B7258-72DA-E6EB-71E1-3B1887BA6A55}"/>
              </a:ext>
            </a:extLst>
          </p:cNvPr>
          <p:cNvCxnSpPr/>
          <p:nvPr/>
        </p:nvCxnSpPr>
        <p:spPr bwMode="auto">
          <a:xfrm flipH="1">
            <a:off x="7974013" y="3375025"/>
            <a:ext cx="38100" cy="18034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351" name="TextBox 316415">
            <a:extLst>
              <a:ext uri="{FF2B5EF4-FFF2-40B4-BE49-F238E27FC236}">
                <a16:creationId xmlns:a16="http://schemas.microsoft.com/office/drawing/2014/main" id="{BAAC87DA-4A48-5FBD-72FB-AD0BCE5F9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475" y="4105275"/>
            <a:ext cx="4746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/>
              <a:t>h</a:t>
            </a:r>
            <a:r>
              <a:rPr kumimoji="0" lang="en-US" altLang="en-US" sz="2000" baseline="-25000"/>
              <a:t>i</a:t>
            </a:r>
          </a:p>
        </p:txBody>
      </p:sp>
      <p:cxnSp>
        <p:nvCxnSpPr>
          <p:cNvPr id="316420" name="Straight Arrow Connector 316419">
            <a:extLst>
              <a:ext uri="{FF2B5EF4-FFF2-40B4-BE49-F238E27FC236}">
                <a16:creationId xmlns:a16="http://schemas.microsoft.com/office/drawing/2014/main" id="{35E6E4C7-19F7-7C43-C581-1131B746AB55}"/>
              </a:ext>
            </a:extLst>
          </p:cNvPr>
          <p:cNvCxnSpPr/>
          <p:nvPr/>
        </p:nvCxnSpPr>
        <p:spPr bwMode="auto">
          <a:xfrm>
            <a:off x="3879850" y="4638675"/>
            <a:ext cx="1489075" cy="30163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353" name="TextBox 316420">
            <a:extLst>
              <a:ext uri="{FF2B5EF4-FFF2-40B4-BE49-F238E27FC236}">
                <a16:creationId xmlns:a16="http://schemas.microsoft.com/office/drawing/2014/main" id="{B731926C-95A2-190E-EFA2-C57629E7B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5925" y="4306888"/>
            <a:ext cx="32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000"/>
              <a:t>n</a:t>
            </a:r>
          </a:p>
        </p:txBody>
      </p:sp>
      <p:sp>
        <p:nvSpPr>
          <p:cNvPr id="316422" name="Rounded Rectangular Callout 316421">
            <a:extLst>
              <a:ext uri="{FF2B5EF4-FFF2-40B4-BE49-F238E27FC236}">
                <a16:creationId xmlns:a16="http://schemas.microsoft.com/office/drawing/2014/main" id="{F941E476-F3FB-E13B-015E-AA75D0393916}"/>
              </a:ext>
            </a:extLst>
          </p:cNvPr>
          <p:cNvSpPr/>
          <p:nvPr/>
        </p:nvSpPr>
        <p:spPr bwMode="auto">
          <a:xfrm>
            <a:off x="1919288" y="5727700"/>
            <a:ext cx="1511300" cy="758825"/>
          </a:xfrm>
          <a:prstGeom prst="wedgeRoundRectCallout">
            <a:avLst>
              <a:gd name="adj1" fmla="val 120171"/>
              <a:gd name="adj2" fmla="val -104059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/>
          <a:lstStyle/>
          <a:p>
            <a:pPr>
              <a:defRPr/>
            </a:pPr>
            <a:r>
              <a:rPr lang="en-US" sz="2000" dirty="0">
                <a:solidFill>
                  <a:schemeClr val="tx1"/>
                </a:solidFill>
              </a:rPr>
              <a:t>This is why </a:t>
            </a:r>
          </a:p>
          <a:p>
            <a:pPr>
              <a:defRPr/>
            </a:pPr>
            <a:r>
              <a:rPr lang="en-US" sz="2000" dirty="0">
                <a:solidFill>
                  <a:schemeClr val="tx1"/>
                </a:solidFill>
              </a:rPr>
              <a:t>is so bad!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1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>
            <a:extLst>
              <a:ext uri="{FF2B5EF4-FFF2-40B4-BE49-F238E27FC236}">
                <a16:creationId xmlns:a16="http://schemas.microsoft.com/office/drawing/2014/main" id="{F1069F0B-3E30-FB90-0EB5-72557AA776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Selections Involving Comparisons</a:t>
            </a:r>
          </a:p>
        </p:txBody>
      </p:sp>
      <p:sp>
        <p:nvSpPr>
          <p:cNvPr id="318467" name="Rectangle 3">
            <a:extLst>
              <a:ext uri="{FF2B5EF4-FFF2-40B4-BE49-F238E27FC236}">
                <a16:creationId xmlns:a16="http://schemas.microsoft.com/office/drawing/2014/main" id="{8EC29213-5F8C-3E91-C226-B40D0996F8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6075" y="981075"/>
            <a:ext cx="855345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kumimoji="0" lang="en-US" altLang="en-US" sz="2000">
                <a:ea typeface="ＭＳ Ｐゴシック" panose="020B0600070205080204" pitchFamily="34" charset="-128"/>
              </a:rPr>
              <a:t>Can implement selections of the form </a:t>
            </a:r>
            <a:r>
              <a:rPr kumimoji="0"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</a:t>
            </a:r>
            <a:r>
              <a:rPr kumimoji="0"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A</a:t>
            </a:r>
            <a:r>
              <a:rPr kumimoji="0" lang="en-US" altLang="en-US" sz="20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</a:t>
            </a:r>
            <a:r>
              <a:rPr kumimoji="0"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V </a:t>
            </a:r>
            <a:r>
              <a:rPr kumimoji="0"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(</a:t>
            </a:r>
            <a:r>
              <a:rPr kumimoji="0"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kumimoji="0"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) or </a:t>
            </a:r>
            <a:r>
              <a:rPr kumimoji="0"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A </a:t>
            </a:r>
            <a:r>
              <a:rPr kumimoji="0" lang="en-US" altLang="en-US" sz="20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 </a:t>
            </a:r>
            <a:r>
              <a:rPr kumimoji="0"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V</a:t>
            </a:r>
            <a:r>
              <a:rPr kumimoji="0"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(</a:t>
            </a:r>
            <a:r>
              <a:rPr kumimoji="0"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kumimoji="0"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) by using</a:t>
            </a:r>
          </a:p>
          <a:p>
            <a:pPr lvl="1">
              <a:lnSpc>
                <a:spcPct val="90000"/>
              </a:lnSpc>
            </a:pPr>
            <a:r>
              <a:rPr kumimoji="0"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a linear file scan,</a:t>
            </a:r>
          </a:p>
          <a:p>
            <a:pPr lvl="1">
              <a:lnSpc>
                <a:spcPct val="90000"/>
              </a:lnSpc>
            </a:pPr>
            <a:r>
              <a:rPr kumimoji="0"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or by using indices in the following ways:</a:t>
            </a:r>
          </a:p>
          <a:p>
            <a:pPr>
              <a:lnSpc>
                <a:spcPct val="90000"/>
              </a:lnSpc>
            </a:pPr>
            <a:r>
              <a:rPr lang="en-US" altLang="en-US" sz="2000" b="1">
                <a:ea typeface="ＭＳ Ｐゴシック" panose="020B0600070205080204" pitchFamily="34" charset="-128"/>
              </a:rPr>
              <a:t>A5</a:t>
            </a:r>
            <a:r>
              <a:rPr lang="en-US" altLang="en-US" sz="2000">
                <a:ea typeface="ＭＳ Ｐゴシック" panose="020B0600070205080204" pitchFamily="34" charset="-128"/>
              </a:rPr>
              <a:t> (</a:t>
            </a: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primary index, comparison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  <a:r>
              <a:rPr lang="en-US" altLang="en-US" sz="2000" i="1">
                <a:ea typeface="ＭＳ Ｐゴシック" panose="020B0600070205080204" pitchFamily="34" charset="-128"/>
              </a:rPr>
              <a:t>.</a:t>
            </a:r>
            <a:r>
              <a:rPr lang="en-US" altLang="en-US" sz="2000">
                <a:ea typeface="ＭＳ Ｐゴシック" panose="020B0600070205080204" pitchFamily="34" charset="-128"/>
              </a:rPr>
              <a:t> (Relation is sorted on A)</a:t>
            </a:r>
            <a:endParaRPr lang="en-US" altLang="en-US" sz="2000" i="1">
              <a:ea typeface="ＭＳ Ｐゴシック" panose="020B0600070205080204" pitchFamily="34" charset="-128"/>
            </a:endParaRPr>
          </a:p>
          <a:p>
            <a:pPr lvl="2"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For </a:t>
            </a:r>
            <a:r>
              <a:rPr kumimoji="0"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</a:t>
            </a:r>
            <a:r>
              <a:rPr kumimoji="0"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A  V</a:t>
            </a:r>
            <a:r>
              <a:rPr kumimoji="0"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(r)</a:t>
            </a:r>
            <a:r>
              <a:rPr kumimoji="0"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 use index to find first tuple </a:t>
            </a:r>
            <a:r>
              <a:rPr kumimoji="0"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 v</a:t>
            </a:r>
            <a:r>
              <a:rPr kumimoji="0"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 and scan relation sequentially  from there</a:t>
            </a:r>
          </a:p>
          <a:p>
            <a:pPr lvl="2">
              <a:lnSpc>
                <a:spcPct val="90000"/>
              </a:lnSpc>
            </a:pPr>
            <a:r>
              <a:rPr kumimoji="0"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For </a:t>
            </a:r>
            <a:r>
              <a:rPr kumimoji="0"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A</a:t>
            </a:r>
            <a:r>
              <a:rPr kumimoji="0" lang="en-US" altLang="en-US" sz="20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</a:t>
            </a:r>
            <a:r>
              <a:rPr kumimoji="0"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V </a:t>
            </a:r>
            <a:r>
              <a:rPr kumimoji="0"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(</a:t>
            </a:r>
            <a:r>
              <a:rPr kumimoji="0"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kumimoji="0"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) just scan relation sequentially till first tuple &gt; </a:t>
            </a:r>
            <a:r>
              <a:rPr kumimoji="0"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v; </a:t>
            </a:r>
            <a:r>
              <a:rPr kumimoji="0"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do not use index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  <p:sp>
        <p:nvSpPr>
          <p:cNvPr id="44036" name="Freeform 3">
            <a:extLst>
              <a:ext uri="{FF2B5EF4-FFF2-40B4-BE49-F238E27FC236}">
                <a16:creationId xmlns:a16="http://schemas.microsoft.com/office/drawing/2014/main" id="{B63D90E1-FC39-90B3-BD75-FEC3D644E6A2}"/>
              </a:ext>
            </a:extLst>
          </p:cNvPr>
          <p:cNvSpPr>
            <a:spLocks/>
          </p:cNvSpPr>
          <p:nvPr/>
        </p:nvSpPr>
        <p:spPr bwMode="auto">
          <a:xfrm>
            <a:off x="1450975" y="5994400"/>
            <a:ext cx="461963" cy="384175"/>
          </a:xfrm>
          <a:custGeom>
            <a:avLst/>
            <a:gdLst>
              <a:gd name="T0" fmla="*/ 0 w 291"/>
              <a:gd name="T1" fmla="*/ 2147483646 h 242"/>
              <a:gd name="T2" fmla="*/ 0 w 291"/>
              <a:gd name="T3" fmla="*/ 0 h 242"/>
              <a:gd name="T4" fmla="*/ 2147483646 w 291"/>
              <a:gd name="T5" fmla="*/ 0 h 242"/>
              <a:gd name="T6" fmla="*/ 2147483646 w 291"/>
              <a:gd name="T7" fmla="*/ 2147483646 h 242"/>
              <a:gd name="T8" fmla="*/ 0 w 291"/>
              <a:gd name="T9" fmla="*/ 2147483646 h 2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1" h="242">
                <a:moveTo>
                  <a:pt x="0" y="241"/>
                </a:moveTo>
                <a:lnTo>
                  <a:pt x="0" y="0"/>
                </a:lnTo>
                <a:lnTo>
                  <a:pt x="290" y="0"/>
                </a:lnTo>
                <a:lnTo>
                  <a:pt x="290" y="241"/>
                </a:lnTo>
                <a:lnTo>
                  <a:pt x="0" y="241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7" name="Freeform 4">
            <a:extLst>
              <a:ext uri="{FF2B5EF4-FFF2-40B4-BE49-F238E27FC236}">
                <a16:creationId xmlns:a16="http://schemas.microsoft.com/office/drawing/2014/main" id="{2571FA3F-76ED-33E5-1EC8-D4C5A44FB846}"/>
              </a:ext>
            </a:extLst>
          </p:cNvPr>
          <p:cNvSpPr>
            <a:spLocks/>
          </p:cNvSpPr>
          <p:nvPr/>
        </p:nvSpPr>
        <p:spPr bwMode="auto">
          <a:xfrm>
            <a:off x="2063750" y="5994400"/>
            <a:ext cx="463550" cy="384175"/>
          </a:xfrm>
          <a:custGeom>
            <a:avLst/>
            <a:gdLst>
              <a:gd name="T0" fmla="*/ 0 w 292"/>
              <a:gd name="T1" fmla="*/ 2147483646 h 242"/>
              <a:gd name="T2" fmla="*/ 0 w 292"/>
              <a:gd name="T3" fmla="*/ 0 h 242"/>
              <a:gd name="T4" fmla="*/ 2147483646 w 292"/>
              <a:gd name="T5" fmla="*/ 0 h 242"/>
              <a:gd name="T6" fmla="*/ 2147483646 w 292"/>
              <a:gd name="T7" fmla="*/ 2147483646 h 242"/>
              <a:gd name="T8" fmla="*/ 0 w 292"/>
              <a:gd name="T9" fmla="*/ 2147483646 h 2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2" h="242">
                <a:moveTo>
                  <a:pt x="0" y="241"/>
                </a:moveTo>
                <a:lnTo>
                  <a:pt x="0" y="0"/>
                </a:lnTo>
                <a:lnTo>
                  <a:pt x="291" y="0"/>
                </a:lnTo>
                <a:lnTo>
                  <a:pt x="291" y="241"/>
                </a:lnTo>
                <a:lnTo>
                  <a:pt x="0" y="241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8" name="Freeform 5">
            <a:extLst>
              <a:ext uri="{FF2B5EF4-FFF2-40B4-BE49-F238E27FC236}">
                <a16:creationId xmlns:a16="http://schemas.microsoft.com/office/drawing/2014/main" id="{9DA6D740-699E-4166-F996-0750102400B8}"/>
              </a:ext>
            </a:extLst>
          </p:cNvPr>
          <p:cNvSpPr>
            <a:spLocks/>
          </p:cNvSpPr>
          <p:nvPr/>
        </p:nvSpPr>
        <p:spPr bwMode="auto">
          <a:xfrm>
            <a:off x="2678113" y="5994400"/>
            <a:ext cx="461962" cy="384175"/>
          </a:xfrm>
          <a:custGeom>
            <a:avLst/>
            <a:gdLst>
              <a:gd name="T0" fmla="*/ 0 w 291"/>
              <a:gd name="T1" fmla="*/ 2147483646 h 242"/>
              <a:gd name="T2" fmla="*/ 0 w 291"/>
              <a:gd name="T3" fmla="*/ 0 h 242"/>
              <a:gd name="T4" fmla="*/ 2147483646 w 291"/>
              <a:gd name="T5" fmla="*/ 0 h 242"/>
              <a:gd name="T6" fmla="*/ 2147483646 w 291"/>
              <a:gd name="T7" fmla="*/ 2147483646 h 242"/>
              <a:gd name="T8" fmla="*/ 0 w 291"/>
              <a:gd name="T9" fmla="*/ 2147483646 h 2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1" h="242">
                <a:moveTo>
                  <a:pt x="0" y="241"/>
                </a:moveTo>
                <a:lnTo>
                  <a:pt x="0" y="0"/>
                </a:lnTo>
                <a:lnTo>
                  <a:pt x="290" y="0"/>
                </a:lnTo>
                <a:lnTo>
                  <a:pt x="290" y="241"/>
                </a:lnTo>
                <a:lnTo>
                  <a:pt x="0" y="241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9" name="Freeform 6">
            <a:extLst>
              <a:ext uri="{FF2B5EF4-FFF2-40B4-BE49-F238E27FC236}">
                <a16:creationId xmlns:a16="http://schemas.microsoft.com/office/drawing/2014/main" id="{8B3E7631-CA03-4AF8-F4F5-21C9165E6ED6}"/>
              </a:ext>
            </a:extLst>
          </p:cNvPr>
          <p:cNvSpPr>
            <a:spLocks/>
          </p:cNvSpPr>
          <p:nvPr/>
        </p:nvSpPr>
        <p:spPr bwMode="auto">
          <a:xfrm>
            <a:off x="3292475" y="5994400"/>
            <a:ext cx="460375" cy="384175"/>
          </a:xfrm>
          <a:custGeom>
            <a:avLst/>
            <a:gdLst>
              <a:gd name="T0" fmla="*/ 0 w 290"/>
              <a:gd name="T1" fmla="*/ 2147483646 h 242"/>
              <a:gd name="T2" fmla="*/ 0 w 290"/>
              <a:gd name="T3" fmla="*/ 0 h 242"/>
              <a:gd name="T4" fmla="*/ 2147483646 w 290"/>
              <a:gd name="T5" fmla="*/ 0 h 242"/>
              <a:gd name="T6" fmla="*/ 2147483646 w 290"/>
              <a:gd name="T7" fmla="*/ 2147483646 h 242"/>
              <a:gd name="T8" fmla="*/ 0 w 290"/>
              <a:gd name="T9" fmla="*/ 2147483646 h 2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" h="242">
                <a:moveTo>
                  <a:pt x="0" y="241"/>
                </a:moveTo>
                <a:lnTo>
                  <a:pt x="0" y="0"/>
                </a:lnTo>
                <a:lnTo>
                  <a:pt x="289" y="0"/>
                </a:lnTo>
                <a:lnTo>
                  <a:pt x="289" y="241"/>
                </a:lnTo>
                <a:lnTo>
                  <a:pt x="0" y="241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0" name="Freeform 7">
            <a:extLst>
              <a:ext uri="{FF2B5EF4-FFF2-40B4-BE49-F238E27FC236}">
                <a16:creationId xmlns:a16="http://schemas.microsoft.com/office/drawing/2014/main" id="{2CBAD769-0812-E4AE-9DFD-43E34CE79A2F}"/>
              </a:ext>
            </a:extLst>
          </p:cNvPr>
          <p:cNvSpPr>
            <a:spLocks/>
          </p:cNvSpPr>
          <p:nvPr/>
        </p:nvSpPr>
        <p:spPr bwMode="auto">
          <a:xfrm>
            <a:off x="3905250" y="5994400"/>
            <a:ext cx="461963" cy="384175"/>
          </a:xfrm>
          <a:custGeom>
            <a:avLst/>
            <a:gdLst>
              <a:gd name="T0" fmla="*/ 0 w 291"/>
              <a:gd name="T1" fmla="*/ 2147483646 h 242"/>
              <a:gd name="T2" fmla="*/ 0 w 291"/>
              <a:gd name="T3" fmla="*/ 0 h 242"/>
              <a:gd name="T4" fmla="*/ 2147483646 w 291"/>
              <a:gd name="T5" fmla="*/ 0 h 242"/>
              <a:gd name="T6" fmla="*/ 2147483646 w 291"/>
              <a:gd name="T7" fmla="*/ 2147483646 h 242"/>
              <a:gd name="T8" fmla="*/ 0 w 291"/>
              <a:gd name="T9" fmla="*/ 2147483646 h 2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1" h="242">
                <a:moveTo>
                  <a:pt x="0" y="241"/>
                </a:moveTo>
                <a:lnTo>
                  <a:pt x="0" y="0"/>
                </a:lnTo>
                <a:lnTo>
                  <a:pt x="290" y="0"/>
                </a:lnTo>
                <a:lnTo>
                  <a:pt x="290" y="241"/>
                </a:lnTo>
                <a:lnTo>
                  <a:pt x="0" y="241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1" name="Freeform 8">
            <a:extLst>
              <a:ext uri="{FF2B5EF4-FFF2-40B4-BE49-F238E27FC236}">
                <a16:creationId xmlns:a16="http://schemas.microsoft.com/office/drawing/2014/main" id="{BFC1583E-2465-C70B-312A-FC8DFCABBC77}"/>
              </a:ext>
            </a:extLst>
          </p:cNvPr>
          <p:cNvSpPr>
            <a:spLocks/>
          </p:cNvSpPr>
          <p:nvPr/>
        </p:nvSpPr>
        <p:spPr bwMode="auto">
          <a:xfrm>
            <a:off x="4518025" y="5994400"/>
            <a:ext cx="463550" cy="384175"/>
          </a:xfrm>
          <a:custGeom>
            <a:avLst/>
            <a:gdLst>
              <a:gd name="T0" fmla="*/ 0 w 292"/>
              <a:gd name="T1" fmla="*/ 2147483646 h 242"/>
              <a:gd name="T2" fmla="*/ 0 w 292"/>
              <a:gd name="T3" fmla="*/ 0 h 242"/>
              <a:gd name="T4" fmla="*/ 2147483646 w 292"/>
              <a:gd name="T5" fmla="*/ 0 h 242"/>
              <a:gd name="T6" fmla="*/ 2147483646 w 292"/>
              <a:gd name="T7" fmla="*/ 2147483646 h 242"/>
              <a:gd name="T8" fmla="*/ 0 w 292"/>
              <a:gd name="T9" fmla="*/ 2147483646 h 2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2" h="242">
                <a:moveTo>
                  <a:pt x="0" y="241"/>
                </a:moveTo>
                <a:lnTo>
                  <a:pt x="0" y="0"/>
                </a:lnTo>
                <a:lnTo>
                  <a:pt x="291" y="0"/>
                </a:lnTo>
                <a:lnTo>
                  <a:pt x="291" y="241"/>
                </a:lnTo>
                <a:lnTo>
                  <a:pt x="0" y="241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2" name="Freeform 9">
            <a:extLst>
              <a:ext uri="{FF2B5EF4-FFF2-40B4-BE49-F238E27FC236}">
                <a16:creationId xmlns:a16="http://schemas.microsoft.com/office/drawing/2014/main" id="{1EA4252B-6158-A4D8-5917-4437A4D793CE}"/>
              </a:ext>
            </a:extLst>
          </p:cNvPr>
          <p:cNvSpPr>
            <a:spLocks/>
          </p:cNvSpPr>
          <p:nvPr/>
        </p:nvSpPr>
        <p:spPr bwMode="auto">
          <a:xfrm>
            <a:off x="1235075" y="5030788"/>
            <a:ext cx="542925" cy="379412"/>
          </a:xfrm>
          <a:custGeom>
            <a:avLst/>
            <a:gdLst>
              <a:gd name="T0" fmla="*/ 0 w 342"/>
              <a:gd name="T1" fmla="*/ 0 h 239"/>
              <a:gd name="T2" fmla="*/ 2147483646 w 342"/>
              <a:gd name="T3" fmla="*/ 0 h 239"/>
              <a:gd name="T4" fmla="*/ 2147483646 w 342"/>
              <a:gd name="T5" fmla="*/ 2147483646 h 239"/>
              <a:gd name="T6" fmla="*/ 0 w 342"/>
              <a:gd name="T7" fmla="*/ 2147483646 h 239"/>
              <a:gd name="T8" fmla="*/ 0 w 342"/>
              <a:gd name="T9" fmla="*/ 0 h 2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2" h="239">
                <a:moveTo>
                  <a:pt x="0" y="0"/>
                </a:moveTo>
                <a:lnTo>
                  <a:pt x="341" y="0"/>
                </a:lnTo>
                <a:lnTo>
                  <a:pt x="341" y="238"/>
                </a:lnTo>
                <a:lnTo>
                  <a:pt x="0" y="238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3" name="Freeform 10">
            <a:extLst>
              <a:ext uri="{FF2B5EF4-FFF2-40B4-BE49-F238E27FC236}">
                <a16:creationId xmlns:a16="http://schemas.microsoft.com/office/drawing/2014/main" id="{A64C2043-B50C-897B-0CD8-C3CD042FE1A4}"/>
              </a:ext>
            </a:extLst>
          </p:cNvPr>
          <p:cNvSpPr>
            <a:spLocks/>
          </p:cNvSpPr>
          <p:nvPr/>
        </p:nvSpPr>
        <p:spPr bwMode="auto">
          <a:xfrm>
            <a:off x="1235075" y="5030788"/>
            <a:ext cx="542925" cy="379412"/>
          </a:xfrm>
          <a:custGeom>
            <a:avLst/>
            <a:gdLst>
              <a:gd name="T0" fmla="*/ 0 w 342"/>
              <a:gd name="T1" fmla="*/ 0 h 239"/>
              <a:gd name="T2" fmla="*/ 2147483646 w 342"/>
              <a:gd name="T3" fmla="*/ 0 h 239"/>
              <a:gd name="T4" fmla="*/ 2147483646 w 342"/>
              <a:gd name="T5" fmla="*/ 2147483646 h 239"/>
              <a:gd name="T6" fmla="*/ 0 w 342"/>
              <a:gd name="T7" fmla="*/ 2147483646 h 239"/>
              <a:gd name="T8" fmla="*/ 0 w 342"/>
              <a:gd name="T9" fmla="*/ 0 h 2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2" h="239">
                <a:moveTo>
                  <a:pt x="0" y="0"/>
                </a:moveTo>
                <a:lnTo>
                  <a:pt x="341" y="0"/>
                </a:lnTo>
                <a:lnTo>
                  <a:pt x="341" y="238"/>
                </a:lnTo>
                <a:lnTo>
                  <a:pt x="0" y="238"/>
                </a:lnTo>
                <a:lnTo>
                  <a:pt x="0" y="0"/>
                </a:lnTo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4" name="Line 15">
            <a:extLst>
              <a:ext uri="{FF2B5EF4-FFF2-40B4-BE49-F238E27FC236}">
                <a16:creationId xmlns:a16="http://schemas.microsoft.com/office/drawing/2014/main" id="{8A7398B2-D3AF-E9A8-C0EB-C889246DC84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5075" y="5024438"/>
            <a:ext cx="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5" name="Line 16">
            <a:extLst>
              <a:ext uri="{FF2B5EF4-FFF2-40B4-BE49-F238E27FC236}">
                <a16:creationId xmlns:a16="http://schemas.microsoft.com/office/drawing/2014/main" id="{B917D5A9-76E1-1094-5174-3715D32AF830}"/>
              </a:ext>
            </a:extLst>
          </p:cNvPr>
          <p:cNvSpPr>
            <a:spLocks noChangeShapeType="1"/>
          </p:cNvSpPr>
          <p:nvPr/>
        </p:nvSpPr>
        <p:spPr bwMode="auto">
          <a:xfrm>
            <a:off x="1235075" y="5030788"/>
            <a:ext cx="15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6" name="Line 17">
            <a:extLst>
              <a:ext uri="{FF2B5EF4-FFF2-40B4-BE49-F238E27FC236}">
                <a16:creationId xmlns:a16="http://schemas.microsoft.com/office/drawing/2014/main" id="{214404F2-BBA3-E199-84AD-291258BB4C02}"/>
              </a:ext>
            </a:extLst>
          </p:cNvPr>
          <p:cNvSpPr>
            <a:spLocks noChangeShapeType="1"/>
          </p:cNvSpPr>
          <p:nvPr/>
        </p:nvSpPr>
        <p:spPr bwMode="auto">
          <a:xfrm>
            <a:off x="1235075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7" name="Line 18">
            <a:extLst>
              <a:ext uri="{FF2B5EF4-FFF2-40B4-BE49-F238E27FC236}">
                <a16:creationId xmlns:a16="http://schemas.microsoft.com/office/drawing/2014/main" id="{6E24D1F2-DB78-1E38-FEE1-D6B12ADD11B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52538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8" name="Line 19">
            <a:extLst>
              <a:ext uri="{FF2B5EF4-FFF2-40B4-BE49-F238E27FC236}">
                <a16:creationId xmlns:a16="http://schemas.microsoft.com/office/drawing/2014/main" id="{E556164E-A3D0-4420-1D27-F5E982F1314B}"/>
              </a:ext>
            </a:extLst>
          </p:cNvPr>
          <p:cNvSpPr>
            <a:spLocks noChangeShapeType="1"/>
          </p:cNvSpPr>
          <p:nvPr/>
        </p:nvSpPr>
        <p:spPr bwMode="auto">
          <a:xfrm>
            <a:off x="1270000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9" name="Line 20">
            <a:extLst>
              <a:ext uri="{FF2B5EF4-FFF2-40B4-BE49-F238E27FC236}">
                <a16:creationId xmlns:a16="http://schemas.microsoft.com/office/drawing/2014/main" id="{F4B14B14-E20A-2037-61CD-B275FA5E842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85875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0" name="Line 21">
            <a:extLst>
              <a:ext uri="{FF2B5EF4-FFF2-40B4-BE49-F238E27FC236}">
                <a16:creationId xmlns:a16="http://schemas.microsoft.com/office/drawing/2014/main" id="{9D2B2271-93FA-A6C5-29B3-DAF032FDBD26}"/>
              </a:ext>
            </a:extLst>
          </p:cNvPr>
          <p:cNvSpPr>
            <a:spLocks noChangeShapeType="1"/>
          </p:cNvSpPr>
          <p:nvPr/>
        </p:nvSpPr>
        <p:spPr bwMode="auto">
          <a:xfrm>
            <a:off x="1303338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1" name="Line 22">
            <a:extLst>
              <a:ext uri="{FF2B5EF4-FFF2-40B4-BE49-F238E27FC236}">
                <a16:creationId xmlns:a16="http://schemas.microsoft.com/office/drawing/2014/main" id="{CFA12892-92DD-788D-1702-B3513FFBF656}"/>
              </a:ext>
            </a:extLst>
          </p:cNvPr>
          <p:cNvSpPr>
            <a:spLocks noChangeShapeType="1"/>
          </p:cNvSpPr>
          <p:nvPr/>
        </p:nvSpPr>
        <p:spPr bwMode="auto">
          <a:xfrm>
            <a:off x="1320800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2" name="Line 23">
            <a:extLst>
              <a:ext uri="{FF2B5EF4-FFF2-40B4-BE49-F238E27FC236}">
                <a16:creationId xmlns:a16="http://schemas.microsoft.com/office/drawing/2014/main" id="{E8637F10-9B4B-7BBF-0EF6-52F3140FEC4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38263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3" name="Line 24">
            <a:extLst>
              <a:ext uri="{FF2B5EF4-FFF2-40B4-BE49-F238E27FC236}">
                <a16:creationId xmlns:a16="http://schemas.microsoft.com/office/drawing/2014/main" id="{D705A10A-1EF0-55F7-5D6F-18F8734F5A00}"/>
              </a:ext>
            </a:extLst>
          </p:cNvPr>
          <p:cNvSpPr>
            <a:spLocks noChangeShapeType="1"/>
          </p:cNvSpPr>
          <p:nvPr/>
        </p:nvSpPr>
        <p:spPr bwMode="auto">
          <a:xfrm>
            <a:off x="1354138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4" name="Line 25">
            <a:extLst>
              <a:ext uri="{FF2B5EF4-FFF2-40B4-BE49-F238E27FC236}">
                <a16:creationId xmlns:a16="http://schemas.microsoft.com/office/drawing/2014/main" id="{AE9F385A-E1AA-C310-81AF-215A80256180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5" name="Line 26">
            <a:extLst>
              <a:ext uri="{FF2B5EF4-FFF2-40B4-BE49-F238E27FC236}">
                <a16:creationId xmlns:a16="http://schemas.microsoft.com/office/drawing/2014/main" id="{0B7A9E5A-F2DD-7034-6563-C5A8ACE479B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9063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6" name="Line 27">
            <a:extLst>
              <a:ext uri="{FF2B5EF4-FFF2-40B4-BE49-F238E27FC236}">
                <a16:creationId xmlns:a16="http://schemas.microsoft.com/office/drawing/2014/main" id="{EAD78F99-0169-BEBE-67C5-75AD4790518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06525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7" name="Line 28">
            <a:extLst>
              <a:ext uri="{FF2B5EF4-FFF2-40B4-BE49-F238E27FC236}">
                <a16:creationId xmlns:a16="http://schemas.microsoft.com/office/drawing/2014/main" id="{F363C250-F4D4-31E5-AB03-599CF10054C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2400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8" name="Line 29">
            <a:extLst>
              <a:ext uri="{FF2B5EF4-FFF2-40B4-BE49-F238E27FC236}">
                <a16:creationId xmlns:a16="http://schemas.microsoft.com/office/drawing/2014/main" id="{0BC5766C-4966-BB6F-70CF-D7F9D089AC0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39863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9" name="Line 30">
            <a:extLst>
              <a:ext uri="{FF2B5EF4-FFF2-40B4-BE49-F238E27FC236}">
                <a16:creationId xmlns:a16="http://schemas.microsoft.com/office/drawing/2014/main" id="{0BDCA690-544F-E2FE-486F-D1425846794E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7325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0" name="Line 31">
            <a:extLst>
              <a:ext uri="{FF2B5EF4-FFF2-40B4-BE49-F238E27FC236}">
                <a16:creationId xmlns:a16="http://schemas.microsoft.com/office/drawing/2014/main" id="{A15B30D5-F1E3-644E-B908-03528F5A1DC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74788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1" name="Line 32">
            <a:extLst>
              <a:ext uri="{FF2B5EF4-FFF2-40B4-BE49-F238E27FC236}">
                <a16:creationId xmlns:a16="http://schemas.microsoft.com/office/drawing/2014/main" id="{1D407C0E-7EB0-55DE-0424-FB3EE91CD3BC}"/>
              </a:ext>
            </a:extLst>
          </p:cNvPr>
          <p:cNvSpPr>
            <a:spLocks noChangeShapeType="1"/>
          </p:cNvSpPr>
          <p:nvPr/>
        </p:nvSpPr>
        <p:spPr bwMode="auto">
          <a:xfrm>
            <a:off x="1490663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2" name="Line 33">
            <a:extLst>
              <a:ext uri="{FF2B5EF4-FFF2-40B4-BE49-F238E27FC236}">
                <a16:creationId xmlns:a16="http://schemas.microsoft.com/office/drawing/2014/main" id="{37DBB27A-02CB-4990-384C-2AE0140E34DE}"/>
              </a:ext>
            </a:extLst>
          </p:cNvPr>
          <p:cNvSpPr>
            <a:spLocks noChangeShapeType="1"/>
          </p:cNvSpPr>
          <p:nvPr/>
        </p:nvSpPr>
        <p:spPr bwMode="auto">
          <a:xfrm>
            <a:off x="1508125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3" name="Line 34">
            <a:extLst>
              <a:ext uri="{FF2B5EF4-FFF2-40B4-BE49-F238E27FC236}">
                <a16:creationId xmlns:a16="http://schemas.microsoft.com/office/drawing/2014/main" id="{E708E5A7-1C66-E3C2-B893-2F5D750E5F34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5588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4" name="Line 35">
            <a:extLst>
              <a:ext uri="{FF2B5EF4-FFF2-40B4-BE49-F238E27FC236}">
                <a16:creationId xmlns:a16="http://schemas.microsoft.com/office/drawing/2014/main" id="{2A6E6FF3-8170-A599-AFE2-11CDADD86A55}"/>
              </a:ext>
            </a:extLst>
          </p:cNvPr>
          <p:cNvSpPr>
            <a:spLocks noChangeShapeType="1"/>
          </p:cNvSpPr>
          <p:nvPr/>
        </p:nvSpPr>
        <p:spPr bwMode="auto">
          <a:xfrm>
            <a:off x="1543050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5" name="Line 36">
            <a:extLst>
              <a:ext uri="{FF2B5EF4-FFF2-40B4-BE49-F238E27FC236}">
                <a16:creationId xmlns:a16="http://schemas.microsoft.com/office/drawing/2014/main" id="{EA93B1CA-F649-035C-A366-CD692F9A03A0}"/>
              </a:ext>
            </a:extLst>
          </p:cNvPr>
          <p:cNvSpPr>
            <a:spLocks noChangeShapeType="1"/>
          </p:cNvSpPr>
          <p:nvPr/>
        </p:nvSpPr>
        <p:spPr bwMode="auto">
          <a:xfrm>
            <a:off x="1558925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6" name="Line 37">
            <a:extLst>
              <a:ext uri="{FF2B5EF4-FFF2-40B4-BE49-F238E27FC236}">
                <a16:creationId xmlns:a16="http://schemas.microsoft.com/office/drawing/2014/main" id="{B8D790CF-E7B0-2130-FCDB-8E15990BD921}"/>
              </a:ext>
            </a:extLst>
          </p:cNvPr>
          <p:cNvSpPr>
            <a:spLocks noChangeShapeType="1"/>
          </p:cNvSpPr>
          <p:nvPr/>
        </p:nvSpPr>
        <p:spPr bwMode="auto">
          <a:xfrm>
            <a:off x="1576388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7" name="Line 38">
            <a:extLst>
              <a:ext uri="{FF2B5EF4-FFF2-40B4-BE49-F238E27FC236}">
                <a16:creationId xmlns:a16="http://schemas.microsoft.com/office/drawing/2014/main" id="{4E4675F6-445D-6F78-8979-285510894596}"/>
              </a:ext>
            </a:extLst>
          </p:cNvPr>
          <p:cNvSpPr>
            <a:spLocks noChangeShapeType="1"/>
          </p:cNvSpPr>
          <p:nvPr/>
        </p:nvSpPr>
        <p:spPr bwMode="auto">
          <a:xfrm>
            <a:off x="1593850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8" name="Line 39">
            <a:extLst>
              <a:ext uri="{FF2B5EF4-FFF2-40B4-BE49-F238E27FC236}">
                <a16:creationId xmlns:a16="http://schemas.microsoft.com/office/drawing/2014/main" id="{CD98E816-6829-D838-C265-C7620AF1B8B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1313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9" name="Line 40">
            <a:extLst>
              <a:ext uri="{FF2B5EF4-FFF2-40B4-BE49-F238E27FC236}">
                <a16:creationId xmlns:a16="http://schemas.microsoft.com/office/drawing/2014/main" id="{EEC12C1D-02C0-4220-224A-250E50765264}"/>
              </a:ext>
            </a:extLst>
          </p:cNvPr>
          <p:cNvSpPr>
            <a:spLocks noChangeShapeType="1"/>
          </p:cNvSpPr>
          <p:nvPr/>
        </p:nvSpPr>
        <p:spPr bwMode="auto">
          <a:xfrm>
            <a:off x="1627188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0" name="Line 41">
            <a:extLst>
              <a:ext uri="{FF2B5EF4-FFF2-40B4-BE49-F238E27FC236}">
                <a16:creationId xmlns:a16="http://schemas.microsoft.com/office/drawing/2014/main" id="{A92B0C1A-BF60-6DE7-0257-67D92AE2C6FB}"/>
              </a:ext>
            </a:extLst>
          </p:cNvPr>
          <p:cNvSpPr>
            <a:spLocks noChangeShapeType="1"/>
          </p:cNvSpPr>
          <p:nvPr/>
        </p:nvSpPr>
        <p:spPr bwMode="auto">
          <a:xfrm>
            <a:off x="1644650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1" name="Line 42">
            <a:extLst>
              <a:ext uri="{FF2B5EF4-FFF2-40B4-BE49-F238E27FC236}">
                <a16:creationId xmlns:a16="http://schemas.microsoft.com/office/drawing/2014/main" id="{A822C53E-1DF6-15F7-FEE3-10FDB90F5886}"/>
              </a:ext>
            </a:extLst>
          </p:cNvPr>
          <p:cNvSpPr>
            <a:spLocks noChangeShapeType="1"/>
          </p:cNvSpPr>
          <p:nvPr/>
        </p:nvSpPr>
        <p:spPr bwMode="auto">
          <a:xfrm>
            <a:off x="1662113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2" name="Line 43">
            <a:extLst>
              <a:ext uri="{FF2B5EF4-FFF2-40B4-BE49-F238E27FC236}">
                <a16:creationId xmlns:a16="http://schemas.microsoft.com/office/drawing/2014/main" id="{BFCBB2BD-E1AF-041B-501F-E07C125ABBB7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9575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3" name="Line 44">
            <a:extLst>
              <a:ext uri="{FF2B5EF4-FFF2-40B4-BE49-F238E27FC236}">
                <a16:creationId xmlns:a16="http://schemas.microsoft.com/office/drawing/2014/main" id="{04893391-F44B-1922-C3CF-C177EFB7464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5450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4" name="Line 45">
            <a:extLst>
              <a:ext uri="{FF2B5EF4-FFF2-40B4-BE49-F238E27FC236}">
                <a16:creationId xmlns:a16="http://schemas.microsoft.com/office/drawing/2014/main" id="{FB445C6F-913E-AB60-69B8-81B0BF4504F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12913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5" name="Line 46">
            <a:extLst>
              <a:ext uri="{FF2B5EF4-FFF2-40B4-BE49-F238E27FC236}">
                <a16:creationId xmlns:a16="http://schemas.microsoft.com/office/drawing/2014/main" id="{37A1B937-38C2-F2C6-E9FF-C8995320DA6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30375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6" name="Line 47">
            <a:extLst>
              <a:ext uri="{FF2B5EF4-FFF2-40B4-BE49-F238E27FC236}">
                <a16:creationId xmlns:a16="http://schemas.microsoft.com/office/drawing/2014/main" id="{793B8B58-D218-D914-5988-0419E94FC0A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47838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7" name="Line 48">
            <a:extLst>
              <a:ext uri="{FF2B5EF4-FFF2-40B4-BE49-F238E27FC236}">
                <a16:creationId xmlns:a16="http://schemas.microsoft.com/office/drawing/2014/main" id="{5EFB7D31-5253-DE3B-49D1-43B2BD4AA3F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3713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8" name="Line 49">
            <a:extLst>
              <a:ext uri="{FF2B5EF4-FFF2-40B4-BE49-F238E27FC236}">
                <a16:creationId xmlns:a16="http://schemas.microsoft.com/office/drawing/2014/main" id="{E1A75A57-947B-A228-B36A-5BD6A28E154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6413" y="503396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9" name="Line 50">
            <a:extLst>
              <a:ext uri="{FF2B5EF4-FFF2-40B4-BE49-F238E27FC236}">
                <a16:creationId xmlns:a16="http://schemas.microsoft.com/office/drawing/2014/main" id="{C011D1A4-BDC0-CDD0-DA18-DE389741E48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6413" y="505142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0" name="Line 51">
            <a:extLst>
              <a:ext uri="{FF2B5EF4-FFF2-40B4-BE49-F238E27FC236}">
                <a16:creationId xmlns:a16="http://schemas.microsoft.com/office/drawing/2014/main" id="{627C3BCE-4015-0D21-6491-2025E43476B6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6413" y="5068888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1" name="Line 52">
            <a:extLst>
              <a:ext uri="{FF2B5EF4-FFF2-40B4-BE49-F238E27FC236}">
                <a16:creationId xmlns:a16="http://schemas.microsoft.com/office/drawing/2014/main" id="{A7BB756D-A0E9-405A-2B27-D7A987F1AEAC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6413" y="508476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2" name="Line 53">
            <a:extLst>
              <a:ext uri="{FF2B5EF4-FFF2-40B4-BE49-F238E27FC236}">
                <a16:creationId xmlns:a16="http://schemas.microsoft.com/office/drawing/2014/main" id="{081F87F3-8F4B-CC67-47ED-EAB8C17C6CE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6413" y="510222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3" name="Line 54">
            <a:extLst>
              <a:ext uri="{FF2B5EF4-FFF2-40B4-BE49-F238E27FC236}">
                <a16:creationId xmlns:a16="http://schemas.microsoft.com/office/drawing/2014/main" id="{DDA5CEFD-4B6F-7F8A-C5D1-C40B13575837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6413" y="5119688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4" name="Line 55">
            <a:extLst>
              <a:ext uri="{FF2B5EF4-FFF2-40B4-BE49-F238E27FC236}">
                <a16:creationId xmlns:a16="http://schemas.microsoft.com/office/drawing/2014/main" id="{47E8773A-193D-6616-5EE4-D5F4232D62D8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6413" y="5137150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5" name="Line 56">
            <a:extLst>
              <a:ext uri="{FF2B5EF4-FFF2-40B4-BE49-F238E27FC236}">
                <a16:creationId xmlns:a16="http://schemas.microsoft.com/office/drawing/2014/main" id="{E076AA50-D2B5-CC65-94F7-5E85C20266DC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6413" y="515302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6" name="Line 57">
            <a:extLst>
              <a:ext uri="{FF2B5EF4-FFF2-40B4-BE49-F238E27FC236}">
                <a16:creationId xmlns:a16="http://schemas.microsoft.com/office/drawing/2014/main" id="{EA94F0A5-1152-0C72-6440-0B3ADAC6CD1E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6413" y="517048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7" name="Line 58">
            <a:extLst>
              <a:ext uri="{FF2B5EF4-FFF2-40B4-BE49-F238E27FC236}">
                <a16:creationId xmlns:a16="http://schemas.microsoft.com/office/drawing/2014/main" id="{6CB8BE02-01E7-C55B-8C93-3EC39BF17FA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6413" y="5187950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8" name="Line 59">
            <a:extLst>
              <a:ext uri="{FF2B5EF4-FFF2-40B4-BE49-F238E27FC236}">
                <a16:creationId xmlns:a16="http://schemas.microsoft.com/office/drawing/2014/main" id="{A1841422-A2E0-E20A-C22E-DC502B8071E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6413" y="520382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9" name="Line 60">
            <a:extLst>
              <a:ext uri="{FF2B5EF4-FFF2-40B4-BE49-F238E27FC236}">
                <a16:creationId xmlns:a16="http://schemas.microsoft.com/office/drawing/2014/main" id="{9600F6FB-3D1A-7731-DC40-321D6067829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6413" y="522128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90" name="Line 61">
            <a:extLst>
              <a:ext uri="{FF2B5EF4-FFF2-40B4-BE49-F238E27FC236}">
                <a16:creationId xmlns:a16="http://schemas.microsoft.com/office/drawing/2014/main" id="{7662FE35-AA67-F43B-346C-B6E5C8AA823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6413" y="523875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91" name="Line 62">
            <a:extLst>
              <a:ext uri="{FF2B5EF4-FFF2-40B4-BE49-F238E27FC236}">
                <a16:creationId xmlns:a16="http://schemas.microsoft.com/office/drawing/2014/main" id="{B67EEEDD-777F-5F5D-F224-01740CF8342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6413" y="5256213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92" name="Line 63">
            <a:extLst>
              <a:ext uri="{FF2B5EF4-FFF2-40B4-BE49-F238E27FC236}">
                <a16:creationId xmlns:a16="http://schemas.microsoft.com/office/drawing/2014/main" id="{9717E7BC-7735-29AC-DC9E-498ACCE61FF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6413" y="527208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93" name="Line 64">
            <a:extLst>
              <a:ext uri="{FF2B5EF4-FFF2-40B4-BE49-F238E27FC236}">
                <a16:creationId xmlns:a16="http://schemas.microsoft.com/office/drawing/2014/main" id="{161364C7-019B-FA0B-8B9A-6D7D85A2F66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6413" y="528955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94" name="Line 65">
            <a:extLst>
              <a:ext uri="{FF2B5EF4-FFF2-40B4-BE49-F238E27FC236}">
                <a16:creationId xmlns:a16="http://schemas.microsoft.com/office/drawing/2014/main" id="{09E8135F-6B69-25A2-C4A2-77673650494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6413" y="5307013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95" name="Line 66">
            <a:extLst>
              <a:ext uri="{FF2B5EF4-FFF2-40B4-BE49-F238E27FC236}">
                <a16:creationId xmlns:a16="http://schemas.microsoft.com/office/drawing/2014/main" id="{14B6C13C-034F-625C-2270-FB81F08AAEA8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6413" y="532288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96" name="Line 67">
            <a:extLst>
              <a:ext uri="{FF2B5EF4-FFF2-40B4-BE49-F238E27FC236}">
                <a16:creationId xmlns:a16="http://schemas.microsoft.com/office/drawing/2014/main" id="{D0ACAA72-5170-FF56-A04E-C13A00B9FEC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6413" y="534035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97" name="Line 68">
            <a:extLst>
              <a:ext uri="{FF2B5EF4-FFF2-40B4-BE49-F238E27FC236}">
                <a16:creationId xmlns:a16="http://schemas.microsoft.com/office/drawing/2014/main" id="{54EC8349-1E87-7836-7B07-EBCC3CECCB2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6413" y="535781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98" name="Line 69">
            <a:extLst>
              <a:ext uri="{FF2B5EF4-FFF2-40B4-BE49-F238E27FC236}">
                <a16:creationId xmlns:a16="http://schemas.microsoft.com/office/drawing/2014/main" id="{94974073-81C3-4DAC-58E2-4F40DCD0557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6413" y="5375275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99" name="Line 70">
            <a:extLst>
              <a:ext uri="{FF2B5EF4-FFF2-40B4-BE49-F238E27FC236}">
                <a16:creationId xmlns:a16="http://schemas.microsoft.com/office/drawing/2014/main" id="{07EBF4E1-0D13-3ED7-C96F-C7F1EEF1585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76413" y="539115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00" name="Line 71">
            <a:extLst>
              <a:ext uri="{FF2B5EF4-FFF2-40B4-BE49-F238E27FC236}">
                <a16:creationId xmlns:a16="http://schemas.microsoft.com/office/drawing/2014/main" id="{84570E8C-FA6B-39EA-02ED-29B478723A8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71650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01" name="Line 72">
            <a:extLst>
              <a:ext uri="{FF2B5EF4-FFF2-40B4-BE49-F238E27FC236}">
                <a16:creationId xmlns:a16="http://schemas.microsoft.com/office/drawing/2014/main" id="{8098C4D7-B988-DBFB-A008-F04E93F55E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4188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02" name="Line 73">
            <a:extLst>
              <a:ext uri="{FF2B5EF4-FFF2-40B4-BE49-F238E27FC236}">
                <a16:creationId xmlns:a16="http://schemas.microsoft.com/office/drawing/2014/main" id="{CB570FE5-F329-7BCC-3FCB-8AE81E81B5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38313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03" name="Line 74">
            <a:extLst>
              <a:ext uri="{FF2B5EF4-FFF2-40B4-BE49-F238E27FC236}">
                <a16:creationId xmlns:a16="http://schemas.microsoft.com/office/drawing/2014/main" id="{22C591FB-0F32-C669-6B18-650EE790E4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20850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04" name="Line 75">
            <a:extLst>
              <a:ext uri="{FF2B5EF4-FFF2-40B4-BE49-F238E27FC236}">
                <a16:creationId xmlns:a16="http://schemas.microsoft.com/office/drawing/2014/main" id="{8BEAA80D-C004-49D1-5733-308FD6B416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03388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05" name="Line 76">
            <a:extLst>
              <a:ext uri="{FF2B5EF4-FFF2-40B4-BE49-F238E27FC236}">
                <a16:creationId xmlns:a16="http://schemas.microsoft.com/office/drawing/2014/main" id="{DB471C43-3CA7-6750-D316-00BBDC88D72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85925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06" name="Line 77">
            <a:extLst>
              <a:ext uri="{FF2B5EF4-FFF2-40B4-BE49-F238E27FC236}">
                <a16:creationId xmlns:a16="http://schemas.microsoft.com/office/drawing/2014/main" id="{35A38488-3DF1-A78C-135F-AF226926D47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70050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07" name="Line 78">
            <a:extLst>
              <a:ext uri="{FF2B5EF4-FFF2-40B4-BE49-F238E27FC236}">
                <a16:creationId xmlns:a16="http://schemas.microsoft.com/office/drawing/2014/main" id="{ACB5E603-50E4-1193-3622-FDE1B09370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52588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08" name="Line 79">
            <a:extLst>
              <a:ext uri="{FF2B5EF4-FFF2-40B4-BE49-F238E27FC236}">
                <a16:creationId xmlns:a16="http://schemas.microsoft.com/office/drawing/2014/main" id="{7C3E7A57-B114-3D81-76C3-4A0AAD0A09D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35125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09" name="Line 80">
            <a:extLst>
              <a:ext uri="{FF2B5EF4-FFF2-40B4-BE49-F238E27FC236}">
                <a16:creationId xmlns:a16="http://schemas.microsoft.com/office/drawing/2014/main" id="{AE94F1B9-AFED-DAFC-64B3-D2C230E917B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17663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10" name="Line 81">
            <a:extLst>
              <a:ext uri="{FF2B5EF4-FFF2-40B4-BE49-F238E27FC236}">
                <a16:creationId xmlns:a16="http://schemas.microsoft.com/office/drawing/2014/main" id="{9FF879A7-135A-2027-9775-115D81F87B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1788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11" name="Line 82">
            <a:extLst>
              <a:ext uri="{FF2B5EF4-FFF2-40B4-BE49-F238E27FC236}">
                <a16:creationId xmlns:a16="http://schemas.microsoft.com/office/drawing/2014/main" id="{91FDCFC0-5F23-E813-8E1B-418ADA01371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84325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12" name="Line 83">
            <a:extLst>
              <a:ext uri="{FF2B5EF4-FFF2-40B4-BE49-F238E27FC236}">
                <a16:creationId xmlns:a16="http://schemas.microsoft.com/office/drawing/2014/main" id="{35B6290B-2F58-1EEA-B1AC-F9722173AA5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66863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13" name="Line 84">
            <a:extLst>
              <a:ext uri="{FF2B5EF4-FFF2-40B4-BE49-F238E27FC236}">
                <a16:creationId xmlns:a16="http://schemas.microsoft.com/office/drawing/2014/main" id="{DCC2E280-316A-78EC-34A7-C3F2774F831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49400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14" name="Line 85">
            <a:extLst>
              <a:ext uri="{FF2B5EF4-FFF2-40B4-BE49-F238E27FC236}">
                <a16:creationId xmlns:a16="http://schemas.microsoft.com/office/drawing/2014/main" id="{24871871-0B2B-16FD-1AC8-DC4E612D8A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33525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15" name="Line 86">
            <a:extLst>
              <a:ext uri="{FF2B5EF4-FFF2-40B4-BE49-F238E27FC236}">
                <a16:creationId xmlns:a16="http://schemas.microsoft.com/office/drawing/2014/main" id="{F80E5987-F17F-AFCB-7E5E-BC1C912A4E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16063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16" name="Line 87">
            <a:extLst>
              <a:ext uri="{FF2B5EF4-FFF2-40B4-BE49-F238E27FC236}">
                <a16:creationId xmlns:a16="http://schemas.microsoft.com/office/drawing/2014/main" id="{C94400DE-DA8E-7CE5-0C73-1B6B91AC3AC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98600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17" name="Line 88">
            <a:extLst>
              <a:ext uri="{FF2B5EF4-FFF2-40B4-BE49-F238E27FC236}">
                <a16:creationId xmlns:a16="http://schemas.microsoft.com/office/drawing/2014/main" id="{64144A96-1D09-1D43-3959-6716C9FD2CA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81138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18" name="Line 89">
            <a:extLst>
              <a:ext uri="{FF2B5EF4-FFF2-40B4-BE49-F238E27FC236}">
                <a16:creationId xmlns:a16="http://schemas.microsoft.com/office/drawing/2014/main" id="{C0A57E1B-51E1-6D3B-A631-FC8CE468FFA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65263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19" name="Line 90">
            <a:extLst>
              <a:ext uri="{FF2B5EF4-FFF2-40B4-BE49-F238E27FC236}">
                <a16:creationId xmlns:a16="http://schemas.microsoft.com/office/drawing/2014/main" id="{367AC1A0-53B0-EB3B-FDD1-EFD60ECD723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47800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20" name="Line 91">
            <a:extLst>
              <a:ext uri="{FF2B5EF4-FFF2-40B4-BE49-F238E27FC236}">
                <a16:creationId xmlns:a16="http://schemas.microsoft.com/office/drawing/2014/main" id="{79A00E61-4F6D-0081-C45C-E18F8221742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30338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21" name="Line 92">
            <a:extLst>
              <a:ext uri="{FF2B5EF4-FFF2-40B4-BE49-F238E27FC236}">
                <a16:creationId xmlns:a16="http://schemas.microsoft.com/office/drawing/2014/main" id="{18853B2B-935C-6599-B8BC-DD4A89E6985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12875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22" name="Line 93">
            <a:extLst>
              <a:ext uri="{FF2B5EF4-FFF2-40B4-BE49-F238E27FC236}">
                <a16:creationId xmlns:a16="http://schemas.microsoft.com/office/drawing/2014/main" id="{25D88018-EAFD-6BCE-AFFB-4F14BC98054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97000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23" name="Line 94">
            <a:extLst>
              <a:ext uri="{FF2B5EF4-FFF2-40B4-BE49-F238E27FC236}">
                <a16:creationId xmlns:a16="http://schemas.microsoft.com/office/drawing/2014/main" id="{A6D10291-A9D1-9977-CB24-2B40B5EEA4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79538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24" name="Line 95">
            <a:extLst>
              <a:ext uri="{FF2B5EF4-FFF2-40B4-BE49-F238E27FC236}">
                <a16:creationId xmlns:a16="http://schemas.microsoft.com/office/drawing/2014/main" id="{F52719C4-A8DC-D46D-7C16-98A0612A45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62075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25" name="Line 96">
            <a:extLst>
              <a:ext uri="{FF2B5EF4-FFF2-40B4-BE49-F238E27FC236}">
                <a16:creationId xmlns:a16="http://schemas.microsoft.com/office/drawing/2014/main" id="{B3484038-9A94-E538-C3B4-010BA5E0D93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44613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26" name="Line 97">
            <a:extLst>
              <a:ext uri="{FF2B5EF4-FFF2-40B4-BE49-F238E27FC236}">
                <a16:creationId xmlns:a16="http://schemas.microsoft.com/office/drawing/2014/main" id="{80E413A3-FD74-1364-C8AF-414DF9FF0B4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28738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27" name="Line 98">
            <a:extLst>
              <a:ext uri="{FF2B5EF4-FFF2-40B4-BE49-F238E27FC236}">
                <a16:creationId xmlns:a16="http://schemas.microsoft.com/office/drawing/2014/main" id="{C4F62697-69CB-33E1-C802-4B61229FF64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11275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28" name="Line 99">
            <a:extLst>
              <a:ext uri="{FF2B5EF4-FFF2-40B4-BE49-F238E27FC236}">
                <a16:creationId xmlns:a16="http://schemas.microsoft.com/office/drawing/2014/main" id="{A0173CB0-28D2-8926-1DD1-9346F7A797B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93813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29" name="Line 100">
            <a:extLst>
              <a:ext uri="{FF2B5EF4-FFF2-40B4-BE49-F238E27FC236}">
                <a16:creationId xmlns:a16="http://schemas.microsoft.com/office/drawing/2014/main" id="{30B9ABFF-30C8-1E4D-0CB9-DF6AC000E96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76350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30" name="Line 101">
            <a:extLst>
              <a:ext uri="{FF2B5EF4-FFF2-40B4-BE49-F238E27FC236}">
                <a16:creationId xmlns:a16="http://schemas.microsoft.com/office/drawing/2014/main" id="{D894A606-2CCE-29F7-68E7-D3C1D5C2878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60475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31" name="Line 102">
            <a:extLst>
              <a:ext uri="{FF2B5EF4-FFF2-40B4-BE49-F238E27FC236}">
                <a16:creationId xmlns:a16="http://schemas.microsoft.com/office/drawing/2014/main" id="{B4A7C497-2F59-498D-F43C-5F0109E1E7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43013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32" name="Line 103">
            <a:extLst>
              <a:ext uri="{FF2B5EF4-FFF2-40B4-BE49-F238E27FC236}">
                <a16:creationId xmlns:a16="http://schemas.microsoft.com/office/drawing/2014/main" id="{DE246BC5-D96F-1B4A-1D56-B4AF08AEF1A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5075" y="5399088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33" name="Line 104">
            <a:extLst>
              <a:ext uri="{FF2B5EF4-FFF2-40B4-BE49-F238E27FC236}">
                <a16:creationId xmlns:a16="http://schemas.microsoft.com/office/drawing/2014/main" id="{0CEE747B-44DE-A44A-9C02-70E615BC4F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5075" y="537686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34" name="Line 105">
            <a:extLst>
              <a:ext uri="{FF2B5EF4-FFF2-40B4-BE49-F238E27FC236}">
                <a16:creationId xmlns:a16="http://schemas.microsoft.com/office/drawing/2014/main" id="{DC5E1928-75C6-846A-8BD2-926174F0E48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5075" y="535940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35" name="Line 106">
            <a:extLst>
              <a:ext uri="{FF2B5EF4-FFF2-40B4-BE49-F238E27FC236}">
                <a16:creationId xmlns:a16="http://schemas.microsoft.com/office/drawing/2014/main" id="{5EC04A75-E6B0-DD61-144F-AA98C7B5A3A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5075" y="5348288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36" name="Line 107">
            <a:extLst>
              <a:ext uri="{FF2B5EF4-FFF2-40B4-BE49-F238E27FC236}">
                <a16:creationId xmlns:a16="http://schemas.microsoft.com/office/drawing/2014/main" id="{C585CE04-AFC0-BAAE-5FB9-68A2CD3EE4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5075" y="5330825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37" name="Line 108">
            <a:extLst>
              <a:ext uri="{FF2B5EF4-FFF2-40B4-BE49-F238E27FC236}">
                <a16:creationId xmlns:a16="http://schemas.microsoft.com/office/drawing/2014/main" id="{E21E2E7E-9B3E-1E08-125B-A00206B894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5075" y="530860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38" name="Line 109">
            <a:extLst>
              <a:ext uri="{FF2B5EF4-FFF2-40B4-BE49-F238E27FC236}">
                <a16:creationId xmlns:a16="http://schemas.microsoft.com/office/drawing/2014/main" id="{2179F2E7-9465-E514-9F47-61BA778B82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5075" y="529113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39" name="Line 110">
            <a:extLst>
              <a:ext uri="{FF2B5EF4-FFF2-40B4-BE49-F238E27FC236}">
                <a16:creationId xmlns:a16="http://schemas.microsoft.com/office/drawing/2014/main" id="{57541146-300B-9660-E3B2-25A4292906D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5075" y="5280025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40" name="Line 111">
            <a:extLst>
              <a:ext uri="{FF2B5EF4-FFF2-40B4-BE49-F238E27FC236}">
                <a16:creationId xmlns:a16="http://schemas.microsoft.com/office/drawing/2014/main" id="{38572BB4-BAF4-F39C-4199-73A20583981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5075" y="525780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41" name="Line 112">
            <a:extLst>
              <a:ext uri="{FF2B5EF4-FFF2-40B4-BE49-F238E27FC236}">
                <a16:creationId xmlns:a16="http://schemas.microsoft.com/office/drawing/2014/main" id="{29490AD2-8C98-CC6B-CEEB-389B5119D23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5075" y="524033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42" name="Line 113">
            <a:extLst>
              <a:ext uri="{FF2B5EF4-FFF2-40B4-BE49-F238E27FC236}">
                <a16:creationId xmlns:a16="http://schemas.microsoft.com/office/drawing/2014/main" id="{845AAE75-99EE-0F29-2DA2-9B284DE935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5075" y="522287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43" name="Line 114">
            <a:extLst>
              <a:ext uri="{FF2B5EF4-FFF2-40B4-BE49-F238E27FC236}">
                <a16:creationId xmlns:a16="http://schemas.microsoft.com/office/drawing/2014/main" id="{CCC9BBE0-C26A-FD53-94F5-D3372A2E5BF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5075" y="5211763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44" name="Line 115">
            <a:extLst>
              <a:ext uri="{FF2B5EF4-FFF2-40B4-BE49-F238E27FC236}">
                <a16:creationId xmlns:a16="http://schemas.microsoft.com/office/drawing/2014/main" id="{8EFE3464-645C-7B59-008E-9452F7775D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5075" y="518953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45" name="Line 116">
            <a:extLst>
              <a:ext uri="{FF2B5EF4-FFF2-40B4-BE49-F238E27FC236}">
                <a16:creationId xmlns:a16="http://schemas.microsoft.com/office/drawing/2014/main" id="{C930DFF9-E8C8-7FBC-B358-038A39FE330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5075" y="517207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46" name="Line 117">
            <a:extLst>
              <a:ext uri="{FF2B5EF4-FFF2-40B4-BE49-F238E27FC236}">
                <a16:creationId xmlns:a16="http://schemas.microsoft.com/office/drawing/2014/main" id="{EBAD6F97-41BE-39C7-29BE-72B284E798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5075" y="5160963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47" name="Line 118">
            <a:extLst>
              <a:ext uri="{FF2B5EF4-FFF2-40B4-BE49-F238E27FC236}">
                <a16:creationId xmlns:a16="http://schemas.microsoft.com/office/drawing/2014/main" id="{9673B190-C27B-D58E-831A-1CF241490DE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5075" y="5143500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48" name="Line 119">
            <a:extLst>
              <a:ext uri="{FF2B5EF4-FFF2-40B4-BE49-F238E27FC236}">
                <a16:creationId xmlns:a16="http://schemas.microsoft.com/office/drawing/2014/main" id="{2D98B11B-D1DF-32B6-A57D-B93AACB888B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5075" y="512127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49" name="Line 120">
            <a:extLst>
              <a:ext uri="{FF2B5EF4-FFF2-40B4-BE49-F238E27FC236}">
                <a16:creationId xmlns:a16="http://schemas.microsoft.com/office/drawing/2014/main" id="{A9F3143E-45A3-F6AD-DC3D-1D73F3E65DC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5075" y="510381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50" name="Line 121">
            <a:extLst>
              <a:ext uri="{FF2B5EF4-FFF2-40B4-BE49-F238E27FC236}">
                <a16:creationId xmlns:a16="http://schemas.microsoft.com/office/drawing/2014/main" id="{8AE0BDB7-D367-444E-4C2C-170E9ECC26E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5075" y="5092700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51" name="Line 122">
            <a:extLst>
              <a:ext uri="{FF2B5EF4-FFF2-40B4-BE49-F238E27FC236}">
                <a16:creationId xmlns:a16="http://schemas.microsoft.com/office/drawing/2014/main" id="{5DF56215-AE9C-47E0-D34A-D43B2836133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5075" y="507047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52" name="Line 123">
            <a:extLst>
              <a:ext uri="{FF2B5EF4-FFF2-40B4-BE49-F238E27FC236}">
                <a16:creationId xmlns:a16="http://schemas.microsoft.com/office/drawing/2014/main" id="{F5E69B69-7EC4-9299-0A33-B4A8962AE2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5075" y="505301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53" name="Line 124">
            <a:extLst>
              <a:ext uri="{FF2B5EF4-FFF2-40B4-BE49-F238E27FC236}">
                <a16:creationId xmlns:a16="http://schemas.microsoft.com/office/drawing/2014/main" id="{F50864EE-09DE-2221-22CA-146857D9C2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35075" y="503555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54" name="Freeform 121">
            <a:extLst>
              <a:ext uri="{FF2B5EF4-FFF2-40B4-BE49-F238E27FC236}">
                <a16:creationId xmlns:a16="http://schemas.microsoft.com/office/drawing/2014/main" id="{A88A7B18-382D-8BD8-50C0-F583A324F5B6}"/>
              </a:ext>
            </a:extLst>
          </p:cNvPr>
          <p:cNvSpPr>
            <a:spLocks/>
          </p:cNvSpPr>
          <p:nvPr/>
        </p:nvSpPr>
        <p:spPr bwMode="auto">
          <a:xfrm>
            <a:off x="2101850" y="5030788"/>
            <a:ext cx="542925" cy="379412"/>
          </a:xfrm>
          <a:custGeom>
            <a:avLst/>
            <a:gdLst>
              <a:gd name="T0" fmla="*/ 0 w 342"/>
              <a:gd name="T1" fmla="*/ 0 h 239"/>
              <a:gd name="T2" fmla="*/ 2147483646 w 342"/>
              <a:gd name="T3" fmla="*/ 0 h 239"/>
              <a:gd name="T4" fmla="*/ 2147483646 w 342"/>
              <a:gd name="T5" fmla="*/ 2147483646 h 239"/>
              <a:gd name="T6" fmla="*/ 0 w 342"/>
              <a:gd name="T7" fmla="*/ 2147483646 h 239"/>
              <a:gd name="T8" fmla="*/ 0 w 342"/>
              <a:gd name="T9" fmla="*/ 0 h 2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2" h="239">
                <a:moveTo>
                  <a:pt x="0" y="0"/>
                </a:moveTo>
                <a:lnTo>
                  <a:pt x="341" y="0"/>
                </a:lnTo>
                <a:lnTo>
                  <a:pt x="341" y="238"/>
                </a:lnTo>
                <a:lnTo>
                  <a:pt x="0" y="238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55" name="Freeform 122">
            <a:extLst>
              <a:ext uri="{FF2B5EF4-FFF2-40B4-BE49-F238E27FC236}">
                <a16:creationId xmlns:a16="http://schemas.microsoft.com/office/drawing/2014/main" id="{B01B96C9-416A-DE27-BADA-EE5AB307A1EC}"/>
              </a:ext>
            </a:extLst>
          </p:cNvPr>
          <p:cNvSpPr>
            <a:spLocks/>
          </p:cNvSpPr>
          <p:nvPr/>
        </p:nvSpPr>
        <p:spPr bwMode="auto">
          <a:xfrm>
            <a:off x="2101850" y="5030788"/>
            <a:ext cx="542925" cy="379412"/>
          </a:xfrm>
          <a:custGeom>
            <a:avLst/>
            <a:gdLst>
              <a:gd name="T0" fmla="*/ 0 w 342"/>
              <a:gd name="T1" fmla="*/ 0 h 239"/>
              <a:gd name="T2" fmla="*/ 2147483646 w 342"/>
              <a:gd name="T3" fmla="*/ 0 h 239"/>
              <a:gd name="T4" fmla="*/ 2147483646 w 342"/>
              <a:gd name="T5" fmla="*/ 2147483646 h 239"/>
              <a:gd name="T6" fmla="*/ 0 w 342"/>
              <a:gd name="T7" fmla="*/ 2147483646 h 239"/>
              <a:gd name="T8" fmla="*/ 0 w 342"/>
              <a:gd name="T9" fmla="*/ 0 h 2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2" h="239">
                <a:moveTo>
                  <a:pt x="0" y="0"/>
                </a:moveTo>
                <a:lnTo>
                  <a:pt x="341" y="0"/>
                </a:lnTo>
                <a:lnTo>
                  <a:pt x="341" y="238"/>
                </a:lnTo>
                <a:lnTo>
                  <a:pt x="0" y="238"/>
                </a:lnTo>
                <a:lnTo>
                  <a:pt x="0" y="0"/>
                </a:lnTo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56" name="Line 127">
            <a:extLst>
              <a:ext uri="{FF2B5EF4-FFF2-40B4-BE49-F238E27FC236}">
                <a16:creationId xmlns:a16="http://schemas.microsoft.com/office/drawing/2014/main" id="{136DEF0F-C4AC-D1A4-B4EA-EEA6DB993C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01850" y="5024438"/>
            <a:ext cx="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57" name="Line 128">
            <a:extLst>
              <a:ext uri="{FF2B5EF4-FFF2-40B4-BE49-F238E27FC236}">
                <a16:creationId xmlns:a16="http://schemas.microsoft.com/office/drawing/2014/main" id="{C52EF210-F64B-C2D2-8C21-1E05EEAC22D7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1850" y="5030788"/>
            <a:ext cx="15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58" name="Line 129">
            <a:extLst>
              <a:ext uri="{FF2B5EF4-FFF2-40B4-BE49-F238E27FC236}">
                <a16:creationId xmlns:a16="http://schemas.microsoft.com/office/drawing/2014/main" id="{6233772E-3E10-6C0D-E74E-A261DB5B66A7}"/>
              </a:ext>
            </a:extLst>
          </p:cNvPr>
          <p:cNvSpPr>
            <a:spLocks noChangeShapeType="1"/>
          </p:cNvSpPr>
          <p:nvPr/>
        </p:nvSpPr>
        <p:spPr bwMode="auto">
          <a:xfrm>
            <a:off x="2101850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59" name="Line 130">
            <a:extLst>
              <a:ext uri="{FF2B5EF4-FFF2-40B4-BE49-F238E27FC236}">
                <a16:creationId xmlns:a16="http://schemas.microsoft.com/office/drawing/2014/main" id="{D8744692-C02A-963E-F279-63E57E5E7D02}"/>
              </a:ext>
            </a:extLst>
          </p:cNvPr>
          <p:cNvSpPr>
            <a:spLocks noChangeShapeType="1"/>
          </p:cNvSpPr>
          <p:nvPr/>
        </p:nvSpPr>
        <p:spPr bwMode="auto">
          <a:xfrm>
            <a:off x="2119313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60" name="Line 131">
            <a:extLst>
              <a:ext uri="{FF2B5EF4-FFF2-40B4-BE49-F238E27FC236}">
                <a16:creationId xmlns:a16="http://schemas.microsoft.com/office/drawing/2014/main" id="{594B3EE8-6D96-13B1-FE41-7935BBDB538D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6775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61" name="Line 132">
            <a:extLst>
              <a:ext uri="{FF2B5EF4-FFF2-40B4-BE49-F238E27FC236}">
                <a16:creationId xmlns:a16="http://schemas.microsoft.com/office/drawing/2014/main" id="{ABC9D720-2337-9A15-D671-DB87AF98DC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2650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62" name="Line 133">
            <a:extLst>
              <a:ext uri="{FF2B5EF4-FFF2-40B4-BE49-F238E27FC236}">
                <a16:creationId xmlns:a16="http://schemas.microsoft.com/office/drawing/2014/main" id="{AC222D2E-722A-7A03-077A-38A743F73F0A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0113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63" name="Line 134">
            <a:extLst>
              <a:ext uri="{FF2B5EF4-FFF2-40B4-BE49-F238E27FC236}">
                <a16:creationId xmlns:a16="http://schemas.microsoft.com/office/drawing/2014/main" id="{9F30C986-E07C-34B0-832E-A519783DD85A}"/>
              </a:ext>
            </a:extLst>
          </p:cNvPr>
          <p:cNvSpPr>
            <a:spLocks noChangeShapeType="1"/>
          </p:cNvSpPr>
          <p:nvPr/>
        </p:nvSpPr>
        <p:spPr bwMode="auto">
          <a:xfrm>
            <a:off x="2187575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64" name="Line 135">
            <a:extLst>
              <a:ext uri="{FF2B5EF4-FFF2-40B4-BE49-F238E27FC236}">
                <a16:creationId xmlns:a16="http://schemas.microsoft.com/office/drawing/2014/main" id="{41EEB511-B420-F0CF-9FCB-F9BB67C31CE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5038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65" name="Line 136">
            <a:extLst>
              <a:ext uri="{FF2B5EF4-FFF2-40B4-BE49-F238E27FC236}">
                <a16:creationId xmlns:a16="http://schemas.microsoft.com/office/drawing/2014/main" id="{17AF5302-F0F0-6F15-76B2-179962B341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220913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66" name="Line 137">
            <a:extLst>
              <a:ext uri="{FF2B5EF4-FFF2-40B4-BE49-F238E27FC236}">
                <a16:creationId xmlns:a16="http://schemas.microsoft.com/office/drawing/2014/main" id="{2B7AAA2E-2219-C218-6B84-57EADCBB08E0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8375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67" name="Line 138">
            <a:extLst>
              <a:ext uri="{FF2B5EF4-FFF2-40B4-BE49-F238E27FC236}">
                <a16:creationId xmlns:a16="http://schemas.microsoft.com/office/drawing/2014/main" id="{96FBCED7-2857-8F1E-6FFF-6B47BB421E1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55838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68" name="Line 139">
            <a:extLst>
              <a:ext uri="{FF2B5EF4-FFF2-40B4-BE49-F238E27FC236}">
                <a16:creationId xmlns:a16="http://schemas.microsoft.com/office/drawing/2014/main" id="{3A360B6A-310D-4C0B-7024-AFD7FACE78B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73300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69" name="Line 140">
            <a:extLst>
              <a:ext uri="{FF2B5EF4-FFF2-40B4-BE49-F238E27FC236}">
                <a16:creationId xmlns:a16="http://schemas.microsoft.com/office/drawing/2014/main" id="{1A76BC4B-3BFF-551F-22C8-117D3C45F13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9175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70" name="Line 141">
            <a:extLst>
              <a:ext uri="{FF2B5EF4-FFF2-40B4-BE49-F238E27FC236}">
                <a16:creationId xmlns:a16="http://schemas.microsoft.com/office/drawing/2014/main" id="{7CEECC46-D10E-032E-EA98-1FE83338E069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6638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71" name="Line 142">
            <a:extLst>
              <a:ext uri="{FF2B5EF4-FFF2-40B4-BE49-F238E27FC236}">
                <a16:creationId xmlns:a16="http://schemas.microsoft.com/office/drawing/2014/main" id="{486BCE2F-0556-D660-8B7F-CC4944C204E4}"/>
              </a:ext>
            </a:extLst>
          </p:cNvPr>
          <p:cNvSpPr>
            <a:spLocks noChangeShapeType="1"/>
          </p:cNvSpPr>
          <p:nvPr/>
        </p:nvSpPr>
        <p:spPr bwMode="auto">
          <a:xfrm>
            <a:off x="2324100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72" name="Line 143">
            <a:extLst>
              <a:ext uri="{FF2B5EF4-FFF2-40B4-BE49-F238E27FC236}">
                <a16:creationId xmlns:a16="http://schemas.microsoft.com/office/drawing/2014/main" id="{680A19BB-0DDA-E626-8867-715924EDF55A}"/>
              </a:ext>
            </a:extLst>
          </p:cNvPr>
          <p:cNvSpPr>
            <a:spLocks noChangeShapeType="1"/>
          </p:cNvSpPr>
          <p:nvPr/>
        </p:nvSpPr>
        <p:spPr bwMode="auto">
          <a:xfrm>
            <a:off x="2341563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73" name="Line 144">
            <a:extLst>
              <a:ext uri="{FF2B5EF4-FFF2-40B4-BE49-F238E27FC236}">
                <a16:creationId xmlns:a16="http://schemas.microsoft.com/office/drawing/2014/main" id="{918911B8-032B-D24E-9212-99EA6F11951D}"/>
              </a:ext>
            </a:extLst>
          </p:cNvPr>
          <p:cNvSpPr>
            <a:spLocks noChangeShapeType="1"/>
          </p:cNvSpPr>
          <p:nvPr/>
        </p:nvSpPr>
        <p:spPr bwMode="auto">
          <a:xfrm>
            <a:off x="2357438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74" name="Line 145">
            <a:extLst>
              <a:ext uri="{FF2B5EF4-FFF2-40B4-BE49-F238E27FC236}">
                <a16:creationId xmlns:a16="http://schemas.microsoft.com/office/drawing/2014/main" id="{0DEC84E8-463C-09CA-6C87-D4C92858005C}"/>
              </a:ext>
            </a:extLst>
          </p:cNvPr>
          <p:cNvSpPr>
            <a:spLocks noChangeShapeType="1"/>
          </p:cNvSpPr>
          <p:nvPr/>
        </p:nvSpPr>
        <p:spPr bwMode="auto">
          <a:xfrm>
            <a:off x="2374900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75" name="Line 146">
            <a:extLst>
              <a:ext uri="{FF2B5EF4-FFF2-40B4-BE49-F238E27FC236}">
                <a16:creationId xmlns:a16="http://schemas.microsoft.com/office/drawing/2014/main" id="{347FD0B2-DC9A-7044-1B50-8B191FE6F5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92363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76" name="Line 147">
            <a:extLst>
              <a:ext uri="{FF2B5EF4-FFF2-40B4-BE49-F238E27FC236}">
                <a16:creationId xmlns:a16="http://schemas.microsoft.com/office/drawing/2014/main" id="{34EC43F0-C38C-FE3B-53DE-EAE8525FD9BE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9825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77" name="Line 148">
            <a:extLst>
              <a:ext uri="{FF2B5EF4-FFF2-40B4-BE49-F238E27FC236}">
                <a16:creationId xmlns:a16="http://schemas.microsoft.com/office/drawing/2014/main" id="{4CECDD20-DB0B-431F-3D0B-5BADC4722E0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25700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78" name="Line 149">
            <a:extLst>
              <a:ext uri="{FF2B5EF4-FFF2-40B4-BE49-F238E27FC236}">
                <a16:creationId xmlns:a16="http://schemas.microsoft.com/office/drawing/2014/main" id="{51CE8C01-733A-030C-AE18-822EEDE1D84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43163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79" name="Line 150">
            <a:extLst>
              <a:ext uri="{FF2B5EF4-FFF2-40B4-BE49-F238E27FC236}">
                <a16:creationId xmlns:a16="http://schemas.microsoft.com/office/drawing/2014/main" id="{64D86DC5-9822-E0CB-FD77-810B21DE6D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60625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80" name="Line 151">
            <a:extLst>
              <a:ext uri="{FF2B5EF4-FFF2-40B4-BE49-F238E27FC236}">
                <a16:creationId xmlns:a16="http://schemas.microsoft.com/office/drawing/2014/main" id="{F33EE547-934B-A607-2CA1-788D4E6BC92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8088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81" name="Line 152">
            <a:extLst>
              <a:ext uri="{FF2B5EF4-FFF2-40B4-BE49-F238E27FC236}">
                <a16:creationId xmlns:a16="http://schemas.microsoft.com/office/drawing/2014/main" id="{179FE02F-65EC-A7BE-1E76-69493877B813}"/>
              </a:ext>
            </a:extLst>
          </p:cNvPr>
          <p:cNvSpPr>
            <a:spLocks noChangeShapeType="1"/>
          </p:cNvSpPr>
          <p:nvPr/>
        </p:nvSpPr>
        <p:spPr bwMode="auto">
          <a:xfrm>
            <a:off x="2493963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82" name="Line 153">
            <a:extLst>
              <a:ext uri="{FF2B5EF4-FFF2-40B4-BE49-F238E27FC236}">
                <a16:creationId xmlns:a16="http://schemas.microsoft.com/office/drawing/2014/main" id="{EE4AE86F-94B3-6224-8F4D-AF4224E6E96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1425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83" name="Line 154">
            <a:extLst>
              <a:ext uri="{FF2B5EF4-FFF2-40B4-BE49-F238E27FC236}">
                <a16:creationId xmlns:a16="http://schemas.microsoft.com/office/drawing/2014/main" id="{10C1995D-E516-B9C3-ED1D-022FC6808537}"/>
              </a:ext>
            </a:extLst>
          </p:cNvPr>
          <p:cNvSpPr>
            <a:spLocks noChangeShapeType="1"/>
          </p:cNvSpPr>
          <p:nvPr/>
        </p:nvSpPr>
        <p:spPr bwMode="auto">
          <a:xfrm>
            <a:off x="2528888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84" name="Line 155">
            <a:extLst>
              <a:ext uri="{FF2B5EF4-FFF2-40B4-BE49-F238E27FC236}">
                <a16:creationId xmlns:a16="http://schemas.microsoft.com/office/drawing/2014/main" id="{864E941D-239B-4F64-04D9-8B630F16FDF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44763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85" name="Line 156">
            <a:extLst>
              <a:ext uri="{FF2B5EF4-FFF2-40B4-BE49-F238E27FC236}">
                <a16:creationId xmlns:a16="http://schemas.microsoft.com/office/drawing/2014/main" id="{800378B6-4284-0F51-8CC6-95877AE8D779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2225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86" name="Line 157">
            <a:extLst>
              <a:ext uri="{FF2B5EF4-FFF2-40B4-BE49-F238E27FC236}">
                <a16:creationId xmlns:a16="http://schemas.microsoft.com/office/drawing/2014/main" id="{055454FF-0254-7745-48BB-95646CEDC2C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79688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87" name="Line 158">
            <a:extLst>
              <a:ext uri="{FF2B5EF4-FFF2-40B4-BE49-F238E27FC236}">
                <a16:creationId xmlns:a16="http://schemas.microsoft.com/office/drawing/2014/main" id="{B9847668-91B3-D122-A6B9-BCDFF3A30652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7150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88" name="Line 159">
            <a:extLst>
              <a:ext uri="{FF2B5EF4-FFF2-40B4-BE49-F238E27FC236}">
                <a16:creationId xmlns:a16="http://schemas.microsoft.com/office/drawing/2014/main" id="{A868BD22-1277-B1FA-28E4-971A924C43DF}"/>
              </a:ext>
            </a:extLst>
          </p:cNvPr>
          <p:cNvSpPr>
            <a:spLocks noChangeShapeType="1"/>
          </p:cNvSpPr>
          <p:nvPr/>
        </p:nvSpPr>
        <p:spPr bwMode="auto">
          <a:xfrm>
            <a:off x="2613025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89" name="Line 160">
            <a:extLst>
              <a:ext uri="{FF2B5EF4-FFF2-40B4-BE49-F238E27FC236}">
                <a16:creationId xmlns:a16="http://schemas.microsoft.com/office/drawing/2014/main" id="{294A05AB-7CD1-BD0E-EFF6-E14C64C94A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630488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90" name="Line 161">
            <a:extLst>
              <a:ext uri="{FF2B5EF4-FFF2-40B4-BE49-F238E27FC236}">
                <a16:creationId xmlns:a16="http://schemas.microsoft.com/office/drawing/2014/main" id="{3F51A244-3F4D-CA60-D962-6CCE24803E69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3188" y="503396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91" name="Line 162">
            <a:extLst>
              <a:ext uri="{FF2B5EF4-FFF2-40B4-BE49-F238E27FC236}">
                <a16:creationId xmlns:a16="http://schemas.microsoft.com/office/drawing/2014/main" id="{EBB11527-A310-7E6E-47DA-4A390C767C68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3188" y="505142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92" name="Line 163">
            <a:extLst>
              <a:ext uri="{FF2B5EF4-FFF2-40B4-BE49-F238E27FC236}">
                <a16:creationId xmlns:a16="http://schemas.microsoft.com/office/drawing/2014/main" id="{9143060C-CB4E-9FC0-D8A7-F98A63D0966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3188" y="5068888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93" name="Line 164">
            <a:extLst>
              <a:ext uri="{FF2B5EF4-FFF2-40B4-BE49-F238E27FC236}">
                <a16:creationId xmlns:a16="http://schemas.microsoft.com/office/drawing/2014/main" id="{EB50D0A6-C819-2419-9540-93DAB20C2A2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3188" y="508476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94" name="Line 165">
            <a:extLst>
              <a:ext uri="{FF2B5EF4-FFF2-40B4-BE49-F238E27FC236}">
                <a16:creationId xmlns:a16="http://schemas.microsoft.com/office/drawing/2014/main" id="{93172101-9F2B-3DE3-3368-B58A945376E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3188" y="510222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95" name="Line 166">
            <a:extLst>
              <a:ext uri="{FF2B5EF4-FFF2-40B4-BE49-F238E27FC236}">
                <a16:creationId xmlns:a16="http://schemas.microsoft.com/office/drawing/2014/main" id="{87A026CD-D2FC-1E2C-0F2E-7FB9B60DA0B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3188" y="5119688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96" name="Line 167">
            <a:extLst>
              <a:ext uri="{FF2B5EF4-FFF2-40B4-BE49-F238E27FC236}">
                <a16:creationId xmlns:a16="http://schemas.microsoft.com/office/drawing/2014/main" id="{5D4675AE-FFD9-28A1-943A-CE275098127E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3188" y="5137150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97" name="Line 168">
            <a:extLst>
              <a:ext uri="{FF2B5EF4-FFF2-40B4-BE49-F238E27FC236}">
                <a16:creationId xmlns:a16="http://schemas.microsoft.com/office/drawing/2014/main" id="{82726AA5-22D1-97CF-C73C-8258F0F39649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3188" y="515302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98" name="Line 169">
            <a:extLst>
              <a:ext uri="{FF2B5EF4-FFF2-40B4-BE49-F238E27FC236}">
                <a16:creationId xmlns:a16="http://schemas.microsoft.com/office/drawing/2014/main" id="{E1DCA200-BAC8-7D55-0BE1-32BF23B12A06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3188" y="517048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199" name="Line 170">
            <a:extLst>
              <a:ext uri="{FF2B5EF4-FFF2-40B4-BE49-F238E27FC236}">
                <a16:creationId xmlns:a16="http://schemas.microsoft.com/office/drawing/2014/main" id="{932583F0-0E5A-2A93-7B9C-1C5B6021A06D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3188" y="5187950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00" name="Line 171">
            <a:extLst>
              <a:ext uri="{FF2B5EF4-FFF2-40B4-BE49-F238E27FC236}">
                <a16:creationId xmlns:a16="http://schemas.microsoft.com/office/drawing/2014/main" id="{5BD70EDE-7B4F-182E-4A97-18B7441FB1FB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3188" y="520382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01" name="Line 172">
            <a:extLst>
              <a:ext uri="{FF2B5EF4-FFF2-40B4-BE49-F238E27FC236}">
                <a16:creationId xmlns:a16="http://schemas.microsoft.com/office/drawing/2014/main" id="{E9EBE955-4176-9EDD-26B4-F7CDCF0469E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3188" y="522128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02" name="Line 173">
            <a:extLst>
              <a:ext uri="{FF2B5EF4-FFF2-40B4-BE49-F238E27FC236}">
                <a16:creationId xmlns:a16="http://schemas.microsoft.com/office/drawing/2014/main" id="{CCED2C26-79A8-E24A-FEA5-BB0540E172FD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3188" y="523875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03" name="Line 174">
            <a:extLst>
              <a:ext uri="{FF2B5EF4-FFF2-40B4-BE49-F238E27FC236}">
                <a16:creationId xmlns:a16="http://schemas.microsoft.com/office/drawing/2014/main" id="{8614DEEB-983D-CCB7-3286-D66B83160F7E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3188" y="5256213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04" name="Line 175">
            <a:extLst>
              <a:ext uri="{FF2B5EF4-FFF2-40B4-BE49-F238E27FC236}">
                <a16:creationId xmlns:a16="http://schemas.microsoft.com/office/drawing/2014/main" id="{2BFC39E0-2872-B087-9EAF-74ED7BF8A58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3188" y="527208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05" name="Line 176">
            <a:extLst>
              <a:ext uri="{FF2B5EF4-FFF2-40B4-BE49-F238E27FC236}">
                <a16:creationId xmlns:a16="http://schemas.microsoft.com/office/drawing/2014/main" id="{D5E6DD5A-6AE8-D9D2-A4CE-26037493AC6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3188" y="528955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06" name="Line 177">
            <a:extLst>
              <a:ext uri="{FF2B5EF4-FFF2-40B4-BE49-F238E27FC236}">
                <a16:creationId xmlns:a16="http://schemas.microsoft.com/office/drawing/2014/main" id="{BF4F7E5A-DDA4-3371-959D-E7998881C3BF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3188" y="5307013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07" name="Line 178">
            <a:extLst>
              <a:ext uri="{FF2B5EF4-FFF2-40B4-BE49-F238E27FC236}">
                <a16:creationId xmlns:a16="http://schemas.microsoft.com/office/drawing/2014/main" id="{1AA11C61-03A4-4AB9-A1F2-601D9F308DDE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3188" y="532288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08" name="Line 179">
            <a:extLst>
              <a:ext uri="{FF2B5EF4-FFF2-40B4-BE49-F238E27FC236}">
                <a16:creationId xmlns:a16="http://schemas.microsoft.com/office/drawing/2014/main" id="{F6AD95B5-1F72-6944-E5D4-9705981C7DA8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3188" y="534035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09" name="Line 180">
            <a:extLst>
              <a:ext uri="{FF2B5EF4-FFF2-40B4-BE49-F238E27FC236}">
                <a16:creationId xmlns:a16="http://schemas.microsoft.com/office/drawing/2014/main" id="{2C07368A-40F7-1046-C797-78833932B95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3188" y="535781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10" name="Line 181">
            <a:extLst>
              <a:ext uri="{FF2B5EF4-FFF2-40B4-BE49-F238E27FC236}">
                <a16:creationId xmlns:a16="http://schemas.microsoft.com/office/drawing/2014/main" id="{7A863171-C837-2620-F1A8-DD984674E52D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3188" y="5375275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11" name="Line 182">
            <a:extLst>
              <a:ext uri="{FF2B5EF4-FFF2-40B4-BE49-F238E27FC236}">
                <a16:creationId xmlns:a16="http://schemas.microsoft.com/office/drawing/2014/main" id="{B85D9BEE-1AA5-373F-5311-D689D7240C23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3188" y="539115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12" name="Line 183">
            <a:extLst>
              <a:ext uri="{FF2B5EF4-FFF2-40B4-BE49-F238E27FC236}">
                <a16:creationId xmlns:a16="http://schemas.microsoft.com/office/drawing/2014/main" id="{EBE8A223-C48F-A149-97D5-F011C111AC8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38425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13" name="Line 184">
            <a:extLst>
              <a:ext uri="{FF2B5EF4-FFF2-40B4-BE49-F238E27FC236}">
                <a16:creationId xmlns:a16="http://schemas.microsoft.com/office/drawing/2014/main" id="{E6C8557F-59ED-EEB3-02C9-22834265570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20963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14" name="Line 185">
            <a:extLst>
              <a:ext uri="{FF2B5EF4-FFF2-40B4-BE49-F238E27FC236}">
                <a16:creationId xmlns:a16="http://schemas.microsoft.com/office/drawing/2014/main" id="{7DFA550E-1BC3-CAFE-DFE2-3A743370115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05088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15" name="Line 186">
            <a:extLst>
              <a:ext uri="{FF2B5EF4-FFF2-40B4-BE49-F238E27FC236}">
                <a16:creationId xmlns:a16="http://schemas.microsoft.com/office/drawing/2014/main" id="{82FCF057-ACBB-DCA5-A454-5A2D43C2A02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87625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16" name="Line 187">
            <a:extLst>
              <a:ext uri="{FF2B5EF4-FFF2-40B4-BE49-F238E27FC236}">
                <a16:creationId xmlns:a16="http://schemas.microsoft.com/office/drawing/2014/main" id="{754101B1-C80B-A4EB-CFAD-9455683C2BB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70163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17" name="Line 188">
            <a:extLst>
              <a:ext uri="{FF2B5EF4-FFF2-40B4-BE49-F238E27FC236}">
                <a16:creationId xmlns:a16="http://schemas.microsoft.com/office/drawing/2014/main" id="{37DA0602-55F8-6E8A-DBCD-F44283830AE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52700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18" name="Line 189">
            <a:extLst>
              <a:ext uri="{FF2B5EF4-FFF2-40B4-BE49-F238E27FC236}">
                <a16:creationId xmlns:a16="http://schemas.microsoft.com/office/drawing/2014/main" id="{E5BC7DCB-6CE0-FD63-C41C-6DB5CCF1868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36825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19" name="Line 190">
            <a:extLst>
              <a:ext uri="{FF2B5EF4-FFF2-40B4-BE49-F238E27FC236}">
                <a16:creationId xmlns:a16="http://schemas.microsoft.com/office/drawing/2014/main" id="{119BEE89-EE27-B1C1-0A4B-6A4EDC84CE8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9363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20" name="Line 191">
            <a:extLst>
              <a:ext uri="{FF2B5EF4-FFF2-40B4-BE49-F238E27FC236}">
                <a16:creationId xmlns:a16="http://schemas.microsoft.com/office/drawing/2014/main" id="{1D16BF24-C470-565D-507C-DCC180BA2A2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01900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21" name="Line 192">
            <a:extLst>
              <a:ext uri="{FF2B5EF4-FFF2-40B4-BE49-F238E27FC236}">
                <a16:creationId xmlns:a16="http://schemas.microsoft.com/office/drawing/2014/main" id="{B8608A4C-FCC2-FA5C-1B99-50E8543BAB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84438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22" name="Line 193">
            <a:extLst>
              <a:ext uri="{FF2B5EF4-FFF2-40B4-BE49-F238E27FC236}">
                <a16:creationId xmlns:a16="http://schemas.microsoft.com/office/drawing/2014/main" id="{2C98987A-0D39-3DC4-596E-3375A0D7DF8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68563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23" name="Line 194">
            <a:extLst>
              <a:ext uri="{FF2B5EF4-FFF2-40B4-BE49-F238E27FC236}">
                <a16:creationId xmlns:a16="http://schemas.microsoft.com/office/drawing/2014/main" id="{C3203176-DA90-07C8-42D1-347336559A3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51100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24" name="Line 195">
            <a:extLst>
              <a:ext uri="{FF2B5EF4-FFF2-40B4-BE49-F238E27FC236}">
                <a16:creationId xmlns:a16="http://schemas.microsoft.com/office/drawing/2014/main" id="{22ED4B85-8E97-E8E1-3B71-6D98795DE8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33638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25" name="Line 196">
            <a:extLst>
              <a:ext uri="{FF2B5EF4-FFF2-40B4-BE49-F238E27FC236}">
                <a16:creationId xmlns:a16="http://schemas.microsoft.com/office/drawing/2014/main" id="{E9E648B5-3AE1-46A4-B70D-E7BA7364F5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16175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26" name="Line 197">
            <a:extLst>
              <a:ext uri="{FF2B5EF4-FFF2-40B4-BE49-F238E27FC236}">
                <a16:creationId xmlns:a16="http://schemas.microsoft.com/office/drawing/2014/main" id="{3AFFC3D6-4814-F87C-5F30-B849728358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00300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27" name="Line 198">
            <a:extLst>
              <a:ext uri="{FF2B5EF4-FFF2-40B4-BE49-F238E27FC236}">
                <a16:creationId xmlns:a16="http://schemas.microsoft.com/office/drawing/2014/main" id="{CD0CE771-4D80-4A85-7E58-5A9E6C0C412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82838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28" name="Line 199">
            <a:extLst>
              <a:ext uri="{FF2B5EF4-FFF2-40B4-BE49-F238E27FC236}">
                <a16:creationId xmlns:a16="http://schemas.microsoft.com/office/drawing/2014/main" id="{915D9246-3D85-05F9-0B9E-07364EA88D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5375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29" name="Line 200">
            <a:extLst>
              <a:ext uri="{FF2B5EF4-FFF2-40B4-BE49-F238E27FC236}">
                <a16:creationId xmlns:a16="http://schemas.microsoft.com/office/drawing/2014/main" id="{E307409A-339F-8019-D1E6-F322124AD9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47913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30" name="Line 201">
            <a:extLst>
              <a:ext uri="{FF2B5EF4-FFF2-40B4-BE49-F238E27FC236}">
                <a16:creationId xmlns:a16="http://schemas.microsoft.com/office/drawing/2014/main" id="{F830B7EB-7D57-C3BA-3434-23B6C706E3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32038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31" name="Line 202">
            <a:extLst>
              <a:ext uri="{FF2B5EF4-FFF2-40B4-BE49-F238E27FC236}">
                <a16:creationId xmlns:a16="http://schemas.microsoft.com/office/drawing/2014/main" id="{D96569DC-09B4-F692-FFE9-48293E87E5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14575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32" name="Line 203">
            <a:extLst>
              <a:ext uri="{FF2B5EF4-FFF2-40B4-BE49-F238E27FC236}">
                <a16:creationId xmlns:a16="http://schemas.microsoft.com/office/drawing/2014/main" id="{7F31CB61-5C55-1E9F-0B5B-834B0FDB25C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97113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33" name="Line 204">
            <a:extLst>
              <a:ext uri="{FF2B5EF4-FFF2-40B4-BE49-F238E27FC236}">
                <a16:creationId xmlns:a16="http://schemas.microsoft.com/office/drawing/2014/main" id="{4877C4EA-1F0A-07A0-AA63-5B64B71D10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79650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34" name="Line 205">
            <a:extLst>
              <a:ext uri="{FF2B5EF4-FFF2-40B4-BE49-F238E27FC236}">
                <a16:creationId xmlns:a16="http://schemas.microsoft.com/office/drawing/2014/main" id="{6732395C-7E60-E037-55F3-37F3D15E1B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63775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35" name="Line 206">
            <a:extLst>
              <a:ext uri="{FF2B5EF4-FFF2-40B4-BE49-F238E27FC236}">
                <a16:creationId xmlns:a16="http://schemas.microsoft.com/office/drawing/2014/main" id="{B7D47050-4554-D9E0-1111-43A444D2608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46313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36" name="Line 207">
            <a:extLst>
              <a:ext uri="{FF2B5EF4-FFF2-40B4-BE49-F238E27FC236}">
                <a16:creationId xmlns:a16="http://schemas.microsoft.com/office/drawing/2014/main" id="{62916D9F-9408-121C-C581-EB40E34F81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28850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37" name="Line 208">
            <a:extLst>
              <a:ext uri="{FF2B5EF4-FFF2-40B4-BE49-F238E27FC236}">
                <a16:creationId xmlns:a16="http://schemas.microsoft.com/office/drawing/2014/main" id="{9138EA32-87F3-472D-ACB6-F18011AB0CC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11388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38" name="Line 209">
            <a:extLst>
              <a:ext uri="{FF2B5EF4-FFF2-40B4-BE49-F238E27FC236}">
                <a16:creationId xmlns:a16="http://schemas.microsoft.com/office/drawing/2014/main" id="{4002683C-9D97-098C-FD2B-C8841F641C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95513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39" name="Line 210">
            <a:extLst>
              <a:ext uri="{FF2B5EF4-FFF2-40B4-BE49-F238E27FC236}">
                <a16:creationId xmlns:a16="http://schemas.microsoft.com/office/drawing/2014/main" id="{86D630C2-15B1-187C-E035-629F8A437A8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78050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40" name="Line 211">
            <a:extLst>
              <a:ext uri="{FF2B5EF4-FFF2-40B4-BE49-F238E27FC236}">
                <a16:creationId xmlns:a16="http://schemas.microsoft.com/office/drawing/2014/main" id="{F6E5966E-EF6D-F9D3-BF25-F165B58AC4A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60588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41" name="Line 212">
            <a:extLst>
              <a:ext uri="{FF2B5EF4-FFF2-40B4-BE49-F238E27FC236}">
                <a16:creationId xmlns:a16="http://schemas.microsoft.com/office/drawing/2014/main" id="{B2DC7001-EE37-26B1-7B7A-83C7D2D191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43125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42" name="Line 213">
            <a:extLst>
              <a:ext uri="{FF2B5EF4-FFF2-40B4-BE49-F238E27FC236}">
                <a16:creationId xmlns:a16="http://schemas.microsoft.com/office/drawing/2014/main" id="{4DC3FA83-C5D5-98D9-D310-A4A0FE7B198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27250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43" name="Line 214">
            <a:extLst>
              <a:ext uri="{FF2B5EF4-FFF2-40B4-BE49-F238E27FC236}">
                <a16:creationId xmlns:a16="http://schemas.microsoft.com/office/drawing/2014/main" id="{074807E4-C72F-7736-DFF8-B355243C6E8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09788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44" name="Line 215">
            <a:extLst>
              <a:ext uri="{FF2B5EF4-FFF2-40B4-BE49-F238E27FC236}">
                <a16:creationId xmlns:a16="http://schemas.microsoft.com/office/drawing/2014/main" id="{CC7383C8-B790-3E26-ACEC-6979DBA84C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01850" y="5399088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45" name="Line 216">
            <a:extLst>
              <a:ext uri="{FF2B5EF4-FFF2-40B4-BE49-F238E27FC236}">
                <a16:creationId xmlns:a16="http://schemas.microsoft.com/office/drawing/2014/main" id="{DBF5AF41-5DF5-9622-14A2-4BA5DB147F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01850" y="537686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46" name="Line 217">
            <a:extLst>
              <a:ext uri="{FF2B5EF4-FFF2-40B4-BE49-F238E27FC236}">
                <a16:creationId xmlns:a16="http://schemas.microsoft.com/office/drawing/2014/main" id="{80A56ACF-11D5-F596-2759-5BCA53076A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01850" y="535940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47" name="Line 218">
            <a:extLst>
              <a:ext uri="{FF2B5EF4-FFF2-40B4-BE49-F238E27FC236}">
                <a16:creationId xmlns:a16="http://schemas.microsoft.com/office/drawing/2014/main" id="{129585A8-5E7E-7E6F-19B2-77803825A2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01850" y="5348288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48" name="Line 219">
            <a:extLst>
              <a:ext uri="{FF2B5EF4-FFF2-40B4-BE49-F238E27FC236}">
                <a16:creationId xmlns:a16="http://schemas.microsoft.com/office/drawing/2014/main" id="{D7138785-B475-53D6-D29E-BE6004462E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01850" y="5330825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49" name="Line 220">
            <a:extLst>
              <a:ext uri="{FF2B5EF4-FFF2-40B4-BE49-F238E27FC236}">
                <a16:creationId xmlns:a16="http://schemas.microsoft.com/office/drawing/2014/main" id="{807E5A31-B849-3701-87DF-15194BA2EB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01850" y="530860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50" name="Line 221">
            <a:extLst>
              <a:ext uri="{FF2B5EF4-FFF2-40B4-BE49-F238E27FC236}">
                <a16:creationId xmlns:a16="http://schemas.microsoft.com/office/drawing/2014/main" id="{4584F131-0300-4C6B-C45F-D7976195614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01850" y="529113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51" name="Line 222">
            <a:extLst>
              <a:ext uri="{FF2B5EF4-FFF2-40B4-BE49-F238E27FC236}">
                <a16:creationId xmlns:a16="http://schemas.microsoft.com/office/drawing/2014/main" id="{8DC82FA9-4E38-C4CF-AD1F-B97B674B60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01850" y="5280025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52" name="Line 223">
            <a:extLst>
              <a:ext uri="{FF2B5EF4-FFF2-40B4-BE49-F238E27FC236}">
                <a16:creationId xmlns:a16="http://schemas.microsoft.com/office/drawing/2014/main" id="{AEC6547C-497E-9DB1-DE81-C6D9A70F92A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01850" y="525780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53" name="Line 224">
            <a:extLst>
              <a:ext uri="{FF2B5EF4-FFF2-40B4-BE49-F238E27FC236}">
                <a16:creationId xmlns:a16="http://schemas.microsoft.com/office/drawing/2014/main" id="{6EA38071-5ABF-E89C-2C6B-F2AD75ADBB3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01850" y="524033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54" name="Line 225">
            <a:extLst>
              <a:ext uri="{FF2B5EF4-FFF2-40B4-BE49-F238E27FC236}">
                <a16:creationId xmlns:a16="http://schemas.microsoft.com/office/drawing/2014/main" id="{70A47E6A-D6A0-7C43-EDE4-BD6ED58873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01850" y="522287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55" name="Line 226">
            <a:extLst>
              <a:ext uri="{FF2B5EF4-FFF2-40B4-BE49-F238E27FC236}">
                <a16:creationId xmlns:a16="http://schemas.microsoft.com/office/drawing/2014/main" id="{0B7325DA-1E76-ED50-B7FF-65AE09180D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01850" y="5211763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56" name="Line 227">
            <a:extLst>
              <a:ext uri="{FF2B5EF4-FFF2-40B4-BE49-F238E27FC236}">
                <a16:creationId xmlns:a16="http://schemas.microsoft.com/office/drawing/2014/main" id="{D3981B1D-B0DC-0DCB-5AB1-1ACB8EE6878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01850" y="518953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57" name="Line 228">
            <a:extLst>
              <a:ext uri="{FF2B5EF4-FFF2-40B4-BE49-F238E27FC236}">
                <a16:creationId xmlns:a16="http://schemas.microsoft.com/office/drawing/2014/main" id="{FCC78893-6F38-27CE-B13D-272465F0F7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01850" y="517207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58" name="Line 229">
            <a:extLst>
              <a:ext uri="{FF2B5EF4-FFF2-40B4-BE49-F238E27FC236}">
                <a16:creationId xmlns:a16="http://schemas.microsoft.com/office/drawing/2014/main" id="{B6A9DC21-BC43-4379-235E-1F65494D264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01850" y="5160963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59" name="Line 230">
            <a:extLst>
              <a:ext uri="{FF2B5EF4-FFF2-40B4-BE49-F238E27FC236}">
                <a16:creationId xmlns:a16="http://schemas.microsoft.com/office/drawing/2014/main" id="{92481868-AE77-391A-FB54-2235902C88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01850" y="5143500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60" name="Line 231">
            <a:extLst>
              <a:ext uri="{FF2B5EF4-FFF2-40B4-BE49-F238E27FC236}">
                <a16:creationId xmlns:a16="http://schemas.microsoft.com/office/drawing/2014/main" id="{F19D6C63-E618-6224-D78E-0E9CCBF1BF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01850" y="512127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61" name="Line 232">
            <a:extLst>
              <a:ext uri="{FF2B5EF4-FFF2-40B4-BE49-F238E27FC236}">
                <a16:creationId xmlns:a16="http://schemas.microsoft.com/office/drawing/2014/main" id="{FEA3F446-3619-131F-1158-2E1C9530666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01850" y="510381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62" name="Line 233">
            <a:extLst>
              <a:ext uri="{FF2B5EF4-FFF2-40B4-BE49-F238E27FC236}">
                <a16:creationId xmlns:a16="http://schemas.microsoft.com/office/drawing/2014/main" id="{D6EAD18B-4992-8DBE-C876-A23B6620FEE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01850" y="5092700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63" name="Line 234">
            <a:extLst>
              <a:ext uri="{FF2B5EF4-FFF2-40B4-BE49-F238E27FC236}">
                <a16:creationId xmlns:a16="http://schemas.microsoft.com/office/drawing/2014/main" id="{E93B686C-DBB2-C9BF-178D-AF66A901165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01850" y="507047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64" name="Line 235">
            <a:extLst>
              <a:ext uri="{FF2B5EF4-FFF2-40B4-BE49-F238E27FC236}">
                <a16:creationId xmlns:a16="http://schemas.microsoft.com/office/drawing/2014/main" id="{19F7229A-2A09-C4E6-B5C8-E0267A98E33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01850" y="505301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65" name="Line 236">
            <a:extLst>
              <a:ext uri="{FF2B5EF4-FFF2-40B4-BE49-F238E27FC236}">
                <a16:creationId xmlns:a16="http://schemas.microsoft.com/office/drawing/2014/main" id="{9978F40B-165D-E234-CE6A-C594D2F9AE3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01850" y="503555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66" name="Freeform 233">
            <a:extLst>
              <a:ext uri="{FF2B5EF4-FFF2-40B4-BE49-F238E27FC236}">
                <a16:creationId xmlns:a16="http://schemas.microsoft.com/office/drawing/2014/main" id="{6581EBFF-D8C8-F14A-EEB9-FF325877BEC5}"/>
              </a:ext>
            </a:extLst>
          </p:cNvPr>
          <p:cNvSpPr>
            <a:spLocks/>
          </p:cNvSpPr>
          <p:nvPr/>
        </p:nvSpPr>
        <p:spPr bwMode="auto">
          <a:xfrm>
            <a:off x="836613" y="5994400"/>
            <a:ext cx="461962" cy="384175"/>
          </a:xfrm>
          <a:custGeom>
            <a:avLst/>
            <a:gdLst>
              <a:gd name="T0" fmla="*/ 0 w 291"/>
              <a:gd name="T1" fmla="*/ 2147483646 h 242"/>
              <a:gd name="T2" fmla="*/ 0 w 291"/>
              <a:gd name="T3" fmla="*/ 0 h 242"/>
              <a:gd name="T4" fmla="*/ 2147483646 w 291"/>
              <a:gd name="T5" fmla="*/ 0 h 242"/>
              <a:gd name="T6" fmla="*/ 2147483646 w 291"/>
              <a:gd name="T7" fmla="*/ 2147483646 h 242"/>
              <a:gd name="T8" fmla="*/ 0 w 291"/>
              <a:gd name="T9" fmla="*/ 2147483646 h 2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1" h="242">
                <a:moveTo>
                  <a:pt x="0" y="241"/>
                </a:moveTo>
                <a:lnTo>
                  <a:pt x="0" y="0"/>
                </a:lnTo>
                <a:lnTo>
                  <a:pt x="290" y="0"/>
                </a:lnTo>
                <a:lnTo>
                  <a:pt x="290" y="241"/>
                </a:lnTo>
                <a:lnTo>
                  <a:pt x="0" y="241"/>
                </a:lnTo>
              </a:path>
            </a:pathLst>
          </a:custGeom>
          <a:noFill/>
          <a:ln w="12700" cap="rnd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67" name="Freeform 234">
            <a:extLst>
              <a:ext uri="{FF2B5EF4-FFF2-40B4-BE49-F238E27FC236}">
                <a16:creationId xmlns:a16="http://schemas.microsoft.com/office/drawing/2014/main" id="{CCB05E8E-2F49-4992-D5FA-F2755D64218C}"/>
              </a:ext>
            </a:extLst>
          </p:cNvPr>
          <p:cNvSpPr>
            <a:spLocks/>
          </p:cNvSpPr>
          <p:nvPr/>
        </p:nvSpPr>
        <p:spPr bwMode="auto">
          <a:xfrm>
            <a:off x="3563938" y="5030788"/>
            <a:ext cx="542925" cy="379412"/>
          </a:xfrm>
          <a:custGeom>
            <a:avLst/>
            <a:gdLst>
              <a:gd name="T0" fmla="*/ 0 w 342"/>
              <a:gd name="T1" fmla="*/ 0 h 239"/>
              <a:gd name="T2" fmla="*/ 2147483646 w 342"/>
              <a:gd name="T3" fmla="*/ 0 h 239"/>
              <a:gd name="T4" fmla="*/ 2147483646 w 342"/>
              <a:gd name="T5" fmla="*/ 2147483646 h 239"/>
              <a:gd name="T6" fmla="*/ 0 w 342"/>
              <a:gd name="T7" fmla="*/ 2147483646 h 239"/>
              <a:gd name="T8" fmla="*/ 0 w 342"/>
              <a:gd name="T9" fmla="*/ 0 h 2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2" h="239">
                <a:moveTo>
                  <a:pt x="0" y="0"/>
                </a:moveTo>
                <a:lnTo>
                  <a:pt x="341" y="0"/>
                </a:lnTo>
                <a:lnTo>
                  <a:pt x="341" y="238"/>
                </a:lnTo>
                <a:lnTo>
                  <a:pt x="0" y="238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68" name="Freeform 235">
            <a:extLst>
              <a:ext uri="{FF2B5EF4-FFF2-40B4-BE49-F238E27FC236}">
                <a16:creationId xmlns:a16="http://schemas.microsoft.com/office/drawing/2014/main" id="{8F60C4DD-DC77-4894-5C52-9DA7E4B064D1}"/>
              </a:ext>
            </a:extLst>
          </p:cNvPr>
          <p:cNvSpPr>
            <a:spLocks/>
          </p:cNvSpPr>
          <p:nvPr/>
        </p:nvSpPr>
        <p:spPr bwMode="auto">
          <a:xfrm>
            <a:off x="3563938" y="5030788"/>
            <a:ext cx="542925" cy="379412"/>
          </a:xfrm>
          <a:custGeom>
            <a:avLst/>
            <a:gdLst>
              <a:gd name="T0" fmla="*/ 0 w 342"/>
              <a:gd name="T1" fmla="*/ 0 h 239"/>
              <a:gd name="T2" fmla="*/ 2147483646 w 342"/>
              <a:gd name="T3" fmla="*/ 0 h 239"/>
              <a:gd name="T4" fmla="*/ 2147483646 w 342"/>
              <a:gd name="T5" fmla="*/ 2147483646 h 239"/>
              <a:gd name="T6" fmla="*/ 0 w 342"/>
              <a:gd name="T7" fmla="*/ 2147483646 h 239"/>
              <a:gd name="T8" fmla="*/ 0 w 342"/>
              <a:gd name="T9" fmla="*/ 0 h 2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42" h="239">
                <a:moveTo>
                  <a:pt x="0" y="0"/>
                </a:moveTo>
                <a:lnTo>
                  <a:pt x="341" y="0"/>
                </a:lnTo>
                <a:lnTo>
                  <a:pt x="341" y="238"/>
                </a:lnTo>
                <a:lnTo>
                  <a:pt x="0" y="238"/>
                </a:lnTo>
                <a:lnTo>
                  <a:pt x="0" y="0"/>
                </a:lnTo>
              </a:path>
            </a:pathLst>
          </a:custGeom>
          <a:blipFill dpi="0" rotWithShape="0">
            <a:blip r:embed="rId3"/>
            <a:srcRect/>
            <a:tile tx="0" ty="0" sx="100000" sy="100000" flip="none" algn="tl"/>
          </a:blip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69" name="Line 240">
            <a:extLst>
              <a:ext uri="{FF2B5EF4-FFF2-40B4-BE49-F238E27FC236}">
                <a16:creationId xmlns:a16="http://schemas.microsoft.com/office/drawing/2014/main" id="{D9C1CAF6-5D56-9726-2765-7A098C01AB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5024438"/>
            <a:ext cx="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70" name="Line 241">
            <a:extLst>
              <a:ext uri="{FF2B5EF4-FFF2-40B4-BE49-F238E27FC236}">
                <a16:creationId xmlns:a16="http://schemas.microsoft.com/office/drawing/2014/main" id="{B679C721-0F60-359C-F6F9-63FC0AE341DD}"/>
              </a:ext>
            </a:extLst>
          </p:cNvPr>
          <p:cNvSpPr>
            <a:spLocks noChangeShapeType="1"/>
          </p:cNvSpPr>
          <p:nvPr/>
        </p:nvSpPr>
        <p:spPr bwMode="auto">
          <a:xfrm>
            <a:off x="3563938" y="5030788"/>
            <a:ext cx="15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71" name="Line 242">
            <a:extLst>
              <a:ext uri="{FF2B5EF4-FFF2-40B4-BE49-F238E27FC236}">
                <a16:creationId xmlns:a16="http://schemas.microsoft.com/office/drawing/2014/main" id="{5BB50D12-A20B-8D43-70EB-2B777CBC0539}"/>
              </a:ext>
            </a:extLst>
          </p:cNvPr>
          <p:cNvSpPr>
            <a:spLocks noChangeShapeType="1"/>
          </p:cNvSpPr>
          <p:nvPr/>
        </p:nvSpPr>
        <p:spPr bwMode="auto">
          <a:xfrm>
            <a:off x="3563938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72" name="Line 243">
            <a:extLst>
              <a:ext uri="{FF2B5EF4-FFF2-40B4-BE49-F238E27FC236}">
                <a16:creationId xmlns:a16="http://schemas.microsoft.com/office/drawing/2014/main" id="{D294DCF1-CB33-B916-08A4-5BF9EED85275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73" name="Line 244">
            <a:extLst>
              <a:ext uri="{FF2B5EF4-FFF2-40B4-BE49-F238E27FC236}">
                <a16:creationId xmlns:a16="http://schemas.microsoft.com/office/drawing/2014/main" id="{D3AD57FC-85C4-0CD2-30BB-B89BC87B7CF8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8863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74" name="Line 245">
            <a:extLst>
              <a:ext uri="{FF2B5EF4-FFF2-40B4-BE49-F238E27FC236}">
                <a16:creationId xmlns:a16="http://schemas.microsoft.com/office/drawing/2014/main" id="{50E0CDF3-F2AB-BC07-1C2D-9E266E740CF7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4738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75" name="Line 246">
            <a:extLst>
              <a:ext uri="{FF2B5EF4-FFF2-40B4-BE49-F238E27FC236}">
                <a16:creationId xmlns:a16="http://schemas.microsoft.com/office/drawing/2014/main" id="{E1596AA0-A837-092F-46D1-79F12FB2B4CC}"/>
              </a:ext>
            </a:extLst>
          </p:cNvPr>
          <p:cNvSpPr>
            <a:spLocks noChangeShapeType="1"/>
          </p:cNvSpPr>
          <p:nvPr/>
        </p:nvSpPr>
        <p:spPr bwMode="auto">
          <a:xfrm>
            <a:off x="3632200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76" name="Line 247">
            <a:extLst>
              <a:ext uri="{FF2B5EF4-FFF2-40B4-BE49-F238E27FC236}">
                <a16:creationId xmlns:a16="http://schemas.microsoft.com/office/drawing/2014/main" id="{EFDF817A-2C0D-E8E2-432A-EFA7D5EFCF69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77" name="Line 248">
            <a:extLst>
              <a:ext uri="{FF2B5EF4-FFF2-40B4-BE49-F238E27FC236}">
                <a16:creationId xmlns:a16="http://schemas.microsoft.com/office/drawing/2014/main" id="{4EFA5BCC-0446-BE13-FDE4-B23420B8F9C4}"/>
              </a:ext>
            </a:extLst>
          </p:cNvPr>
          <p:cNvSpPr>
            <a:spLocks noChangeShapeType="1"/>
          </p:cNvSpPr>
          <p:nvPr/>
        </p:nvSpPr>
        <p:spPr bwMode="auto">
          <a:xfrm>
            <a:off x="3667125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78" name="Line 249">
            <a:extLst>
              <a:ext uri="{FF2B5EF4-FFF2-40B4-BE49-F238E27FC236}">
                <a16:creationId xmlns:a16="http://schemas.microsoft.com/office/drawing/2014/main" id="{52F8E027-FAA6-B80D-88E7-F58227352BAA}"/>
              </a:ext>
            </a:extLst>
          </p:cNvPr>
          <p:cNvSpPr>
            <a:spLocks noChangeShapeType="1"/>
          </p:cNvSpPr>
          <p:nvPr/>
        </p:nvSpPr>
        <p:spPr bwMode="auto">
          <a:xfrm>
            <a:off x="3683000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79" name="Line 250">
            <a:extLst>
              <a:ext uri="{FF2B5EF4-FFF2-40B4-BE49-F238E27FC236}">
                <a16:creationId xmlns:a16="http://schemas.microsoft.com/office/drawing/2014/main" id="{A6086624-F279-5748-1B9F-9030DED39C57}"/>
              </a:ext>
            </a:extLst>
          </p:cNvPr>
          <p:cNvSpPr>
            <a:spLocks noChangeShapeType="1"/>
          </p:cNvSpPr>
          <p:nvPr/>
        </p:nvSpPr>
        <p:spPr bwMode="auto">
          <a:xfrm>
            <a:off x="3700463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80" name="Line 251">
            <a:extLst>
              <a:ext uri="{FF2B5EF4-FFF2-40B4-BE49-F238E27FC236}">
                <a16:creationId xmlns:a16="http://schemas.microsoft.com/office/drawing/2014/main" id="{ED76E38E-C42F-4633-6249-17F4F1EF36C2}"/>
              </a:ext>
            </a:extLst>
          </p:cNvPr>
          <p:cNvSpPr>
            <a:spLocks noChangeShapeType="1"/>
          </p:cNvSpPr>
          <p:nvPr/>
        </p:nvSpPr>
        <p:spPr bwMode="auto">
          <a:xfrm>
            <a:off x="3717925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81" name="Line 252">
            <a:extLst>
              <a:ext uri="{FF2B5EF4-FFF2-40B4-BE49-F238E27FC236}">
                <a16:creationId xmlns:a16="http://schemas.microsoft.com/office/drawing/2014/main" id="{062E5077-482F-082A-E953-5924C27A8293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5388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82" name="Line 253">
            <a:extLst>
              <a:ext uri="{FF2B5EF4-FFF2-40B4-BE49-F238E27FC236}">
                <a16:creationId xmlns:a16="http://schemas.microsoft.com/office/drawing/2014/main" id="{C6192EE0-4690-2960-8980-E364BB8BC79C}"/>
              </a:ext>
            </a:extLst>
          </p:cNvPr>
          <p:cNvSpPr>
            <a:spLocks noChangeShapeType="1"/>
          </p:cNvSpPr>
          <p:nvPr/>
        </p:nvSpPr>
        <p:spPr bwMode="auto">
          <a:xfrm>
            <a:off x="3751263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83" name="Line 254">
            <a:extLst>
              <a:ext uri="{FF2B5EF4-FFF2-40B4-BE49-F238E27FC236}">
                <a16:creationId xmlns:a16="http://schemas.microsoft.com/office/drawing/2014/main" id="{7413D19B-06DE-0EAE-7416-D35487B10D46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8725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84" name="Line 255">
            <a:extLst>
              <a:ext uri="{FF2B5EF4-FFF2-40B4-BE49-F238E27FC236}">
                <a16:creationId xmlns:a16="http://schemas.microsoft.com/office/drawing/2014/main" id="{CA6BF2FA-35B9-995F-B241-4ED37DBEFC66}"/>
              </a:ext>
            </a:extLst>
          </p:cNvPr>
          <p:cNvSpPr>
            <a:spLocks noChangeShapeType="1"/>
          </p:cNvSpPr>
          <p:nvPr/>
        </p:nvSpPr>
        <p:spPr bwMode="auto">
          <a:xfrm>
            <a:off x="3786188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85" name="Line 256">
            <a:extLst>
              <a:ext uri="{FF2B5EF4-FFF2-40B4-BE49-F238E27FC236}">
                <a16:creationId xmlns:a16="http://schemas.microsoft.com/office/drawing/2014/main" id="{8ADA2EB0-BE68-1B6F-2A28-36C1D7B7BE3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03650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86" name="Line 257">
            <a:extLst>
              <a:ext uri="{FF2B5EF4-FFF2-40B4-BE49-F238E27FC236}">
                <a16:creationId xmlns:a16="http://schemas.microsoft.com/office/drawing/2014/main" id="{8592F08D-1EDC-8B9B-C3E0-EC5ADAC00F7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9525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87" name="Line 258">
            <a:extLst>
              <a:ext uri="{FF2B5EF4-FFF2-40B4-BE49-F238E27FC236}">
                <a16:creationId xmlns:a16="http://schemas.microsoft.com/office/drawing/2014/main" id="{FA9B85A9-A67E-FE83-5B56-CAB24A13F01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36988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88" name="Line 259">
            <a:extLst>
              <a:ext uri="{FF2B5EF4-FFF2-40B4-BE49-F238E27FC236}">
                <a16:creationId xmlns:a16="http://schemas.microsoft.com/office/drawing/2014/main" id="{DE10AF1B-2950-3D70-C145-BC5A2300FD1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4450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89" name="Line 260">
            <a:extLst>
              <a:ext uri="{FF2B5EF4-FFF2-40B4-BE49-F238E27FC236}">
                <a16:creationId xmlns:a16="http://schemas.microsoft.com/office/drawing/2014/main" id="{05A91870-B647-E146-6B67-4FCC7467157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71913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90" name="Line 261">
            <a:extLst>
              <a:ext uri="{FF2B5EF4-FFF2-40B4-BE49-F238E27FC236}">
                <a16:creationId xmlns:a16="http://schemas.microsoft.com/office/drawing/2014/main" id="{900A0A27-AE34-BB81-A226-BEA12525BB9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7788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91" name="Line 262">
            <a:extLst>
              <a:ext uri="{FF2B5EF4-FFF2-40B4-BE49-F238E27FC236}">
                <a16:creationId xmlns:a16="http://schemas.microsoft.com/office/drawing/2014/main" id="{1E821D19-B943-72AD-40B1-2121D2FD54E9}"/>
              </a:ext>
            </a:extLst>
          </p:cNvPr>
          <p:cNvSpPr>
            <a:spLocks noChangeShapeType="1"/>
          </p:cNvSpPr>
          <p:nvPr/>
        </p:nvSpPr>
        <p:spPr bwMode="auto">
          <a:xfrm>
            <a:off x="3905250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92" name="Line 263">
            <a:extLst>
              <a:ext uri="{FF2B5EF4-FFF2-40B4-BE49-F238E27FC236}">
                <a16:creationId xmlns:a16="http://schemas.microsoft.com/office/drawing/2014/main" id="{C312F5EC-ADAC-9DEF-B58C-5F9079724C5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2713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93" name="Line 264">
            <a:extLst>
              <a:ext uri="{FF2B5EF4-FFF2-40B4-BE49-F238E27FC236}">
                <a16:creationId xmlns:a16="http://schemas.microsoft.com/office/drawing/2014/main" id="{F3BF542B-7DD4-3B9E-92BA-1513DC2704D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38588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94" name="Line 265">
            <a:extLst>
              <a:ext uri="{FF2B5EF4-FFF2-40B4-BE49-F238E27FC236}">
                <a16:creationId xmlns:a16="http://schemas.microsoft.com/office/drawing/2014/main" id="{D003EB51-D0DF-DFC1-491D-22F441D5982E}"/>
              </a:ext>
            </a:extLst>
          </p:cNvPr>
          <p:cNvSpPr>
            <a:spLocks noChangeShapeType="1"/>
          </p:cNvSpPr>
          <p:nvPr/>
        </p:nvSpPr>
        <p:spPr bwMode="auto">
          <a:xfrm>
            <a:off x="3956050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95" name="Line 266">
            <a:extLst>
              <a:ext uri="{FF2B5EF4-FFF2-40B4-BE49-F238E27FC236}">
                <a16:creationId xmlns:a16="http://schemas.microsoft.com/office/drawing/2014/main" id="{82C92065-7C85-600C-A5E5-2206AE942F0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3513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96" name="Line 267">
            <a:extLst>
              <a:ext uri="{FF2B5EF4-FFF2-40B4-BE49-F238E27FC236}">
                <a16:creationId xmlns:a16="http://schemas.microsoft.com/office/drawing/2014/main" id="{F10DAE5C-854D-7D80-6309-7C3B4B0638E8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0975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97" name="Line 268">
            <a:extLst>
              <a:ext uri="{FF2B5EF4-FFF2-40B4-BE49-F238E27FC236}">
                <a16:creationId xmlns:a16="http://schemas.microsoft.com/office/drawing/2014/main" id="{C4FE57A6-E073-F77D-EF4B-A5584AF6AC45}"/>
              </a:ext>
            </a:extLst>
          </p:cNvPr>
          <p:cNvSpPr>
            <a:spLocks noChangeShapeType="1"/>
          </p:cNvSpPr>
          <p:nvPr/>
        </p:nvSpPr>
        <p:spPr bwMode="auto">
          <a:xfrm>
            <a:off x="4006850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98" name="Line 269">
            <a:extLst>
              <a:ext uri="{FF2B5EF4-FFF2-40B4-BE49-F238E27FC236}">
                <a16:creationId xmlns:a16="http://schemas.microsoft.com/office/drawing/2014/main" id="{FD30A283-6DC1-C2DA-64BF-602C3BD69A15}"/>
              </a:ext>
            </a:extLst>
          </p:cNvPr>
          <p:cNvSpPr>
            <a:spLocks noChangeShapeType="1"/>
          </p:cNvSpPr>
          <p:nvPr/>
        </p:nvSpPr>
        <p:spPr bwMode="auto">
          <a:xfrm>
            <a:off x="4024313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299" name="Line 270">
            <a:extLst>
              <a:ext uri="{FF2B5EF4-FFF2-40B4-BE49-F238E27FC236}">
                <a16:creationId xmlns:a16="http://schemas.microsoft.com/office/drawing/2014/main" id="{9F37C021-43F1-3A65-337F-3491EAE9AFEA}"/>
              </a:ext>
            </a:extLst>
          </p:cNvPr>
          <p:cNvSpPr>
            <a:spLocks noChangeShapeType="1"/>
          </p:cNvSpPr>
          <p:nvPr/>
        </p:nvSpPr>
        <p:spPr bwMode="auto">
          <a:xfrm>
            <a:off x="4041775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00" name="Line 271">
            <a:extLst>
              <a:ext uri="{FF2B5EF4-FFF2-40B4-BE49-F238E27FC236}">
                <a16:creationId xmlns:a16="http://schemas.microsoft.com/office/drawing/2014/main" id="{E7BD19CB-F469-7A14-AA4B-FD4C3FB65547}"/>
              </a:ext>
            </a:extLst>
          </p:cNvPr>
          <p:cNvSpPr>
            <a:spLocks noChangeShapeType="1"/>
          </p:cNvSpPr>
          <p:nvPr/>
        </p:nvSpPr>
        <p:spPr bwMode="auto">
          <a:xfrm>
            <a:off x="4059238" y="5030788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01" name="Line 272">
            <a:extLst>
              <a:ext uri="{FF2B5EF4-FFF2-40B4-BE49-F238E27FC236}">
                <a16:creationId xmlns:a16="http://schemas.microsoft.com/office/drawing/2014/main" id="{E9A72788-9AE4-02B7-04D8-EF79D8FB1ACA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5113" y="5030788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02" name="Line 273">
            <a:extLst>
              <a:ext uri="{FF2B5EF4-FFF2-40B4-BE49-F238E27FC236}">
                <a16:creationId xmlns:a16="http://schemas.microsoft.com/office/drawing/2014/main" id="{ADA0187E-FFE6-0878-B2D6-8759DF6C055B}"/>
              </a:ext>
            </a:extLst>
          </p:cNvPr>
          <p:cNvSpPr>
            <a:spLocks noChangeShapeType="1"/>
          </p:cNvSpPr>
          <p:nvPr/>
        </p:nvSpPr>
        <p:spPr bwMode="auto">
          <a:xfrm>
            <a:off x="4092575" y="5030788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03" name="Line 274">
            <a:extLst>
              <a:ext uri="{FF2B5EF4-FFF2-40B4-BE49-F238E27FC236}">
                <a16:creationId xmlns:a16="http://schemas.microsoft.com/office/drawing/2014/main" id="{18327AF2-A734-97D9-16AC-4B91454145F4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5035550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04" name="Line 275">
            <a:extLst>
              <a:ext uri="{FF2B5EF4-FFF2-40B4-BE49-F238E27FC236}">
                <a16:creationId xmlns:a16="http://schemas.microsoft.com/office/drawing/2014/main" id="{27E01B97-C1C6-5EE7-CC97-66EE637EA53C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505142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05" name="Line 276">
            <a:extLst>
              <a:ext uri="{FF2B5EF4-FFF2-40B4-BE49-F238E27FC236}">
                <a16:creationId xmlns:a16="http://schemas.microsoft.com/office/drawing/2014/main" id="{38035C85-946A-5255-45D9-7B70D970EA72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506888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06" name="Line 277">
            <a:extLst>
              <a:ext uri="{FF2B5EF4-FFF2-40B4-BE49-F238E27FC236}">
                <a16:creationId xmlns:a16="http://schemas.microsoft.com/office/drawing/2014/main" id="{5844C6C9-54B2-6465-55CA-BF55EF37F91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508635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07" name="Line 278">
            <a:extLst>
              <a:ext uri="{FF2B5EF4-FFF2-40B4-BE49-F238E27FC236}">
                <a16:creationId xmlns:a16="http://schemas.microsoft.com/office/drawing/2014/main" id="{69CE94F6-502B-ECDF-8A8E-6B65C7CF519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5103813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08" name="Line 279">
            <a:extLst>
              <a:ext uri="{FF2B5EF4-FFF2-40B4-BE49-F238E27FC236}">
                <a16:creationId xmlns:a16="http://schemas.microsoft.com/office/drawing/2014/main" id="{278B2648-407B-570D-DF75-F32893AD5E5A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511968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09" name="Line 280">
            <a:extLst>
              <a:ext uri="{FF2B5EF4-FFF2-40B4-BE49-F238E27FC236}">
                <a16:creationId xmlns:a16="http://schemas.microsoft.com/office/drawing/2014/main" id="{73F20432-92C1-11E8-BCE4-3F035E5E4713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513715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10" name="Line 281">
            <a:extLst>
              <a:ext uri="{FF2B5EF4-FFF2-40B4-BE49-F238E27FC236}">
                <a16:creationId xmlns:a16="http://schemas.microsoft.com/office/drawing/2014/main" id="{EC24EC3D-6EF7-B392-2197-EBFC27D0CC7A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5154613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11" name="Line 282">
            <a:extLst>
              <a:ext uri="{FF2B5EF4-FFF2-40B4-BE49-F238E27FC236}">
                <a16:creationId xmlns:a16="http://schemas.microsoft.com/office/drawing/2014/main" id="{8E90B089-75D7-6744-E020-6A80F9764A9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5172075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12" name="Line 283">
            <a:extLst>
              <a:ext uri="{FF2B5EF4-FFF2-40B4-BE49-F238E27FC236}">
                <a16:creationId xmlns:a16="http://schemas.microsoft.com/office/drawing/2014/main" id="{5A52CA27-8A2C-AAF3-3F83-2399DD4A453B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518795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13" name="Line 284">
            <a:extLst>
              <a:ext uri="{FF2B5EF4-FFF2-40B4-BE49-F238E27FC236}">
                <a16:creationId xmlns:a16="http://schemas.microsoft.com/office/drawing/2014/main" id="{CD310E7C-EBF9-2338-4579-D5302ECB5356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520541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14" name="Line 285">
            <a:extLst>
              <a:ext uri="{FF2B5EF4-FFF2-40B4-BE49-F238E27FC236}">
                <a16:creationId xmlns:a16="http://schemas.microsoft.com/office/drawing/2014/main" id="{518B722A-7DD2-27D3-5B50-F3F4973462C6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5222875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15" name="Line 286">
            <a:extLst>
              <a:ext uri="{FF2B5EF4-FFF2-40B4-BE49-F238E27FC236}">
                <a16:creationId xmlns:a16="http://schemas.microsoft.com/office/drawing/2014/main" id="{912FAAE9-A333-F1B1-71DB-DF863A38B61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523875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16" name="Line 287">
            <a:extLst>
              <a:ext uri="{FF2B5EF4-FFF2-40B4-BE49-F238E27FC236}">
                <a16:creationId xmlns:a16="http://schemas.microsoft.com/office/drawing/2014/main" id="{DA2B5360-D31E-03CE-4412-219B14B8D44D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525621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17" name="Line 288">
            <a:extLst>
              <a:ext uri="{FF2B5EF4-FFF2-40B4-BE49-F238E27FC236}">
                <a16:creationId xmlns:a16="http://schemas.microsoft.com/office/drawing/2014/main" id="{711251D4-C3B4-CCA0-19D5-14582777E7D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527367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18" name="Line 289">
            <a:extLst>
              <a:ext uri="{FF2B5EF4-FFF2-40B4-BE49-F238E27FC236}">
                <a16:creationId xmlns:a16="http://schemas.microsoft.com/office/drawing/2014/main" id="{215C8730-A05C-801E-BBC1-5B621EC6A44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5291138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19" name="Line 290">
            <a:extLst>
              <a:ext uri="{FF2B5EF4-FFF2-40B4-BE49-F238E27FC236}">
                <a16:creationId xmlns:a16="http://schemas.microsoft.com/office/drawing/2014/main" id="{776AA506-BD19-F25B-D4C4-C52831DBCF82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530701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20" name="Line 291">
            <a:extLst>
              <a:ext uri="{FF2B5EF4-FFF2-40B4-BE49-F238E27FC236}">
                <a16:creationId xmlns:a16="http://schemas.microsoft.com/office/drawing/2014/main" id="{09C5AC51-2D96-B8D5-74B8-EF3BE481F71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532447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21" name="Line 292">
            <a:extLst>
              <a:ext uri="{FF2B5EF4-FFF2-40B4-BE49-F238E27FC236}">
                <a16:creationId xmlns:a16="http://schemas.microsoft.com/office/drawing/2014/main" id="{B7DDFB9E-6D4D-629A-AA10-68FD45F1B09D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5341938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22" name="Line 293">
            <a:extLst>
              <a:ext uri="{FF2B5EF4-FFF2-40B4-BE49-F238E27FC236}">
                <a16:creationId xmlns:a16="http://schemas.microsoft.com/office/drawing/2014/main" id="{9348D38A-5E34-C355-31A4-373FD71036EA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535781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23" name="Line 294">
            <a:extLst>
              <a:ext uri="{FF2B5EF4-FFF2-40B4-BE49-F238E27FC236}">
                <a16:creationId xmlns:a16="http://schemas.microsoft.com/office/drawing/2014/main" id="{0F0BDD40-6E9E-6A7B-6369-9BCF5B01EE2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537527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24" name="Line 295">
            <a:extLst>
              <a:ext uri="{FF2B5EF4-FFF2-40B4-BE49-F238E27FC236}">
                <a16:creationId xmlns:a16="http://schemas.microsoft.com/office/drawing/2014/main" id="{87817F4C-C3FD-F71C-6100-8BFDA92BBA0A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539273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25" name="Line 296">
            <a:extLst>
              <a:ext uri="{FF2B5EF4-FFF2-40B4-BE49-F238E27FC236}">
                <a16:creationId xmlns:a16="http://schemas.microsoft.com/office/drawing/2014/main" id="{1A135127-882B-0F02-9B82-5239091EAE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98925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26" name="Line 297">
            <a:extLst>
              <a:ext uri="{FF2B5EF4-FFF2-40B4-BE49-F238E27FC236}">
                <a16:creationId xmlns:a16="http://schemas.microsoft.com/office/drawing/2014/main" id="{1BF17D42-EC99-40D9-0B85-AFFC5B72A1D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81463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27" name="Line 298">
            <a:extLst>
              <a:ext uri="{FF2B5EF4-FFF2-40B4-BE49-F238E27FC236}">
                <a16:creationId xmlns:a16="http://schemas.microsoft.com/office/drawing/2014/main" id="{AA311B5B-B2E6-95A4-3450-6FD86099B99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64000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28" name="Line 299">
            <a:extLst>
              <a:ext uri="{FF2B5EF4-FFF2-40B4-BE49-F238E27FC236}">
                <a16:creationId xmlns:a16="http://schemas.microsoft.com/office/drawing/2014/main" id="{AD0D9D5B-BDB8-EC04-EF04-80A6297B8E0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48125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29" name="Line 300">
            <a:extLst>
              <a:ext uri="{FF2B5EF4-FFF2-40B4-BE49-F238E27FC236}">
                <a16:creationId xmlns:a16="http://schemas.microsoft.com/office/drawing/2014/main" id="{4406D9F9-5D85-8922-D100-6E61A64B6E3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30663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30" name="Line 301">
            <a:extLst>
              <a:ext uri="{FF2B5EF4-FFF2-40B4-BE49-F238E27FC236}">
                <a16:creationId xmlns:a16="http://schemas.microsoft.com/office/drawing/2014/main" id="{B3F1C076-C81C-311B-94B3-D6E078AAA0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13200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31" name="Line 302">
            <a:extLst>
              <a:ext uri="{FF2B5EF4-FFF2-40B4-BE49-F238E27FC236}">
                <a16:creationId xmlns:a16="http://schemas.microsoft.com/office/drawing/2014/main" id="{B54784B4-EAA3-337D-A161-659786187B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95738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32" name="Line 303">
            <a:extLst>
              <a:ext uri="{FF2B5EF4-FFF2-40B4-BE49-F238E27FC236}">
                <a16:creationId xmlns:a16="http://schemas.microsoft.com/office/drawing/2014/main" id="{43249B05-ED48-C444-598F-FC71BE2362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79863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33" name="Line 304">
            <a:extLst>
              <a:ext uri="{FF2B5EF4-FFF2-40B4-BE49-F238E27FC236}">
                <a16:creationId xmlns:a16="http://schemas.microsoft.com/office/drawing/2014/main" id="{E34FE353-CED9-0868-6220-75D9C0D0088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2400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34" name="Line 305">
            <a:extLst>
              <a:ext uri="{FF2B5EF4-FFF2-40B4-BE49-F238E27FC236}">
                <a16:creationId xmlns:a16="http://schemas.microsoft.com/office/drawing/2014/main" id="{120E73B2-E34E-0725-DD1C-9B59474E64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44938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35" name="Line 306">
            <a:extLst>
              <a:ext uri="{FF2B5EF4-FFF2-40B4-BE49-F238E27FC236}">
                <a16:creationId xmlns:a16="http://schemas.microsoft.com/office/drawing/2014/main" id="{C68A3793-DBB6-6301-81BB-489C763B66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29063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36" name="Line 307">
            <a:extLst>
              <a:ext uri="{FF2B5EF4-FFF2-40B4-BE49-F238E27FC236}">
                <a16:creationId xmlns:a16="http://schemas.microsoft.com/office/drawing/2014/main" id="{070D751F-089B-2166-D97C-47C1EB17AEB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1600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37" name="Line 308">
            <a:extLst>
              <a:ext uri="{FF2B5EF4-FFF2-40B4-BE49-F238E27FC236}">
                <a16:creationId xmlns:a16="http://schemas.microsoft.com/office/drawing/2014/main" id="{069C6E8A-26DC-BC40-0D51-62E91AABB0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94138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38" name="Line 309">
            <a:extLst>
              <a:ext uri="{FF2B5EF4-FFF2-40B4-BE49-F238E27FC236}">
                <a16:creationId xmlns:a16="http://schemas.microsoft.com/office/drawing/2014/main" id="{CB39EAD5-A104-BA3A-F601-88C38651DEB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76675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39" name="Line 310">
            <a:extLst>
              <a:ext uri="{FF2B5EF4-FFF2-40B4-BE49-F238E27FC236}">
                <a16:creationId xmlns:a16="http://schemas.microsoft.com/office/drawing/2014/main" id="{C3725F56-7336-39F8-4E56-0FE809F49A6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60800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40" name="Line 311">
            <a:extLst>
              <a:ext uri="{FF2B5EF4-FFF2-40B4-BE49-F238E27FC236}">
                <a16:creationId xmlns:a16="http://schemas.microsoft.com/office/drawing/2014/main" id="{0D4F4B27-93BD-DC81-9749-A44593E6AB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43338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41" name="Line 312">
            <a:extLst>
              <a:ext uri="{FF2B5EF4-FFF2-40B4-BE49-F238E27FC236}">
                <a16:creationId xmlns:a16="http://schemas.microsoft.com/office/drawing/2014/main" id="{0BEA9CBC-A023-2F6B-558F-0727FA8D97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25875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42" name="Line 313">
            <a:extLst>
              <a:ext uri="{FF2B5EF4-FFF2-40B4-BE49-F238E27FC236}">
                <a16:creationId xmlns:a16="http://schemas.microsoft.com/office/drawing/2014/main" id="{8A034C7A-0544-1CEE-1E3C-FF96F7F9643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08413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43" name="Line 314">
            <a:extLst>
              <a:ext uri="{FF2B5EF4-FFF2-40B4-BE49-F238E27FC236}">
                <a16:creationId xmlns:a16="http://schemas.microsoft.com/office/drawing/2014/main" id="{ECED2A99-616F-7ED2-7B87-77D3091561F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92538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44" name="Line 315">
            <a:extLst>
              <a:ext uri="{FF2B5EF4-FFF2-40B4-BE49-F238E27FC236}">
                <a16:creationId xmlns:a16="http://schemas.microsoft.com/office/drawing/2014/main" id="{E4CEF90D-12C9-192E-FB18-84A758C499D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75075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45" name="Line 316">
            <a:extLst>
              <a:ext uri="{FF2B5EF4-FFF2-40B4-BE49-F238E27FC236}">
                <a16:creationId xmlns:a16="http://schemas.microsoft.com/office/drawing/2014/main" id="{2864F62B-7E2D-765C-E669-A240AFAE306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57613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46" name="Line 317">
            <a:extLst>
              <a:ext uri="{FF2B5EF4-FFF2-40B4-BE49-F238E27FC236}">
                <a16:creationId xmlns:a16="http://schemas.microsoft.com/office/drawing/2014/main" id="{BD225ED2-E864-D4FB-D708-67359686DA5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40150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47" name="Line 318">
            <a:extLst>
              <a:ext uri="{FF2B5EF4-FFF2-40B4-BE49-F238E27FC236}">
                <a16:creationId xmlns:a16="http://schemas.microsoft.com/office/drawing/2014/main" id="{634D5ED5-63BC-55E5-08D0-E152002E594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24275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48" name="Line 319">
            <a:extLst>
              <a:ext uri="{FF2B5EF4-FFF2-40B4-BE49-F238E27FC236}">
                <a16:creationId xmlns:a16="http://schemas.microsoft.com/office/drawing/2014/main" id="{26BAB1E0-F92F-FF94-EE44-03FA4C57446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06813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49" name="Line 320">
            <a:extLst>
              <a:ext uri="{FF2B5EF4-FFF2-40B4-BE49-F238E27FC236}">
                <a16:creationId xmlns:a16="http://schemas.microsoft.com/office/drawing/2014/main" id="{D9BECA2F-F22D-696D-B812-1BE6387FDA6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89350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50" name="Line 321">
            <a:extLst>
              <a:ext uri="{FF2B5EF4-FFF2-40B4-BE49-F238E27FC236}">
                <a16:creationId xmlns:a16="http://schemas.microsoft.com/office/drawing/2014/main" id="{929CE2A7-9597-563F-064B-62B231B55A0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71888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51" name="Line 322">
            <a:extLst>
              <a:ext uri="{FF2B5EF4-FFF2-40B4-BE49-F238E27FC236}">
                <a16:creationId xmlns:a16="http://schemas.microsoft.com/office/drawing/2014/main" id="{DCB9D618-62DD-0A6C-222B-E0F6DCDA014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56013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52" name="Line 323">
            <a:extLst>
              <a:ext uri="{FF2B5EF4-FFF2-40B4-BE49-F238E27FC236}">
                <a16:creationId xmlns:a16="http://schemas.microsoft.com/office/drawing/2014/main" id="{4CDC020E-37AD-87AA-6310-2DCAE9DC90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38550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53" name="Line 324">
            <a:extLst>
              <a:ext uri="{FF2B5EF4-FFF2-40B4-BE49-F238E27FC236}">
                <a16:creationId xmlns:a16="http://schemas.microsoft.com/office/drawing/2014/main" id="{4AE4B6BF-BD48-47D2-1FC2-7F6738DDC9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21088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54" name="Line 325">
            <a:extLst>
              <a:ext uri="{FF2B5EF4-FFF2-40B4-BE49-F238E27FC236}">
                <a16:creationId xmlns:a16="http://schemas.microsoft.com/office/drawing/2014/main" id="{D07C387E-3C14-8203-E854-DE8E2C5DDB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03625" y="5408613"/>
            <a:ext cx="47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55" name="Line 326">
            <a:extLst>
              <a:ext uri="{FF2B5EF4-FFF2-40B4-BE49-F238E27FC236}">
                <a16:creationId xmlns:a16="http://schemas.microsoft.com/office/drawing/2014/main" id="{D3EF4E16-3824-5635-9B41-B54A942DC58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87750" y="5408613"/>
            <a:ext cx="31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56" name="Line 327">
            <a:extLst>
              <a:ext uri="{FF2B5EF4-FFF2-40B4-BE49-F238E27FC236}">
                <a16:creationId xmlns:a16="http://schemas.microsoft.com/office/drawing/2014/main" id="{FB431E83-9359-53FF-314B-AA94DD4ABD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70288" y="5408613"/>
            <a:ext cx="47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57" name="Line 328">
            <a:extLst>
              <a:ext uri="{FF2B5EF4-FFF2-40B4-BE49-F238E27FC236}">
                <a16:creationId xmlns:a16="http://schemas.microsoft.com/office/drawing/2014/main" id="{449D07E7-F9B9-0ADE-F76C-AFBC5B1E167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5397500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58" name="Line 329">
            <a:extLst>
              <a:ext uri="{FF2B5EF4-FFF2-40B4-BE49-F238E27FC236}">
                <a16:creationId xmlns:a16="http://schemas.microsoft.com/office/drawing/2014/main" id="{EEFD0AEE-C258-0EF4-0B90-CEF6C61913F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537527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59" name="Line 330">
            <a:extLst>
              <a:ext uri="{FF2B5EF4-FFF2-40B4-BE49-F238E27FC236}">
                <a16:creationId xmlns:a16="http://schemas.microsoft.com/office/drawing/2014/main" id="{D0BD1192-2AEA-6F69-24B8-A0AFA907AB7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535781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60" name="Line 331">
            <a:extLst>
              <a:ext uri="{FF2B5EF4-FFF2-40B4-BE49-F238E27FC236}">
                <a16:creationId xmlns:a16="http://schemas.microsoft.com/office/drawing/2014/main" id="{14D33BA7-C211-BE4A-2967-BBCA2EF9F5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534035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61" name="Line 332">
            <a:extLst>
              <a:ext uri="{FF2B5EF4-FFF2-40B4-BE49-F238E27FC236}">
                <a16:creationId xmlns:a16="http://schemas.microsoft.com/office/drawing/2014/main" id="{935B0BAA-8FAF-E985-81D1-5FB286E378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5329238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62" name="Line 333">
            <a:extLst>
              <a:ext uri="{FF2B5EF4-FFF2-40B4-BE49-F238E27FC236}">
                <a16:creationId xmlns:a16="http://schemas.microsoft.com/office/drawing/2014/main" id="{17B64CFC-8DEB-4F3A-3845-042448959B4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530701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63" name="Line 334">
            <a:extLst>
              <a:ext uri="{FF2B5EF4-FFF2-40B4-BE49-F238E27FC236}">
                <a16:creationId xmlns:a16="http://schemas.microsoft.com/office/drawing/2014/main" id="{C4D0859C-0A2D-C410-31A5-BFFD4499DC7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528955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64" name="Line 335">
            <a:extLst>
              <a:ext uri="{FF2B5EF4-FFF2-40B4-BE49-F238E27FC236}">
                <a16:creationId xmlns:a16="http://schemas.microsoft.com/office/drawing/2014/main" id="{B3AD5C0D-CFE2-E23E-10E5-6BAFF826B7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5278438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65" name="Line 336">
            <a:extLst>
              <a:ext uri="{FF2B5EF4-FFF2-40B4-BE49-F238E27FC236}">
                <a16:creationId xmlns:a16="http://schemas.microsoft.com/office/drawing/2014/main" id="{4E0C3DC6-C6BF-CC5A-64CF-F623C3D7C1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5260975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66" name="Line 337">
            <a:extLst>
              <a:ext uri="{FF2B5EF4-FFF2-40B4-BE49-F238E27FC236}">
                <a16:creationId xmlns:a16="http://schemas.microsoft.com/office/drawing/2014/main" id="{2EC3E588-229C-C40C-0133-F1A04FA5E7A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523875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67" name="Line 338">
            <a:extLst>
              <a:ext uri="{FF2B5EF4-FFF2-40B4-BE49-F238E27FC236}">
                <a16:creationId xmlns:a16="http://schemas.microsoft.com/office/drawing/2014/main" id="{D708FA53-AF36-624A-E2FA-8D6D2F3DAD8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522128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68" name="Line 339">
            <a:extLst>
              <a:ext uri="{FF2B5EF4-FFF2-40B4-BE49-F238E27FC236}">
                <a16:creationId xmlns:a16="http://schemas.microsoft.com/office/drawing/2014/main" id="{79E0DB54-55E6-ED53-E4F5-EF8682D0C4A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5210175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69" name="Line 340">
            <a:extLst>
              <a:ext uri="{FF2B5EF4-FFF2-40B4-BE49-F238E27FC236}">
                <a16:creationId xmlns:a16="http://schemas.microsoft.com/office/drawing/2014/main" id="{5D45C16F-42D5-53C5-EFE8-936674F21B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5187950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70" name="Line 341">
            <a:extLst>
              <a:ext uri="{FF2B5EF4-FFF2-40B4-BE49-F238E27FC236}">
                <a16:creationId xmlns:a16="http://schemas.microsoft.com/office/drawing/2014/main" id="{2B996917-5E4D-0950-63CA-673262836A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517048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71" name="Line 342">
            <a:extLst>
              <a:ext uri="{FF2B5EF4-FFF2-40B4-BE49-F238E27FC236}">
                <a16:creationId xmlns:a16="http://schemas.microsoft.com/office/drawing/2014/main" id="{79A3D263-DE0E-A496-E79F-C85CC7B6362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515302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72" name="Line 343">
            <a:extLst>
              <a:ext uri="{FF2B5EF4-FFF2-40B4-BE49-F238E27FC236}">
                <a16:creationId xmlns:a16="http://schemas.microsoft.com/office/drawing/2014/main" id="{4B30AD0D-2C11-56F2-079E-EF2BAF29CAA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5141913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73" name="Line 344">
            <a:extLst>
              <a:ext uri="{FF2B5EF4-FFF2-40B4-BE49-F238E27FC236}">
                <a16:creationId xmlns:a16="http://schemas.microsoft.com/office/drawing/2014/main" id="{350EFB79-1F2F-0F8D-39A2-1CAFA5CE154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511968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74" name="Line 345">
            <a:extLst>
              <a:ext uri="{FF2B5EF4-FFF2-40B4-BE49-F238E27FC236}">
                <a16:creationId xmlns:a16="http://schemas.microsoft.com/office/drawing/2014/main" id="{90D07A75-8B2C-61F0-D91C-8B28C844B34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510222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75" name="Line 346">
            <a:extLst>
              <a:ext uri="{FF2B5EF4-FFF2-40B4-BE49-F238E27FC236}">
                <a16:creationId xmlns:a16="http://schemas.microsoft.com/office/drawing/2014/main" id="{385D6012-2A39-21D8-5AF0-11A6E79089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5091113"/>
            <a:ext cx="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76" name="Line 347">
            <a:extLst>
              <a:ext uri="{FF2B5EF4-FFF2-40B4-BE49-F238E27FC236}">
                <a16:creationId xmlns:a16="http://schemas.microsoft.com/office/drawing/2014/main" id="{292F4847-7AF5-0849-BEF5-530D35DC59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5068888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77" name="Line 348">
            <a:extLst>
              <a:ext uri="{FF2B5EF4-FFF2-40B4-BE49-F238E27FC236}">
                <a16:creationId xmlns:a16="http://schemas.microsoft.com/office/drawing/2014/main" id="{731AC170-04F0-23FB-FA8F-84A7451E8CF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5051425"/>
            <a:ext cx="0" cy="4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78" name="Line 349">
            <a:extLst>
              <a:ext uri="{FF2B5EF4-FFF2-40B4-BE49-F238E27FC236}">
                <a16:creationId xmlns:a16="http://schemas.microsoft.com/office/drawing/2014/main" id="{704C3120-A5D8-AF92-1428-0B982D2268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63938" y="5033963"/>
            <a:ext cx="0" cy="47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79" name="Rectangle 346">
            <a:extLst>
              <a:ext uri="{FF2B5EF4-FFF2-40B4-BE49-F238E27FC236}">
                <a16:creationId xmlns:a16="http://schemas.microsoft.com/office/drawing/2014/main" id="{BAFAD99C-AF5F-8B96-8DC9-ABEFCA3F2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1550" y="3924300"/>
            <a:ext cx="2036763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08585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42875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177165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2288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6860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1432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6004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800" b="1">
                <a:solidFill>
                  <a:srgbClr val="000000"/>
                </a:solidFill>
                <a:latin typeface="Bookman Old Style" panose="02050604050505020204" pitchFamily="18" charset="0"/>
              </a:rPr>
              <a:t>(Directs search)</a:t>
            </a:r>
          </a:p>
        </p:txBody>
      </p:sp>
      <p:sp>
        <p:nvSpPr>
          <p:cNvPr id="44380" name="Rectangle 347">
            <a:extLst>
              <a:ext uri="{FF2B5EF4-FFF2-40B4-BE49-F238E27FC236}">
                <a16:creationId xmlns:a16="http://schemas.microsoft.com/office/drawing/2014/main" id="{6BE265AF-8207-8C98-A53E-4041374BDE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7738" y="6538913"/>
            <a:ext cx="176212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08585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42875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177165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2288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6860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1432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6004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800" b="1">
                <a:solidFill>
                  <a:srgbClr val="000000"/>
                </a:solidFill>
                <a:latin typeface="Bookman Old Style" panose="02050604050505020204" pitchFamily="18" charset="0"/>
              </a:rPr>
              <a:t>Data Records</a:t>
            </a:r>
          </a:p>
        </p:txBody>
      </p:sp>
      <p:sp>
        <p:nvSpPr>
          <p:cNvPr id="44381" name="Rectangle 348">
            <a:extLst>
              <a:ext uri="{FF2B5EF4-FFF2-40B4-BE49-F238E27FC236}">
                <a16:creationId xmlns:a16="http://schemas.microsoft.com/office/drawing/2014/main" id="{F2733437-8805-42F6-9D0B-9E5D1C07AD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1550" y="3654425"/>
            <a:ext cx="844550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08585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42875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177165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2288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6860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1432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6004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800" b="1">
                <a:solidFill>
                  <a:srgbClr val="000000"/>
                </a:solidFill>
                <a:latin typeface="Bookman Old Style" panose="02050604050505020204" pitchFamily="18" charset="0"/>
              </a:rPr>
              <a:t>Index</a:t>
            </a:r>
          </a:p>
        </p:txBody>
      </p:sp>
      <p:sp>
        <p:nvSpPr>
          <p:cNvPr id="44382" name="Line 355">
            <a:extLst>
              <a:ext uri="{FF2B5EF4-FFF2-40B4-BE49-F238E27FC236}">
                <a16:creationId xmlns:a16="http://schemas.microsoft.com/office/drawing/2014/main" id="{196D90F4-3E78-4A28-55AB-F6650B596EBB}"/>
              </a:ext>
            </a:extLst>
          </p:cNvPr>
          <p:cNvSpPr>
            <a:spLocks noChangeShapeType="1"/>
          </p:cNvSpPr>
          <p:nvPr/>
        </p:nvSpPr>
        <p:spPr bwMode="auto">
          <a:xfrm>
            <a:off x="2349500" y="3300413"/>
            <a:ext cx="457200" cy="3048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83" name="Line 356">
            <a:extLst>
              <a:ext uri="{FF2B5EF4-FFF2-40B4-BE49-F238E27FC236}">
                <a16:creationId xmlns:a16="http://schemas.microsoft.com/office/drawing/2014/main" id="{5BABEAB9-ACC9-EF1A-D75B-E824E9C484F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11300" y="4748213"/>
            <a:ext cx="457200" cy="3048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84" name="Line 357">
            <a:extLst>
              <a:ext uri="{FF2B5EF4-FFF2-40B4-BE49-F238E27FC236}">
                <a16:creationId xmlns:a16="http://schemas.microsoft.com/office/drawing/2014/main" id="{B160446C-3286-FA63-020B-9726465F5812}"/>
              </a:ext>
            </a:extLst>
          </p:cNvPr>
          <p:cNvSpPr>
            <a:spLocks noChangeShapeType="1"/>
          </p:cNvSpPr>
          <p:nvPr/>
        </p:nvSpPr>
        <p:spPr bwMode="auto">
          <a:xfrm>
            <a:off x="2425700" y="4748213"/>
            <a:ext cx="0" cy="3048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85" name="Line 358">
            <a:extLst>
              <a:ext uri="{FF2B5EF4-FFF2-40B4-BE49-F238E27FC236}">
                <a16:creationId xmlns:a16="http://schemas.microsoft.com/office/drawing/2014/main" id="{21B1D409-E9A4-F611-827B-AD8F4E2FFCA6}"/>
              </a:ext>
            </a:extLst>
          </p:cNvPr>
          <p:cNvSpPr>
            <a:spLocks noChangeShapeType="1"/>
          </p:cNvSpPr>
          <p:nvPr/>
        </p:nvSpPr>
        <p:spPr bwMode="auto">
          <a:xfrm>
            <a:off x="3568700" y="4748213"/>
            <a:ext cx="228600" cy="3048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86" name="Line 359">
            <a:extLst>
              <a:ext uri="{FF2B5EF4-FFF2-40B4-BE49-F238E27FC236}">
                <a16:creationId xmlns:a16="http://schemas.microsoft.com/office/drawing/2014/main" id="{4D1B06F1-5AE1-A2A4-C74E-581451DE89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01700" y="5434013"/>
            <a:ext cx="457200" cy="533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87" name="Line 360">
            <a:extLst>
              <a:ext uri="{FF2B5EF4-FFF2-40B4-BE49-F238E27FC236}">
                <a16:creationId xmlns:a16="http://schemas.microsoft.com/office/drawing/2014/main" id="{5F196858-51CA-508E-B492-8043632CCCB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54100" y="5434013"/>
            <a:ext cx="381000" cy="533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88" name="Line 361">
            <a:extLst>
              <a:ext uri="{FF2B5EF4-FFF2-40B4-BE49-F238E27FC236}">
                <a16:creationId xmlns:a16="http://schemas.microsoft.com/office/drawing/2014/main" id="{0F9AEE50-8EB5-85FA-9B2D-6D73F48397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06500" y="5357813"/>
            <a:ext cx="381000" cy="6858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89" name="Line 362">
            <a:extLst>
              <a:ext uri="{FF2B5EF4-FFF2-40B4-BE49-F238E27FC236}">
                <a16:creationId xmlns:a16="http://schemas.microsoft.com/office/drawing/2014/main" id="{5EF00646-E515-12E3-3538-C7D991AD2F34}"/>
              </a:ext>
            </a:extLst>
          </p:cNvPr>
          <p:cNvSpPr>
            <a:spLocks noChangeShapeType="1"/>
          </p:cNvSpPr>
          <p:nvPr/>
        </p:nvSpPr>
        <p:spPr bwMode="auto">
          <a:xfrm>
            <a:off x="1663700" y="5434013"/>
            <a:ext cx="0" cy="533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90" name="Line 363">
            <a:extLst>
              <a:ext uri="{FF2B5EF4-FFF2-40B4-BE49-F238E27FC236}">
                <a16:creationId xmlns:a16="http://schemas.microsoft.com/office/drawing/2014/main" id="{21A88DE5-D908-5F6A-B562-4F61C7BB189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97100" y="5434013"/>
            <a:ext cx="76200" cy="533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91" name="Line 364">
            <a:extLst>
              <a:ext uri="{FF2B5EF4-FFF2-40B4-BE49-F238E27FC236}">
                <a16:creationId xmlns:a16="http://schemas.microsoft.com/office/drawing/2014/main" id="{128D1A06-8276-77E7-1A5A-5DB9065342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73300" y="5434013"/>
            <a:ext cx="76200" cy="533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92" name="Line 365">
            <a:extLst>
              <a:ext uri="{FF2B5EF4-FFF2-40B4-BE49-F238E27FC236}">
                <a16:creationId xmlns:a16="http://schemas.microsoft.com/office/drawing/2014/main" id="{9CBA931E-4604-FFA2-D62F-18B7A0F132E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49500" y="5434013"/>
            <a:ext cx="76200" cy="533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93" name="Line 366">
            <a:extLst>
              <a:ext uri="{FF2B5EF4-FFF2-40B4-BE49-F238E27FC236}">
                <a16:creationId xmlns:a16="http://schemas.microsoft.com/office/drawing/2014/main" id="{8037749C-0938-DA5F-014C-B302F8E009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25700" y="5434013"/>
            <a:ext cx="76200" cy="533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94" name="Line 367">
            <a:extLst>
              <a:ext uri="{FF2B5EF4-FFF2-40B4-BE49-F238E27FC236}">
                <a16:creationId xmlns:a16="http://schemas.microsoft.com/office/drawing/2014/main" id="{0A832E1C-22C4-EF57-07A9-888B6DDE8F9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1100" y="5434013"/>
            <a:ext cx="304800" cy="533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95" name="Line 368">
            <a:extLst>
              <a:ext uri="{FF2B5EF4-FFF2-40B4-BE49-F238E27FC236}">
                <a16:creationId xmlns:a16="http://schemas.microsoft.com/office/drawing/2014/main" id="{CD393945-6169-2573-8411-3438675A5D73}"/>
              </a:ext>
            </a:extLst>
          </p:cNvPr>
          <p:cNvSpPr>
            <a:spLocks noChangeShapeType="1"/>
          </p:cNvSpPr>
          <p:nvPr/>
        </p:nvSpPr>
        <p:spPr bwMode="auto">
          <a:xfrm>
            <a:off x="3797300" y="5434013"/>
            <a:ext cx="304800" cy="533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96" name="Line 369">
            <a:extLst>
              <a:ext uri="{FF2B5EF4-FFF2-40B4-BE49-F238E27FC236}">
                <a16:creationId xmlns:a16="http://schemas.microsoft.com/office/drawing/2014/main" id="{F72FCC9E-0DDA-2B92-118F-7B6A1EFB627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49700" y="5434013"/>
            <a:ext cx="685800" cy="533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97" name="Line 370">
            <a:extLst>
              <a:ext uri="{FF2B5EF4-FFF2-40B4-BE49-F238E27FC236}">
                <a16:creationId xmlns:a16="http://schemas.microsoft.com/office/drawing/2014/main" id="{73213C10-764A-D87B-4E34-F5731E45327E}"/>
              </a:ext>
            </a:extLst>
          </p:cNvPr>
          <p:cNvSpPr>
            <a:spLocks noChangeShapeType="1"/>
          </p:cNvSpPr>
          <p:nvPr/>
        </p:nvSpPr>
        <p:spPr bwMode="auto">
          <a:xfrm>
            <a:off x="4025900" y="5434013"/>
            <a:ext cx="685800" cy="53340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98" name="Line 371">
            <a:extLst>
              <a:ext uri="{FF2B5EF4-FFF2-40B4-BE49-F238E27FC236}">
                <a16:creationId xmlns:a16="http://schemas.microsoft.com/office/drawing/2014/main" id="{D3605E52-BA4F-E4AB-D4AB-8C52E9E0DD1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63700" y="3605213"/>
            <a:ext cx="1143000" cy="11430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399" name="Line 372">
            <a:extLst>
              <a:ext uri="{FF2B5EF4-FFF2-40B4-BE49-F238E27FC236}">
                <a16:creationId xmlns:a16="http://schemas.microsoft.com/office/drawing/2014/main" id="{6AABD655-7410-6CDF-9FF3-5FC9D5D802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806700" y="3605213"/>
            <a:ext cx="1143000" cy="11430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400" name="Line 373">
            <a:extLst>
              <a:ext uri="{FF2B5EF4-FFF2-40B4-BE49-F238E27FC236}">
                <a16:creationId xmlns:a16="http://schemas.microsoft.com/office/drawing/2014/main" id="{58C73C88-A8E8-E6C8-320E-BD0BD62B3698}"/>
              </a:ext>
            </a:extLst>
          </p:cNvPr>
          <p:cNvSpPr>
            <a:spLocks noChangeShapeType="1"/>
          </p:cNvSpPr>
          <p:nvPr/>
        </p:nvSpPr>
        <p:spPr bwMode="auto">
          <a:xfrm>
            <a:off x="1663700" y="4748213"/>
            <a:ext cx="22860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401" name="Rectangle 368">
            <a:extLst>
              <a:ext uri="{FF2B5EF4-FFF2-40B4-BE49-F238E27FC236}">
                <a16:creationId xmlns:a16="http://schemas.microsoft.com/office/drawing/2014/main" id="{A61FF947-1FCC-EFCC-F4A2-2BA88DB1DA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2113" y="5041900"/>
            <a:ext cx="13303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08585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42875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177165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2288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6860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1432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60045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1800" b="1">
                <a:solidFill>
                  <a:srgbClr val="000000"/>
                </a:solidFill>
                <a:latin typeface="Bookman Old Style" panose="02050604050505020204" pitchFamily="18" charset="0"/>
              </a:rPr>
              <a:t>Leaf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46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>
            <a:extLst>
              <a:ext uri="{FF2B5EF4-FFF2-40B4-BE49-F238E27FC236}">
                <a16:creationId xmlns:a16="http://schemas.microsoft.com/office/drawing/2014/main" id="{1A5FB5CF-FA4D-FA78-9C48-02A60C4373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Selections Involving Comparisons</a:t>
            </a:r>
          </a:p>
        </p:txBody>
      </p:sp>
      <p:sp>
        <p:nvSpPr>
          <p:cNvPr id="318467" name="Rectangle 3">
            <a:extLst>
              <a:ext uri="{FF2B5EF4-FFF2-40B4-BE49-F238E27FC236}">
                <a16:creationId xmlns:a16="http://schemas.microsoft.com/office/drawing/2014/main" id="{6413A74A-4AB7-BBD2-5589-45B4F02E32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46075" y="981075"/>
            <a:ext cx="855345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kumimoji="0" lang="en-US" altLang="en-US" sz="2000">
                <a:ea typeface="ＭＳ Ｐゴシック" panose="020B0600070205080204" pitchFamily="34" charset="-128"/>
              </a:rPr>
              <a:t>Can implement selections of the form </a:t>
            </a:r>
            <a:r>
              <a:rPr kumimoji="0"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</a:t>
            </a:r>
            <a:r>
              <a:rPr kumimoji="0"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A</a:t>
            </a:r>
            <a:r>
              <a:rPr kumimoji="0" lang="en-US" altLang="en-US" sz="20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</a:t>
            </a:r>
            <a:r>
              <a:rPr kumimoji="0"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V </a:t>
            </a:r>
            <a:r>
              <a:rPr kumimoji="0"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(</a:t>
            </a:r>
            <a:r>
              <a:rPr kumimoji="0"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kumimoji="0"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) or </a:t>
            </a:r>
            <a:r>
              <a:rPr kumimoji="0"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A </a:t>
            </a:r>
            <a:r>
              <a:rPr kumimoji="0" lang="en-US" altLang="en-US" sz="20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 </a:t>
            </a:r>
            <a:r>
              <a:rPr kumimoji="0"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V</a:t>
            </a:r>
            <a:r>
              <a:rPr kumimoji="0"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(</a:t>
            </a:r>
            <a:r>
              <a:rPr kumimoji="0"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kumimoji="0"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) by using</a:t>
            </a:r>
          </a:p>
          <a:p>
            <a:pPr lvl="1">
              <a:lnSpc>
                <a:spcPct val="90000"/>
              </a:lnSpc>
            </a:pPr>
            <a:r>
              <a:rPr kumimoji="0"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a linear file scan,</a:t>
            </a:r>
          </a:p>
          <a:p>
            <a:pPr lvl="1">
              <a:lnSpc>
                <a:spcPct val="90000"/>
              </a:lnSpc>
            </a:pPr>
            <a:r>
              <a:rPr kumimoji="0"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or by using indices in the following ways:</a:t>
            </a:r>
          </a:p>
          <a:p>
            <a:pPr>
              <a:lnSpc>
                <a:spcPct val="90000"/>
              </a:lnSpc>
            </a:pPr>
            <a:r>
              <a:rPr lang="en-US" altLang="en-US" sz="2000" b="1">
                <a:ea typeface="ＭＳ Ｐゴシック" panose="020B0600070205080204" pitchFamily="34" charset="-128"/>
              </a:rPr>
              <a:t>A6</a:t>
            </a:r>
            <a:r>
              <a:rPr lang="en-US" altLang="en-US" sz="2000">
                <a:ea typeface="ＭＳ Ｐゴシック" panose="020B0600070205080204" pitchFamily="34" charset="-128"/>
              </a:rPr>
              <a:t> (</a:t>
            </a: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secondary index, comparison</a:t>
            </a:r>
            <a:r>
              <a:rPr lang="en-US" altLang="en-US" sz="2000">
                <a:ea typeface="ＭＳ Ｐゴシック" panose="020B0600070205080204" pitchFamily="34" charset="-128"/>
              </a:rPr>
              <a:t>). </a:t>
            </a:r>
          </a:p>
          <a:p>
            <a:pPr lvl="2"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For </a:t>
            </a:r>
            <a:r>
              <a:rPr kumimoji="0"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</a:t>
            </a:r>
            <a:r>
              <a:rPr kumimoji="0"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A  V</a:t>
            </a:r>
            <a:r>
              <a:rPr kumimoji="0"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(r)</a:t>
            </a:r>
            <a:r>
              <a:rPr kumimoji="0"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 use index to find first index entry </a:t>
            </a:r>
            <a:r>
              <a:rPr kumimoji="0"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 v</a:t>
            </a:r>
            <a:r>
              <a:rPr kumimoji="0"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and scan index sequentially  from there, to find pointers to records.</a:t>
            </a:r>
          </a:p>
          <a:p>
            <a:pPr lvl="2">
              <a:lnSpc>
                <a:spcPct val="90000"/>
              </a:lnSpc>
            </a:pPr>
            <a:r>
              <a:rPr kumimoji="0"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For </a:t>
            </a:r>
            <a:r>
              <a:rPr kumimoji="0"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A</a:t>
            </a:r>
            <a:r>
              <a:rPr kumimoji="0" lang="en-US" altLang="en-US" sz="20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</a:t>
            </a:r>
            <a:r>
              <a:rPr kumimoji="0"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V </a:t>
            </a:r>
            <a:r>
              <a:rPr kumimoji="0"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(</a:t>
            </a:r>
            <a:r>
              <a:rPr kumimoji="0"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kumimoji="0"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) just scan leaf pages of index finding pointers to records, till first entry &gt; </a:t>
            </a:r>
            <a:r>
              <a:rPr kumimoji="0"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v</a:t>
            </a:r>
            <a:endParaRPr lang="en-US" altLang="en-US" sz="2000" i="1">
              <a:ea typeface="ＭＳ Ｐゴシック" panose="020B0600070205080204" pitchFamily="34" charset="-128"/>
            </a:endParaRPr>
          </a:p>
          <a:p>
            <a:pPr lvl="2">
              <a:lnSpc>
                <a:spcPct val="90000"/>
              </a:lnSpc>
            </a:pPr>
            <a:r>
              <a:rPr kumimoji="0"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In either case, retrieve records that are pointed to</a:t>
            </a:r>
          </a:p>
          <a:p>
            <a:pPr lvl="3">
              <a:lnSpc>
                <a:spcPct val="90000"/>
              </a:lnSpc>
            </a:pPr>
            <a:r>
              <a:rPr kumimoji="0"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requires an I/O for each record</a:t>
            </a:r>
          </a:p>
          <a:p>
            <a:pPr lvl="3"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 Linear file scan may be cheaper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46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>
            <a:extLst>
              <a:ext uri="{FF2B5EF4-FFF2-40B4-BE49-F238E27FC236}">
                <a16:creationId xmlns:a16="http://schemas.microsoft.com/office/drawing/2014/main" id="{037C9004-ECBE-1CFD-1EFA-9CE0FAC47F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Implementation of Complex Selections</a:t>
            </a:r>
          </a:p>
        </p:txBody>
      </p:sp>
      <p:sp>
        <p:nvSpPr>
          <p:cNvPr id="319491" name="Rectangle 3">
            <a:extLst>
              <a:ext uri="{FF2B5EF4-FFF2-40B4-BE49-F238E27FC236}">
                <a16:creationId xmlns:a16="http://schemas.microsoft.com/office/drawing/2014/main" id="{A6DAD089-17F5-6BAC-6F93-02FD0BA0EE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8163" y="1165225"/>
            <a:ext cx="8396287" cy="5029200"/>
          </a:xfrm>
        </p:spPr>
        <p:txBody>
          <a:bodyPr/>
          <a:lstStyle/>
          <a:p>
            <a:pPr>
              <a:tabLst>
                <a:tab pos="2338388" algn="l"/>
              </a:tabLst>
            </a:pPr>
            <a:r>
              <a:rPr lang="en-US" altLang="en-US" sz="2000" b="1">
                <a:ea typeface="ＭＳ Ｐゴシック" panose="020B0600070205080204" pitchFamily="34" charset="-128"/>
                <a:sym typeface="Greek Symbols" pitchFamily="18" charset="2"/>
              </a:rPr>
              <a:t>Conjunction:  </a:t>
            </a:r>
            <a:r>
              <a:rPr lang="en-US" altLang="en-US" sz="2400">
                <a:ea typeface="ＭＳ Ｐゴシック" panose="020B0600070205080204" pitchFamily="34" charset="-128"/>
                <a:sym typeface="Symbol" panose="05050102010706020507" pitchFamily="18" charset="2"/>
              </a:rPr>
              <a:t>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sz="2400" baseline="-25000">
                <a:ea typeface="ＭＳ Ｐゴシック" panose="020B0600070205080204" pitchFamily="34" charset="-128"/>
                <a:sym typeface="Greek Symbols" pitchFamily="18" charset="2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  <a:sym typeface="Symbol" panose="05050102010706020507" pitchFamily="18" charset="2"/>
              </a:rPr>
              <a:t> 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sz="2400" baseline="-25000">
                <a:ea typeface="ＭＳ Ｐゴシック" panose="020B0600070205080204" pitchFamily="34" charset="-128"/>
                <a:sym typeface="Greek Symbols" pitchFamily="18" charset="2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  <a:sym typeface="Symbol" panose="05050102010706020507" pitchFamily="18" charset="2"/>
              </a:rPr>
              <a:t>. . . 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sz="2400" i="1" baseline="-25000">
                <a:ea typeface="ＭＳ Ｐゴシック" panose="020B0600070205080204" pitchFamily="34" charset="-128"/>
                <a:sym typeface="Greek Symbols" pitchFamily="18" charset="2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  <a:sym typeface="Symbol" panose="05050102010706020507" pitchFamily="18" charset="2"/>
              </a:rPr>
              <a:t>r)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  </a:t>
            </a:r>
          </a:p>
          <a:p>
            <a:pPr>
              <a:tabLst>
                <a:tab pos="2338388" algn="l"/>
              </a:tabLst>
            </a:pPr>
            <a:r>
              <a:rPr lang="en-US" altLang="en-US" sz="2000" b="1">
                <a:ea typeface="ＭＳ Ｐゴシック" panose="020B0600070205080204" pitchFamily="34" charset="-128"/>
              </a:rPr>
              <a:t>A7</a:t>
            </a:r>
            <a:r>
              <a:rPr lang="en-US" altLang="en-US" sz="2000">
                <a:ea typeface="ＭＳ Ｐゴシック" panose="020B0600070205080204" pitchFamily="34" charset="-128"/>
              </a:rPr>
              <a:t> (</a:t>
            </a: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conjunctive selection using one index</a:t>
            </a:r>
            <a:r>
              <a:rPr lang="en-US" altLang="en-US" sz="2000">
                <a:ea typeface="ＭＳ Ｐゴシック" panose="020B0600070205080204" pitchFamily="34" charset="-128"/>
              </a:rPr>
              <a:t>).</a:t>
            </a:r>
            <a:r>
              <a:rPr lang="en-US" altLang="en-US" sz="2000" i="1">
                <a:ea typeface="ＭＳ Ｐゴシック" panose="020B0600070205080204" pitchFamily="34" charset="-128"/>
              </a:rPr>
              <a:t>  </a:t>
            </a:r>
          </a:p>
          <a:p>
            <a:pPr lvl="1">
              <a:tabLst>
                <a:tab pos="2338388" algn="l"/>
              </a:tabLst>
            </a:pPr>
            <a:r>
              <a:rPr lang="en-US" altLang="en-US" sz="2000">
                <a:ea typeface="ＭＳ Ｐゴシック" panose="020B0600070205080204" pitchFamily="34" charset="-128"/>
              </a:rPr>
              <a:t>Select a combination of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Greek Symbols" pitchFamily="18" charset="2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 and algorithms A1 through A7 that results in the least cost for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</a:t>
            </a:r>
            <a:r>
              <a:rPr lang="en-US" altLang="en-US" sz="20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 (</a:t>
            </a:r>
            <a:r>
              <a:rPr lang="en-US" altLang="en-US" sz="2000" i="1">
                <a:ea typeface="ＭＳ Ｐゴシック" panose="020B0600070205080204" pitchFamily="34" charset="-128"/>
                <a:sym typeface="Greek Symbols" pitchFamily="18" charset="2"/>
              </a:rPr>
              <a:t>r).</a:t>
            </a:r>
          </a:p>
          <a:p>
            <a:pPr lvl="1">
              <a:tabLst>
                <a:tab pos="2338388" algn="l"/>
              </a:tabLst>
            </a:pPr>
            <a:r>
              <a:rPr lang="en-US" altLang="en-US" sz="2000" i="1">
                <a:ea typeface="ＭＳ Ｐゴシック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Test other conditions on tuple after fetching it into memory buffer.</a:t>
            </a:r>
          </a:p>
          <a:p>
            <a:pPr>
              <a:tabLst>
                <a:tab pos="2338388" algn="l"/>
              </a:tabLst>
            </a:pPr>
            <a:r>
              <a:rPr lang="en-US" altLang="en-US" sz="2000" b="1">
                <a:ea typeface="ＭＳ Ｐゴシック" panose="020B0600070205080204" pitchFamily="34" charset="-128"/>
                <a:sym typeface="Greek Symbols" pitchFamily="18" charset="2"/>
              </a:rPr>
              <a:t>A8</a:t>
            </a: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 (</a:t>
            </a: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  <a:sym typeface="Greek Symbols" pitchFamily="18" charset="2"/>
              </a:rPr>
              <a:t>conjunctive selection using composite index</a:t>
            </a: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).  </a:t>
            </a:r>
          </a:p>
          <a:p>
            <a:pPr lvl="1">
              <a:tabLst>
                <a:tab pos="2338388" algn="l"/>
              </a:tabLst>
            </a:pP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Use appropriate composite (multiple-key) index if available.</a:t>
            </a:r>
          </a:p>
          <a:p>
            <a:pPr>
              <a:tabLst>
                <a:tab pos="2338388" algn="l"/>
              </a:tabLst>
            </a:pPr>
            <a:r>
              <a:rPr lang="en-US" altLang="en-US" sz="2000" b="1">
                <a:ea typeface="ＭＳ Ｐゴシック" panose="020B0600070205080204" pitchFamily="34" charset="-128"/>
                <a:sym typeface="Greek Symbols" pitchFamily="18" charset="2"/>
              </a:rPr>
              <a:t>A9</a:t>
            </a: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 (</a:t>
            </a: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  <a:sym typeface="Greek Symbols" pitchFamily="18" charset="2"/>
              </a:rPr>
              <a:t>conjunctive selection by intersection of identifiers</a:t>
            </a:r>
            <a:r>
              <a:rPr lang="en-US" altLang="en-US" sz="2000" i="1">
                <a:ea typeface="ＭＳ Ｐゴシック" panose="020B0600070205080204" pitchFamily="34" charset="-128"/>
                <a:sym typeface="Greek Symbols" pitchFamily="18" charset="2"/>
              </a:rPr>
              <a:t>).</a:t>
            </a: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 </a:t>
            </a:r>
          </a:p>
          <a:p>
            <a:pPr lvl="1">
              <a:tabLst>
                <a:tab pos="2338388" algn="l"/>
              </a:tabLst>
            </a:pP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Requires indices with record pointers. </a:t>
            </a:r>
          </a:p>
          <a:p>
            <a:pPr lvl="1">
              <a:tabLst>
                <a:tab pos="2338388" algn="l"/>
              </a:tabLst>
            </a:pP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Use corresponding index for each condition, and take intersection of all the obtained sets of record pointers. </a:t>
            </a:r>
          </a:p>
          <a:p>
            <a:pPr lvl="1">
              <a:tabLst>
                <a:tab pos="2338388" algn="l"/>
              </a:tabLst>
            </a:pP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Then fetch records from file</a:t>
            </a:r>
          </a:p>
          <a:p>
            <a:pPr lvl="1">
              <a:tabLst>
                <a:tab pos="2338388" algn="l"/>
              </a:tabLst>
            </a:pP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If some conditions do not have appropriate indices, apply test in memory.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49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7FBD2517-D1CB-8683-657E-7842EE2122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772400" cy="1104900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sym typeface="Greek Symbols" pitchFamily="18" charset="2"/>
              </a:rPr>
              <a:t>Composite Index </a:t>
            </a:r>
            <a:r>
              <a:rPr lang="en-US" altLang="en-US" dirty="0"/>
              <a:t>Matching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791048E3-7464-CEEA-2CF2-C06378FF0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676400"/>
            <a:ext cx="86106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§"/>
            </a:pPr>
            <a:endParaRPr kumimoji="0" lang="en-US" altLang="en-US" sz="1800">
              <a:latin typeface="Book Antiqua" panose="02040602050305030304" pitchFamily="18" charset="0"/>
            </a:endParaRP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v"/>
            </a:pPr>
            <a:r>
              <a:rPr kumimoji="0" lang="en-US" altLang="en-US" sz="2800">
                <a:latin typeface="Book Antiqua" panose="02040602050305030304" pitchFamily="18" charset="0"/>
              </a:rPr>
              <a:t>A </a:t>
            </a:r>
            <a:r>
              <a:rPr kumimoji="0" lang="en-US" altLang="en-US" sz="2800">
                <a:solidFill>
                  <a:schemeClr val="accent2"/>
                </a:solidFill>
                <a:latin typeface="Book Antiqua" panose="02040602050305030304" pitchFamily="18" charset="0"/>
              </a:rPr>
              <a:t>tree index </a:t>
            </a:r>
            <a:r>
              <a:rPr kumimoji="0" lang="en-US" altLang="en-US" sz="2800" i="1" u="sng">
                <a:solidFill>
                  <a:schemeClr val="accent2"/>
                </a:solidFill>
                <a:latin typeface="Book Antiqua" panose="02040602050305030304" pitchFamily="18" charset="0"/>
              </a:rPr>
              <a:t>matches</a:t>
            </a:r>
            <a:r>
              <a:rPr kumimoji="0" lang="en-US" altLang="en-US" sz="2800">
                <a:latin typeface="Book Antiqua" panose="02040602050305030304" pitchFamily="18" charset="0"/>
              </a:rPr>
              <a:t> (a conjunction of) terms that involve only attributes in a</a:t>
            </a:r>
            <a:r>
              <a:rPr kumimoji="0" lang="en-US" altLang="en-US" sz="2800">
                <a:solidFill>
                  <a:schemeClr val="accent2"/>
                </a:solidFill>
                <a:latin typeface="Book Antiqua" panose="02040602050305030304" pitchFamily="18" charset="0"/>
              </a:rPr>
              <a:t> </a:t>
            </a:r>
            <a:r>
              <a:rPr kumimoji="0" lang="en-US" altLang="en-US" sz="2800" i="1">
                <a:solidFill>
                  <a:schemeClr val="accent2"/>
                </a:solidFill>
                <a:latin typeface="Book Antiqua" panose="02040602050305030304" pitchFamily="18" charset="0"/>
              </a:rPr>
              <a:t>prefix</a:t>
            </a:r>
            <a:r>
              <a:rPr kumimoji="0" lang="en-US" altLang="en-US" sz="2800">
                <a:solidFill>
                  <a:srgbClr val="0000FF"/>
                </a:solidFill>
                <a:latin typeface="Book Antiqua" panose="02040602050305030304" pitchFamily="18" charset="0"/>
              </a:rPr>
              <a:t> </a:t>
            </a:r>
            <a:r>
              <a:rPr kumimoji="0" lang="en-US" altLang="en-US" sz="2800">
                <a:latin typeface="Book Antiqua" panose="02040602050305030304" pitchFamily="18" charset="0"/>
              </a:rPr>
              <a:t>of search key.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v"/>
            </a:pPr>
            <a:endParaRPr kumimoji="0" lang="en-US" altLang="en-US" sz="2800">
              <a:latin typeface="Book Antiqua" panose="02040602050305030304" pitchFamily="18" charset="0"/>
            </a:endParaRP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§"/>
            </a:pPr>
            <a:r>
              <a:rPr kumimoji="0" lang="en-US" altLang="en-US" sz="2400">
                <a:latin typeface="Book Antiqua" panose="02040602050305030304" pitchFamily="18" charset="0"/>
              </a:rPr>
              <a:t>Example :  Given tree index on &lt;</a:t>
            </a:r>
            <a:r>
              <a:rPr kumimoji="0" lang="en-US" altLang="en-US" sz="2400" i="1">
                <a:latin typeface="Book Antiqua" panose="02040602050305030304" pitchFamily="18" charset="0"/>
              </a:rPr>
              <a:t>a, b, c</a:t>
            </a:r>
            <a:r>
              <a:rPr kumimoji="0" lang="en-US" altLang="en-US" sz="2400">
                <a:latin typeface="Book Antiqua" panose="02040602050305030304" pitchFamily="18" charset="0"/>
              </a:rPr>
              <a:t>&gt; </a:t>
            </a:r>
          </a:p>
          <a:p>
            <a:pPr lvl="1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§"/>
            </a:pPr>
            <a:r>
              <a:rPr kumimoji="0" lang="en-US" altLang="en-US" sz="2400">
                <a:latin typeface="Book Antiqua" panose="02040602050305030304" pitchFamily="18" charset="0"/>
              </a:rPr>
              <a:t>selection </a:t>
            </a:r>
            <a:r>
              <a:rPr kumimoji="0" lang="en-US" altLang="en-US" sz="2400" i="1">
                <a:latin typeface="Book Antiqua" panose="02040602050305030304" pitchFamily="18" charset="0"/>
              </a:rPr>
              <a:t>a=5 AND b=3 ?</a:t>
            </a:r>
            <a:endParaRPr kumimoji="0" lang="en-US" altLang="en-US" sz="2400">
              <a:latin typeface="Book Antiqua" panose="02040602050305030304" pitchFamily="18" charset="0"/>
            </a:endParaRPr>
          </a:p>
          <a:p>
            <a:pPr lvl="1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§"/>
            </a:pPr>
            <a:r>
              <a:rPr kumimoji="0" lang="en-US" altLang="en-US" sz="2400">
                <a:latin typeface="Book Antiqua" panose="02040602050305030304" pitchFamily="18" charset="0"/>
              </a:rPr>
              <a:t>selection </a:t>
            </a:r>
            <a:r>
              <a:rPr kumimoji="0" lang="en-US" altLang="en-US" sz="2400" i="1">
                <a:latin typeface="Book Antiqua" panose="02040602050305030304" pitchFamily="18" charset="0"/>
              </a:rPr>
              <a:t>a=5 AND b&gt;6</a:t>
            </a:r>
            <a:r>
              <a:rPr kumimoji="0" lang="en-US" altLang="en-US" sz="2400">
                <a:latin typeface="Book Antiqua" panose="02040602050305030304" pitchFamily="18" charset="0"/>
              </a:rPr>
              <a:t> ?</a:t>
            </a:r>
          </a:p>
          <a:p>
            <a:pPr lvl="1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§"/>
            </a:pPr>
            <a:r>
              <a:rPr kumimoji="0" lang="en-US" altLang="en-US" sz="2400">
                <a:latin typeface="Book Antiqua" panose="02040602050305030304" pitchFamily="18" charset="0"/>
              </a:rPr>
              <a:t>selection </a:t>
            </a:r>
            <a:r>
              <a:rPr kumimoji="0" lang="en-US" altLang="en-US" sz="2400" i="1">
                <a:latin typeface="Book Antiqua" panose="02040602050305030304" pitchFamily="18" charset="0"/>
              </a:rPr>
              <a:t>b=3</a:t>
            </a:r>
            <a:r>
              <a:rPr kumimoji="0" lang="en-US" altLang="en-US" sz="2400">
                <a:latin typeface="Book Antiqua" panose="02040602050305030304" pitchFamily="18" charset="0"/>
              </a:rPr>
              <a:t> ?</a:t>
            </a:r>
          </a:p>
          <a:p>
            <a:pPr lvl="1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§"/>
            </a:pPr>
            <a:r>
              <a:rPr kumimoji="0" lang="en-US" altLang="en-US" sz="2400">
                <a:latin typeface="Book Antiqua" panose="02040602050305030304" pitchFamily="18" charset="0"/>
              </a:rPr>
              <a:t>selection </a:t>
            </a:r>
            <a:r>
              <a:rPr kumimoji="0" lang="en-US" altLang="en-US" sz="2400" i="1">
                <a:latin typeface="Book Antiqua" panose="02040602050305030304" pitchFamily="18" charset="0"/>
              </a:rPr>
              <a:t>a=5 AND c&gt;2</a:t>
            </a:r>
            <a:r>
              <a:rPr kumimoji="0" lang="en-US" altLang="en-US" sz="2400">
                <a:latin typeface="Book Antiqua" panose="02040602050305030304" pitchFamily="18" charset="0"/>
              </a:rPr>
              <a:t> ?</a:t>
            </a:r>
          </a:p>
          <a:p>
            <a:pPr lvl="1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§"/>
            </a:pPr>
            <a:r>
              <a:rPr kumimoji="0" lang="en-US" altLang="en-US" sz="2400">
                <a:latin typeface="Book Antiqua" panose="02040602050305030304" pitchFamily="18" charset="0"/>
              </a:rPr>
              <a:t>selection b</a:t>
            </a:r>
            <a:r>
              <a:rPr kumimoji="0" lang="en-US" altLang="en-US" sz="2400" i="1">
                <a:latin typeface="Book Antiqua" panose="02040602050305030304" pitchFamily="18" charset="0"/>
              </a:rPr>
              <a:t>=6 AND c=2</a:t>
            </a:r>
            <a:r>
              <a:rPr kumimoji="0" lang="en-US" altLang="en-US" sz="2400">
                <a:latin typeface="Book Antiqua" panose="02040602050305030304" pitchFamily="18" charset="0"/>
              </a:rPr>
              <a:t> ?</a:t>
            </a:r>
          </a:p>
        </p:txBody>
      </p:sp>
      <p:pic>
        <p:nvPicPr>
          <p:cNvPr id="62470" name="Picture 6" descr="http://png-1.findicons.com/files/icons/1035/human_o2/128/package_installed_updated.png">
            <a:extLst>
              <a:ext uri="{FF2B5EF4-FFF2-40B4-BE49-F238E27FC236}">
                <a16:creationId xmlns:a16="http://schemas.microsoft.com/office/drawing/2014/main" id="{160883AF-6799-215A-EF69-103657BD27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810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6" descr="http://png-1.findicons.com/files/icons/1035/human_o2/128/package_installed_updated.png">
            <a:extLst>
              <a:ext uri="{FF2B5EF4-FFF2-40B4-BE49-F238E27FC236}">
                <a16:creationId xmlns:a16="http://schemas.microsoft.com/office/drawing/2014/main" id="{B2816F26-D66F-46E3-84FA-3ED0AB81C2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267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74" name="Picture 10" descr="https://cdn3.iconfinder.com/data/icons/softwaredemo/PNG/128x128/DeleteRed.png">
            <a:extLst>
              <a:ext uri="{FF2B5EF4-FFF2-40B4-BE49-F238E27FC236}">
                <a16:creationId xmlns:a16="http://schemas.microsoft.com/office/drawing/2014/main" id="{92D4E07D-E3AE-6D5F-B4CF-68ED816210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8006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https://cdn3.iconfinder.com/data/icons/softwaredemo/PNG/128x128/DeleteRed.png">
            <a:extLst>
              <a:ext uri="{FF2B5EF4-FFF2-40B4-BE49-F238E27FC236}">
                <a16:creationId xmlns:a16="http://schemas.microsoft.com/office/drawing/2014/main" id="{E0DBFE5F-53A9-1612-5182-8DCD296B03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52578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0" descr="https://cdn3.iconfinder.com/data/icons/softwaredemo/PNG/128x128/DeleteRed.png">
            <a:extLst>
              <a:ext uri="{FF2B5EF4-FFF2-40B4-BE49-F238E27FC236}">
                <a16:creationId xmlns:a16="http://schemas.microsoft.com/office/drawing/2014/main" id="{BE36B036-37D4-9EF4-1344-8B6553EB33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5715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2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532F7E50-524B-BB37-3879-55E856FA6C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772400" cy="1104900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sym typeface="Greek Symbols" pitchFamily="18" charset="2"/>
              </a:rPr>
              <a:t>Composite Index </a:t>
            </a:r>
            <a:r>
              <a:rPr lang="en-US" altLang="en-US" dirty="0"/>
              <a:t>Matching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95EE579F-E7BE-DD7F-81CD-383A7097BB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219200"/>
            <a:ext cx="86106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§"/>
            </a:pPr>
            <a:endParaRPr kumimoji="0" lang="en-US" altLang="en-US" sz="1800">
              <a:latin typeface="Book Antiqua" panose="02040602050305030304" pitchFamily="18" charset="0"/>
            </a:endParaRP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v"/>
            </a:pPr>
            <a:r>
              <a:rPr kumimoji="0" lang="en-US" altLang="en-US" sz="2800">
                <a:latin typeface="Book Antiqua" panose="02040602050305030304" pitchFamily="18" charset="0"/>
              </a:rPr>
              <a:t>A </a:t>
            </a:r>
            <a:r>
              <a:rPr kumimoji="0" lang="en-US" altLang="en-US" sz="2800">
                <a:solidFill>
                  <a:schemeClr val="accent2"/>
                </a:solidFill>
                <a:latin typeface="Book Antiqua" panose="02040602050305030304" pitchFamily="18" charset="0"/>
              </a:rPr>
              <a:t>hash index </a:t>
            </a:r>
            <a:r>
              <a:rPr kumimoji="0" lang="en-US" altLang="en-US" sz="2800" i="1" u="sng">
                <a:solidFill>
                  <a:schemeClr val="accent2"/>
                </a:solidFill>
                <a:latin typeface="Book Antiqua" panose="02040602050305030304" pitchFamily="18" charset="0"/>
              </a:rPr>
              <a:t>matches</a:t>
            </a:r>
            <a:r>
              <a:rPr kumimoji="0" lang="en-US" altLang="en-US" sz="2800">
                <a:latin typeface="Book Antiqua" panose="02040602050305030304" pitchFamily="18" charset="0"/>
              </a:rPr>
              <a:t> (a conjunction of) terms that has a term </a:t>
            </a:r>
            <a:r>
              <a:rPr kumimoji="0" lang="en-US" altLang="en-US" sz="2800" i="1">
                <a:solidFill>
                  <a:schemeClr val="accent2"/>
                </a:solidFill>
                <a:latin typeface="Book Antiqua" panose="02040602050305030304" pitchFamily="18" charset="0"/>
              </a:rPr>
              <a:t>attribute = value</a:t>
            </a:r>
            <a:r>
              <a:rPr kumimoji="0" lang="en-US" altLang="en-US" sz="2800">
                <a:latin typeface="Book Antiqua" panose="02040602050305030304" pitchFamily="18" charset="0"/>
              </a:rPr>
              <a:t> for </a:t>
            </a:r>
            <a:r>
              <a:rPr kumimoji="0" lang="en-US" altLang="en-US" sz="2800" u="sng">
                <a:latin typeface="Book Antiqua" panose="02040602050305030304" pitchFamily="18" charset="0"/>
              </a:rPr>
              <a:t>every</a:t>
            </a:r>
            <a:r>
              <a:rPr kumimoji="0" lang="en-US" altLang="en-US" sz="2800">
                <a:latin typeface="Book Antiqua" panose="02040602050305030304" pitchFamily="18" charset="0"/>
              </a:rPr>
              <a:t> attribute in search key of index.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v"/>
            </a:pPr>
            <a:endParaRPr kumimoji="0" lang="en-US" altLang="en-US" sz="2800">
              <a:latin typeface="Book Antiqua" panose="02040602050305030304" pitchFamily="18" charset="0"/>
            </a:endParaRP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§"/>
            </a:pPr>
            <a:r>
              <a:rPr kumimoji="0" lang="en-US" altLang="en-US" sz="2400">
                <a:latin typeface="Book Antiqua" panose="02040602050305030304" pitchFamily="18" charset="0"/>
              </a:rPr>
              <a:t>Example :  Given hash index on &lt;</a:t>
            </a:r>
            <a:r>
              <a:rPr kumimoji="0" lang="en-US" altLang="en-US" sz="2400" i="1">
                <a:latin typeface="Book Antiqua" panose="02040602050305030304" pitchFamily="18" charset="0"/>
              </a:rPr>
              <a:t>a, b, c</a:t>
            </a:r>
            <a:r>
              <a:rPr kumimoji="0" lang="en-US" altLang="en-US" sz="2400">
                <a:latin typeface="Book Antiqua" panose="02040602050305030304" pitchFamily="18" charset="0"/>
              </a:rPr>
              <a:t>&gt; </a:t>
            </a:r>
          </a:p>
          <a:p>
            <a:pPr lvl="1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§"/>
            </a:pPr>
            <a:r>
              <a:rPr kumimoji="0" lang="en-US" altLang="en-US" sz="2400">
                <a:latin typeface="Book Antiqua" panose="02040602050305030304" pitchFamily="18" charset="0"/>
              </a:rPr>
              <a:t>selection </a:t>
            </a:r>
            <a:r>
              <a:rPr kumimoji="0" lang="en-US" altLang="en-US" sz="2400" i="1">
                <a:latin typeface="Book Antiqua" panose="02040602050305030304" pitchFamily="18" charset="0"/>
              </a:rPr>
              <a:t>a=5 AND b=3 AND c =5  ?</a:t>
            </a:r>
          </a:p>
          <a:p>
            <a:pPr lvl="1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§"/>
            </a:pPr>
            <a:r>
              <a:rPr kumimoji="0" lang="en-US" altLang="en-US" sz="2400">
                <a:latin typeface="Book Antiqua" panose="02040602050305030304" pitchFamily="18" charset="0"/>
              </a:rPr>
              <a:t>selection </a:t>
            </a:r>
            <a:r>
              <a:rPr kumimoji="0" lang="en-US" altLang="en-US" sz="2400" i="1">
                <a:latin typeface="Book Antiqua" panose="02040602050305030304" pitchFamily="18" charset="0"/>
              </a:rPr>
              <a:t>c=5 AND b=3 AND a=2  ?</a:t>
            </a:r>
            <a:endParaRPr kumimoji="0" lang="en-US" altLang="en-US" sz="2400">
              <a:latin typeface="Book Antiqua" panose="02040602050305030304" pitchFamily="18" charset="0"/>
            </a:endParaRPr>
          </a:p>
          <a:p>
            <a:pPr lvl="1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§"/>
            </a:pPr>
            <a:r>
              <a:rPr kumimoji="0" lang="en-US" altLang="en-US" sz="2400">
                <a:latin typeface="Book Antiqua" panose="02040602050305030304" pitchFamily="18" charset="0"/>
              </a:rPr>
              <a:t>selection </a:t>
            </a:r>
            <a:r>
              <a:rPr kumimoji="0" lang="en-US" altLang="en-US" sz="2400" i="1">
                <a:latin typeface="Book Antiqua" panose="02040602050305030304" pitchFamily="18" charset="0"/>
              </a:rPr>
              <a:t>a &gt; 5 AND b=3 and c =5  ?</a:t>
            </a:r>
            <a:endParaRPr kumimoji="0" lang="en-US" altLang="en-US" sz="2400">
              <a:latin typeface="Book Antiqua" panose="02040602050305030304" pitchFamily="18" charset="0"/>
            </a:endParaRPr>
          </a:p>
          <a:p>
            <a:pPr lvl="1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§"/>
            </a:pPr>
            <a:r>
              <a:rPr kumimoji="0" lang="en-US" altLang="en-US" sz="2400">
                <a:latin typeface="Book Antiqua" panose="02040602050305030304" pitchFamily="18" charset="0"/>
              </a:rPr>
              <a:t>selection </a:t>
            </a:r>
            <a:r>
              <a:rPr kumimoji="0" lang="en-US" altLang="en-US" sz="2400" i="1">
                <a:latin typeface="Book Antiqua" panose="02040602050305030304" pitchFamily="18" charset="0"/>
              </a:rPr>
              <a:t>c = 5 AND b = 6</a:t>
            </a:r>
            <a:r>
              <a:rPr kumimoji="0" lang="en-US" altLang="en-US" sz="2400">
                <a:latin typeface="Book Antiqua" panose="02040602050305030304" pitchFamily="18" charset="0"/>
              </a:rPr>
              <a:t> ?</a:t>
            </a:r>
          </a:p>
          <a:p>
            <a:pPr lvl="1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§"/>
            </a:pPr>
            <a:r>
              <a:rPr kumimoji="0" lang="en-US" altLang="en-US" sz="2400">
                <a:latin typeface="Book Antiqua" panose="02040602050305030304" pitchFamily="18" charset="0"/>
              </a:rPr>
              <a:t>selection </a:t>
            </a:r>
            <a:r>
              <a:rPr kumimoji="0" lang="en-US" altLang="en-US" sz="2400" i="1">
                <a:latin typeface="Book Antiqua" panose="02040602050305030304" pitchFamily="18" charset="0"/>
              </a:rPr>
              <a:t>a = 5 </a:t>
            </a:r>
            <a:r>
              <a:rPr kumimoji="0" lang="en-US" altLang="en-US" sz="2400">
                <a:latin typeface="Book Antiqua" panose="02040602050305030304" pitchFamily="18" charset="0"/>
              </a:rPr>
              <a:t>?</a:t>
            </a:r>
          </a:p>
        </p:txBody>
      </p:sp>
      <p:pic>
        <p:nvPicPr>
          <p:cNvPr id="4" name="Picture 6" descr="http://png-1.findicons.com/files/icons/1035/human_o2/128/package_installed_updated.png">
            <a:extLst>
              <a:ext uri="{FF2B5EF4-FFF2-40B4-BE49-F238E27FC236}">
                <a16:creationId xmlns:a16="http://schemas.microsoft.com/office/drawing/2014/main" id="{33B3D2E5-63E0-C6BF-1B96-6121970DBB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886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http://png-1.findicons.com/files/icons/1035/human_o2/128/package_installed_updated.png">
            <a:extLst>
              <a:ext uri="{FF2B5EF4-FFF2-40B4-BE49-F238E27FC236}">
                <a16:creationId xmlns:a16="http://schemas.microsoft.com/office/drawing/2014/main" id="{04F62241-CE8F-BDFF-351E-A185EF826E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3434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 descr="https://cdn3.iconfinder.com/data/icons/softwaredemo/PNG/128x128/DeleteRed.png">
            <a:extLst>
              <a:ext uri="{FF2B5EF4-FFF2-40B4-BE49-F238E27FC236}">
                <a16:creationId xmlns:a16="http://schemas.microsoft.com/office/drawing/2014/main" id="{062B4AD5-76FD-29C4-9CF6-9BD8DD61DA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8768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https://cdn3.iconfinder.com/data/icons/softwaredemo/PNG/128x128/DeleteRed.png">
            <a:extLst>
              <a:ext uri="{FF2B5EF4-FFF2-40B4-BE49-F238E27FC236}">
                <a16:creationId xmlns:a16="http://schemas.microsoft.com/office/drawing/2014/main" id="{0FDC2FF7-BB5E-F393-F8AF-03EDA226BA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3340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0" descr="https://cdn3.iconfinder.com/data/icons/softwaredemo/PNG/128x128/DeleteRed.png">
            <a:extLst>
              <a:ext uri="{FF2B5EF4-FFF2-40B4-BE49-F238E27FC236}">
                <a16:creationId xmlns:a16="http://schemas.microsoft.com/office/drawing/2014/main" id="{03F745E1-1A67-6BD4-E74E-7DDE8D78DD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5791200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>
            <a:extLst>
              <a:ext uri="{FF2B5EF4-FFF2-40B4-BE49-F238E27FC236}">
                <a16:creationId xmlns:a16="http://schemas.microsoft.com/office/drawing/2014/main" id="{E7AC9401-7EF3-9C0E-D5F0-BEE7302E0F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Algorithms for Complex Selections</a:t>
            </a:r>
          </a:p>
        </p:txBody>
      </p:sp>
      <p:sp>
        <p:nvSpPr>
          <p:cNvPr id="320515" name="Rectangle 3">
            <a:extLst>
              <a:ext uri="{FF2B5EF4-FFF2-40B4-BE49-F238E27FC236}">
                <a16:creationId xmlns:a16="http://schemas.microsoft.com/office/drawing/2014/main" id="{5ADE8129-7F5B-BCA7-7856-90B04AD705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42963" y="1165225"/>
            <a:ext cx="7737475" cy="5249863"/>
          </a:xfrm>
        </p:spPr>
        <p:txBody>
          <a:bodyPr/>
          <a:lstStyle/>
          <a:p>
            <a:r>
              <a:rPr lang="en-US" altLang="en-US" sz="2000" b="1">
                <a:ea typeface="ＭＳ Ｐゴシック" panose="020B0600070205080204" pitchFamily="34" charset="-128"/>
                <a:sym typeface="Symbol" panose="05050102010706020507" pitchFamily="18" charset="2"/>
              </a:rPr>
              <a:t>Disjunction:</a:t>
            </a:r>
            <a:r>
              <a:rPr lang="en-US" altLang="en-US" sz="2400">
                <a:ea typeface="ＭＳ Ｐゴシック" panose="020B0600070205080204" pitchFamily="34" charset="-128"/>
                <a:sym typeface="Symbol" panose="05050102010706020507" pitchFamily="18" charset="2"/>
              </a:rPr>
              <a:t>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sz="2400" baseline="-25000">
                <a:ea typeface="ＭＳ Ｐゴシック" panose="020B0600070205080204" pitchFamily="34" charset="-128"/>
                <a:sym typeface="Greek Symbols" pitchFamily="18" charset="2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  <a:sym typeface="Symbol" panose="05050102010706020507" pitchFamily="18" charset="2"/>
              </a:rPr>
              <a:t> 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sz="2400" baseline="-25000">
                <a:ea typeface="ＭＳ Ｐゴシック" panose="020B0600070205080204" pitchFamily="34" charset="-128"/>
                <a:sym typeface="Greek Symbols" pitchFamily="18" charset="2"/>
              </a:rPr>
              <a:t>2 </a:t>
            </a:r>
            <a:r>
              <a:rPr lang="en-US" altLang="en-US" sz="2400">
                <a:ea typeface="ＭＳ Ｐゴシック" panose="020B0600070205080204" pitchFamily="34" charset="-128"/>
                <a:sym typeface="Symbol" panose="05050102010706020507" pitchFamily="18" charset="2"/>
              </a:rPr>
              <a:t>. . . 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sz="2400" i="1" baseline="-25000">
                <a:ea typeface="ＭＳ Ｐゴシック" panose="020B0600070205080204" pitchFamily="34" charset="-128"/>
                <a:sym typeface="Greek Symbols" pitchFamily="18" charset="2"/>
              </a:rPr>
              <a:t>n </a:t>
            </a:r>
            <a:r>
              <a:rPr lang="en-US" altLang="en-US" sz="2400">
                <a:ea typeface="ＭＳ Ｐゴシック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  <a:sym typeface="Symbol" panose="05050102010706020507" pitchFamily="18" charset="2"/>
              </a:rPr>
              <a:t>r).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 </a:t>
            </a:r>
            <a:endParaRPr lang="en-US" altLang="en-US" sz="2000">
              <a:ea typeface="ＭＳ Ｐゴシック" panose="020B0600070205080204" pitchFamily="34" charset="-128"/>
              <a:sym typeface="Symbol" panose="05050102010706020507" pitchFamily="18" charset="2"/>
            </a:endParaRPr>
          </a:p>
          <a:p>
            <a:r>
              <a:rPr lang="en-US" altLang="en-US" sz="2000" b="1">
                <a:ea typeface="ＭＳ Ｐゴシック" panose="020B0600070205080204" pitchFamily="34" charset="-128"/>
                <a:sym typeface="Greek Symbols" pitchFamily="18" charset="2"/>
              </a:rPr>
              <a:t>A10</a:t>
            </a: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 (</a:t>
            </a: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  <a:sym typeface="Greek Symbols" pitchFamily="18" charset="2"/>
              </a:rPr>
              <a:t>disjunctive selection by union of identifiers</a:t>
            </a: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).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Applicable if </a:t>
            </a:r>
            <a:r>
              <a:rPr lang="en-US" altLang="en-US" sz="2000" i="1">
                <a:ea typeface="ＭＳ Ｐゴシック" panose="020B0600070205080204" pitchFamily="34" charset="-128"/>
                <a:sym typeface="Greek Symbols" pitchFamily="18" charset="2"/>
              </a:rPr>
              <a:t>all </a:t>
            </a: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 conditions have available indices.  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Otherwise use linear scan.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Use corresponding index for each condition, and take union of all the obtained sets of record pointers.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Then fetch records from file</a:t>
            </a:r>
          </a:p>
          <a:p>
            <a:r>
              <a:rPr lang="en-US" altLang="en-US" sz="2000" b="1">
                <a:ea typeface="ＭＳ Ｐゴシック" panose="020B0600070205080204" pitchFamily="34" charset="-128"/>
                <a:sym typeface="Symbol" panose="05050102010706020507" pitchFamily="18" charset="2"/>
              </a:rPr>
              <a:t>Negation: 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</a:t>
            </a:r>
            <a:r>
              <a:rPr lang="en-US" altLang="en-US" sz="20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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r)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Use linear scan on file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If very few records satisfy , and an index is applicable to 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Find satisfying records using index and fetch from file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1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DD1BB4C5-A498-9C0C-F2C0-D0E2AAA895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Chapter 12:  Query Processing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68F6105A-7B1E-8B48-FE1D-26F0037B83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2475" y="1062038"/>
            <a:ext cx="6564313" cy="4138612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Overview 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Measures of Query Cost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Selection Operation  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Sorting 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Join Operation 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Other Operations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Evaluation of Expressions</a:t>
            </a:r>
          </a:p>
        </p:txBody>
      </p:sp>
    </p:spTree>
  </p:cSld>
  <p:clrMapOvr>
    <a:masterClrMapping/>
  </p:clrMapOvr>
  <p:transition advTm="5014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>
            <a:extLst>
              <a:ext uri="{FF2B5EF4-FFF2-40B4-BE49-F238E27FC236}">
                <a16:creationId xmlns:a16="http://schemas.microsoft.com/office/drawing/2014/main" id="{0AE6C4F1-4AD7-79A6-3D2C-85FD14C0DA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Sorting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43527AF1-861F-B967-766A-EA47625CFE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We may build an index on the relation, and then use the index to read the relation in sorted order.  May lead to one disk block access for each tuple.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For relations that fit in memory, techniques like quicksort can be used.  For relations that don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t fit in memory, </a:t>
            </a:r>
            <a:r>
              <a:rPr lang="en-US" altLang="ja-JP" sz="2400" b="1">
                <a:ea typeface="ＭＳ Ｐゴシック" panose="020B0600070205080204" pitchFamily="34" charset="-128"/>
              </a:rPr>
              <a:t>external sort-merge </a:t>
            </a:r>
            <a:r>
              <a:rPr lang="en-US" altLang="ja-JP" sz="2400">
                <a:ea typeface="ＭＳ Ｐゴシック" panose="020B0600070205080204" pitchFamily="34" charset="-128"/>
              </a:rPr>
              <a:t>is a good choice.</a:t>
            </a:r>
            <a:r>
              <a:rPr lang="en-US" altLang="ja-JP" sz="2000">
                <a:ea typeface="ＭＳ Ｐゴシック" panose="020B0600070205080204" pitchFamily="34" charset="-128"/>
              </a:rPr>
              <a:t> </a:t>
            </a:r>
          </a:p>
          <a:p>
            <a:pPr lvl="1"/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2A8E4-476D-310C-B722-E3FBA3299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8371" name="Content Placeholder 2">
            <a:extLst>
              <a:ext uri="{FF2B5EF4-FFF2-40B4-BE49-F238E27FC236}">
                <a16:creationId xmlns:a16="http://schemas.microsoft.com/office/drawing/2014/main" id="{27B3536E-A81A-F3FD-8097-BF9E5EC839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2"/>
              <a:buNone/>
            </a:pPr>
            <a:endParaRPr lang="en-US" altLang="en-US" sz="4000">
              <a:ea typeface="ＭＳ Ｐゴシック" panose="020B0600070205080204" pitchFamily="34" charset="-128"/>
            </a:endParaRPr>
          </a:p>
          <a:p>
            <a:pPr marL="0" indent="0">
              <a:buFont typeface="Monotype Sorts" charset="2"/>
              <a:buNone/>
            </a:pPr>
            <a:endParaRPr lang="en-US" altLang="en-US" sz="4000">
              <a:ea typeface="ＭＳ Ｐゴシック" panose="020B0600070205080204" pitchFamily="34" charset="-128"/>
            </a:endParaRPr>
          </a:p>
          <a:p>
            <a:pPr marL="0" indent="0" algn="ctr">
              <a:buFont typeface="Monotype Sorts" charset="2"/>
              <a:buNone/>
            </a:pPr>
            <a:r>
              <a:rPr lang="en-US" altLang="en-US" sz="4000">
                <a:ea typeface="ＭＳ Ｐゴシック" panose="020B0600070205080204" pitchFamily="34" charset="-128"/>
              </a:rPr>
              <a:t>JOINS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>
            <a:extLst>
              <a:ext uri="{FF2B5EF4-FFF2-40B4-BE49-F238E27FC236}">
                <a16:creationId xmlns:a16="http://schemas.microsoft.com/office/drawing/2014/main" id="{DAEAD321-4912-A0F3-202E-798E337051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Join Operation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85A183E2-21D7-F9F5-99C7-FE7D996DFF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Several different algorithms to implement joins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Nested-loop join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Block nested-loop join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Indexed nested-loop join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Merge-join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Hash-join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Choice based on cost estimate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Examples use the following information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Number of </a:t>
            </a:r>
            <a:r>
              <a:rPr lang="en-US" altLang="en-US" sz="2000" u="sng">
                <a:ea typeface="ＭＳ Ｐゴシック" panose="020B0600070205080204" pitchFamily="34" charset="-128"/>
              </a:rPr>
              <a:t>records</a:t>
            </a:r>
            <a:r>
              <a:rPr lang="en-US" altLang="en-US" sz="2000">
                <a:ea typeface="ＭＳ Ｐゴシック" panose="020B0600070205080204" pitchFamily="34" charset="-128"/>
              </a:rPr>
              <a:t> of </a:t>
            </a:r>
            <a:r>
              <a:rPr lang="en-US" altLang="en-US" sz="2000" i="1">
                <a:ea typeface="ＭＳ Ｐゴシック" panose="020B0600070205080204" pitchFamily="34" charset="-128"/>
              </a:rPr>
              <a:t>student</a:t>
            </a:r>
            <a:r>
              <a:rPr lang="en-US" altLang="en-US" sz="2000">
                <a:ea typeface="ＭＳ Ｐゴシック" panose="020B0600070205080204" pitchFamily="34" charset="-128"/>
              </a:rPr>
              <a:t>:  5,000     </a:t>
            </a:r>
            <a:r>
              <a:rPr lang="en-US" altLang="en-US" sz="2000" i="1">
                <a:ea typeface="ＭＳ Ｐゴシック" panose="020B0600070205080204" pitchFamily="34" charset="-128"/>
              </a:rPr>
              <a:t>takes</a:t>
            </a:r>
            <a:r>
              <a:rPr lang="en-US" altLang="en-US" sz="2000">
                <a:ea typeface="ＭＳ Ｐゴシック" panose="020B0600070205080204" pitchFamily="34" charset="-128"/>
              </a:rPr>
              <a:t>: 10,000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Number of </a:t>
            </a:r>
            <a:r>
              <a:rPr lang="en-US" altLang="en-US" sz="2000" u="sng">
                <a:ea typeface="ＭＳ Ｐゴシック" panose="020B0600070205080204" pitchFamily="34" charset="-128"/>
              </a:rPr>
              <a:t>blocks</a:t>
            </a:r>
            <a:r>
              <a:rPr lang="en-US" altLang="en-US" sz="2000">
                <a:ea typeface="ＭＳ Ｐゴシック" panose="020B0600070205080204" pitchFamily="34" charset="-128"/>
              </a:rPr>
              <a:t> of   </a:t>
            </a:r>
            <a:r>
              <a:rPr lang="en-US" altLang="en-US" sz="2000" i="1">
                <a:ea typeface="ＭＳ Ｐゴシック" panose="020B0600070205080204" pitchFamily="34" charset="-128"/>
              </a:rPr>
              <a:t>student</a:t>
            </a:r>
            <a:r>
              <a:rPr lang="en-US" altLang="en-US" sz="2000">
                <a:ea typeface="ＭＳ Ｐゴシック" panose="020B0600070205080204" pitchFamily="34" charset="-128"/>
              </a:rPr>
              <a:t>:     100     </a:t>
            </a:r>
            <a:r>
              <a:rPr lang="en-US" altLang="en-US" sz="2000" i="1">
                <a:ea typeface="ＭＳ Ｐゴシック" panose="020B0600070205080204" pitchFamily="34" charset="-128"/>
              </a:rPr>
              <a:t>takes</a:t>
            </a:r>
            <a:r>
              <a:rPr lang="en-US" altLang="en-US" sz="2000">
                <a:ea typeface="ＭＳ Ｐゴシック" panose="020B0600070205080204" pitchFamily="34" charset="-128"/>
              </a:rPr>
              <a:t>:      400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1026">
            <a:extLst>
              <a:ext uri="{FF2B5EF4-FFF2-40B4-BE49-F238E27FC236}">
                <a16:creationId xmlns:a16="http://schemas.microsoft.com/office/drawing/2014/main" id="{0C08E1A6-24FC-35CC-21D9-DAE3EED27F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Nested-Loop Join</a:t>
            </a:r>
          </a:p>
        </p:txBody>
      </p:sp>
      <p:sp>
        <p:nvSpPr>
          <p:cNvPr id="61443" name="Rectangle 1027">
            <a:extLst>
              <a:ext uri="{FF2B5EF4-FFF2-40B4-BE49-F238E27FC236}">
                <a16:creationId xmlns:a16="http://schemas.microsoft.com/office/drawing/2014/main" id="{14D9816A-742A-CB2E-C1F1-AFA53FFAEB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42963" y="1165225"/>
            <a:ext cx="7931150" cy="5200650"/>
          </a:xfrm>
        </p:spPr>
        <p:txBody>
          <a:bodyPr/>
          <a:lstStyle/>
          <a:p>
            <a:pPr>
              <a:tabLst>
                <a:tab pos="461963" algn="l"/>
                <a:tab pos="850900" algn="l"/>
              </a:tabLst>
            </a:pPr>
            <a:r>
              <a:rPr lang="en-US" altLang="en-US" sz="2000">
                <a:ea typeface="ＭＳ Ｐゴシック" panose="020B0600070205080204" pitchFamily="34" charset="-128"/>
              </a:rPr>
              <a:t>To compute the theta join        </a:t>
            </a:r>
            <a:r>
              <a:rPr lang="en-US" altLang="en-US" sz="2000" i="1">
                <a:ea typeface="ＭＳ Ｐゴシック" panose="020B0600070205080204" pitchFamily="34" charset="-128"/>
              </a:rPr>
              <a:t>r</a:t>
            </a:r>
            <a:r>
              <a:rPr lang="en-US" altLang="en-US" sz="2000">
                <a:ea typeface="ＭＳ Ｐゴシック" panose="020B0600070205080204" pitchFamily="34" charset="-128"/>
              </a:rPr>
              <a:t>      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sz="2400">
                <a:ea typeface="ＭＳ Ｐゴシック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b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</a:br>
            <a:r>
              <a:rPr lang="en-US" altLang="en-US" sz="2000" b="1">
                <a:ea typeface="ＭＳ Ｐゴシック" panose="020B0600070205080204" pitchFamily="34" charset="-128"/>
                <a:sym typeface="Symbol" panose="05050102010706020507" pitchFamily="18" charset="2"/>
              </a:rPr>
              <a:t>for each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tuple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sz="24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sz="2000" b="1">
                <a:ea typeface="ＭＳ Ｐゴシック" panose="020B0600070205080204" pitchFamily="34" charset="-128"/>
                <a:sym typeface="Symbol" panose="05050102010706020507" pitchFamily="18" charset="2"/>
              </a:rPr>
              <a:t> in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sz="2000" b="1">
                <a:ea typeface="ＭＳ Ｐゴシック" panose="020B0600070205080204" pitchFamily="34" charset="-128"/>
                <a:sym typeface="Symbol" panose="05050102010706020507" pitchFamily="18" charset="2"/>
              </a:rPr>
              <a:t> do begin</a:t>
            </a:r>
            <a:br>
              <a:rPr lang="en-US" altLang="en-US" sz="2000" b="1">
                <a:ea typeface="ＭＳ Ｐゴシック" panose="020B0600070205080204" pitchFamily="34" charset="-128"/>
                <a:sym typeface="Symbol" panose="05050102010706020507" pitchFamily="18" charset="2"/>
              </a:rPr>
            </a:br>
            <a:r>
              <a:rPr lang="en-US" altLang="en-US" sz="2000" b="1">
                <a:ea typeface="ＭＳ Ｐゴシック" panose="020B0600070205080204" pitchFamily="34" charset="-128"/>
                <a:sym typeface="Symbol" panose="05050102010706020507" pitchFamily="18" charset="2"/>
              </a:rPr>
              <a:t>	for each tuple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sz="24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sz="2400" i="1">
                <a:ea typeface="ＭＳ Ｐゴシック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sz="2400" b="1">
                <a:ea typeface="ＭＳ Ｐゴシック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  <a:sym typeface="Symbol" panose="05050102010706020507" pitchFamily="18" charset="2"/>
              </a:rPr>
              <a:t>in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sz="2000" b="1">
                <a:ea typeface="ＭＳ Ｐゴシック" panose="020B0600070205080204" pitchFamily="34" charset="-128"/>
                <a:sym typeface="Symbol" panose="05050102010706020507" pitchFamily="18" charset="2"/>
              </a:rPr>
              <a:t> do begin</a:t>
            </a:r>
            <a:br>
              <a:rPr lang="en-US" altLang="en-US" sz="2000" b="1">
                <a:ea typeface="ＭＳ Ｐゴシック" panose="020B0600070205080204" pitchFamily="34" charset="-128"/>
                <a:sym typeface="Symbol" panose="05050102010706020507" pitchFamily="18" charset="2"/>
              </a:rPr>
            </a:br>
            <a:r>
              <a:rPr lang="en-US" altLang="en-US" sz="2000" b="1">
                <a:ea typeface="ＭＳ Ｐゴシック" panose="020B0600070205080204" pitchFamily="34" charset="-128"/>
                <a:sym typeface="Symbol" panose="05050102010706020507" pitchFamily="18" charset="2"/>
              </a:rPr>
              <a:t>		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test pair (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sz="24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,t</a:t>
            </a:r>
            <a:r>
              <a:rPr lang="en-US" altLang="en-US" sz="24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) to</a:t>
            </a:r>
            <a:r>
              <a:rPr lang="en-US" altLang="en-US" sz="2400">
                <a:ea typeface="ＭＳ Ｐゴシック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see if they satisfy the join condition </a:t>
            </a:r>
            <a:r>
              <a:rPr lang="en-US" altLang="en-US" sz="2000" i="1">
                <a:ea typeface="ＭＳ Ｐゴシック" panose="020B0600070205080204" pitchFamily="34" charset="-128"/>
                <a:sym typeface="Greek Symbols" pitchFamily="18" charset="2"/>
              </a:rPr>
              <a:t> </a:t>
            </a:r>
            <a:b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</a:b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		if they do, add </a:t>
            </a:r>
            <a:r>
              <a:rPr lang="en-US" altLang="en-US" sz="2000" i="1">
                <a:ea typeface="ＭＳ Ｐゴシック" panose="020B0600070205080204" pitchFamily="34" charset="-128"/>
                <a:sym typeface="Greek Symbols" pitchFamily="18" charset="2"/>
              </a:rPr>
              <a:t>t</a:t>
            </a:r>
            <a:r>
              <a:rPr lang="en-US" altLang="en-US" sz="2400" i="1" baseline="-25000">
                <a:ea typeface="ＭＳ Ｐゴシック" panose="020B0600070205080204" pitchFamily="34" charset="-128"/>
                <a:sym typeface="Greek Symbols" pitchFamily="18" charset="2"/>
              </a:rPr>
              <a:t>r</a:t>
            </a:r>
            <a:r>
              <a:rPr lang="en-US" altLang="en-US" sz="2400" i="1">
                <a:ea typeface="ＭＳ Ｐゴシック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Greek Symbols" pitchFamily="18" charset="2"/>
              </a:rPr>
              <a:t>• t</a:t>
            </a:r>
            <a:r>
              <a:rPr lang="en-US" altLang="en-US" sz="2400" i="1" baseline="-25000">
                <a:ea typeface="ＭＳ Ｐゴシック" panose="020B0600070205080204" pitchFamily="34" charset="-128"/>
                <a:sym typeface="Greek Symbols" pitchFamily="18" charset="2"/>
              </a:rPr>
              <a:t>s</a:t>
            </a:r>
            <a:r>
              <a:rPr lang="en-US" altLang="en-US" sz="2400">
                <a:ea typeface="ＭＳ Ｐゴシック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to the result.</a:t>
            </a:r>
            <a:b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</a:b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	</a:t>
            </a:r>
            <a:r>
              <a:rPr lang="en-US" altLang="en-US" sz="2000" b="1">
                <a:ea typeface="ＭＳ Ｐゴシック" panose="020B0600070205080204" pitchFamily="34" charset="-128"/>
                <a:sym typeface="Greek Symbols" pitchFamily="18" charset="2"/>
              </a:rPr>
              <a:t>end</a:t>
            </a:r>
            <a:br>
              <a:rPr lang="en-US" altLang="en-US" sz="2000" b="1">
                <a:ea typeface="ＭＳ Ｐゴシック" panose="020B0600070205080204" pitchFamily="34" charset="-128"/>
                <a:sym typeface="Greek Symbols" pitchFamily="18" charset="2"/>
              </a:rPr>
            </a:br>
            <a:r>
              <a:rPr lang="en-US" altLang="en-US" sz="2000" b="1">
                <a:ea typeface="ＭＳ Ｐゴシック" panose="020B0600070205080204" pitchFamily="34" charset="-128"/>
                <a:sym typeface="Greek Symbols" pitchFamily="18" charset="2"/>
              </a:rPr>
              <a:t>end</a:t>
            </a:r>
            <a:endParaRPr lang="en-US" altLang="en-US" sz="2000">
              <a:ea typeface="ＭＳ Ｐゴシック" panose="020B0600070205080204" pitchFamily="34" charset="-128"/>
              <a:sym typeface="Greek Symbols" pitchFamily="18" charset="2"/>
            </a:endParaRPr>
          </a:p>
          <a:p>
            <a:pPr>
              <a:tabLst>
                <a:tab pos="461963" algn="l"/>
                <a:tab pos="850900" algn="l"/>
              </a:tabLst>
            </a:pPr>
            <a:r>
              <a:rPr lang="en-US" altLang="en-US" sz="2000" i="1">
                <a:ea typeface="ＭＳ Ｐゴシック" panose="020B0600070205080204" pitchFamily="34" charset="-128"/>
                <a:sym typeface="Greek Symbols" pitchFamily="18" charset="2"/>
              </a:rPr>
              <a:t>r</a:t>
            </a: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  is called the </a:t>
            </a: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  <a:sym typeface="Greek Symbols" pitchFamily="18" charset="2"/>
              </a:rPr>
              <a:t>outer</a:t>
            </a:r>
            <a:r>
              <a:rPr lang="en-US" altLang="en-US" sz="2000">
                <a:solidFill>
                  <a:srgbClr val="3366CC"/>
                </a:solidFill>
                <a:ea typeface="ＭＳ Ｐゴシック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  <a:sym typeface="Greek Symbols" pitchFamily="18" charset="2"/>
              </a:rPr>
              <a:t>relation</a:t>
            </a: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 and </a:t>
            </a:r>
            <a:r>
              <a:rPr lang="en-US" altLang="en-US" sz="2000" i="1">
                <a:ea typeface="ＭＳ Ｐゴシック" panose="020B0600070205080204" pitchFamily="34" charset="-128"/>
                <a:sym typeface="Greek Symbols" pitchFamily="18" charset="2"/>
              </a:rPr>
              <a:t>s</a:t>
            </a: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 the </a:t>
            </a: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  <a:sym typeface="Greek Symbols" pitchFamily="18" charset="2"/>
              </a:rPr>
              <a:t>inner relation</a:t>
            </a: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 of the join.</a:t>
            </a:r>
          </a:p>
          <a:p>
            <a:pPr lvl="1">
              <a:tabLst>
                <a:tab pos="461963" algn="l"/>
                <a:tab pos="850900" algn="l"/>
              </a:tabLst>
            </a:pPr>
            <a:r>
              <a:rPr lang="en-US" altLang="en-US" sz="2000" i="1">
                <a:ea typeface="ＭＳ Ｐゴシック" panose="020B0600070205080204" pitchFamily="34" charset="-128"/>
                <a:sym typeface="Greek Symbols" pitchFamily="18" charset="2"/>
              </a:rPr>
              <a:t>n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Greek Symbols" pitchFamily="18" charset="2"/>
              </a:rPr>
              <a:t>r</a:t>
            </a: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 - # of records in </a:t>
            </a:r>
            <a:r>
              <a:rPr lang="en-US" altLang="en-US" sz="2000" i="1">
                <a:ea typeface="ＭＳ Ｐゴシック" panose="020B0600070205080204" pitchFamily="34" charset="-128"/>
                <a:sym typeface="Greek Symbols" pitchFamily="18" charset="2"/>
              </a:rPr>
              <a:t>r</a:t>
            </a:r>
          </a:p>
          <a:p>
            <a:pPr lvl="1">
              <a:tabLst>
                <a:tab pos="461963" algn="l"/>
                <a:tab pos="850900" algn="l"/>
              </a:tabLst>
            </a:pPr>
            <a:r>
              <a:rPr lang="en-US" altLang="en-US" sz="2000" i="1">
                <a:ea typeface="ＭＳ Ｐゴシック" panose="020B0600070205080204" pitchFamily="34" charset="-128"/>
                <a:sym typeface="Greek Symbols" pitchFamily="18" charset="2"/>
              </a:rPr>
              <a:t>n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Greek Symbols" pitchFamily="18" charset="2"/>
              </a:rPr>
              <a:t>s</a:t>
            </a:r>
            <a:r>
              <a:rPr lang="en-US" altLang="en-US" sz="2000" i="1">
                <a:ea typeface="ＭＳ Ｐゴシック" panose="020B0600070205080204" pitchFamily="34" charset="-128"/>
                <a:sym typeface="Greek Symbols" pitchFamily="18" charset="2"/>
              </a:rPr>
              <a:t> - </a:t>
            </a: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#</a:t>
            </a:r>
            <a:r>
              <a:rPr lang="en-US" altLang="en-US" sz="2000" i="1">
                <a:ea typeface="ＭＳ Ｐゴシック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of records in</a:t>
            </a:r>
            <a:r>
              <a:rPr lang="en-US" altLang="en-US" sz="2000" i="1">
                <a:ea typeface="ＭＳ Ｐゴシック" panose="020B0600070205080204" pitchFamily="34" charset="-128"/>
                <a:sym typeface="Greek Symbols" pitchFamily="18" charset="2"/>
              </a:rPr>
              <a:t> s</a:t>
            </a:r>
          </a:p>
          <a:p>
            <a:pPr>
              <a:tabLst>
                <a:tab pos="461963" algn="l"/>
                <a:tab pos="850900" algn="l"/>
              </a:tabLst>
            </a:pP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Requires no indices and can be used with any kind of join condition.</a:t>
            </a:r>
          </a:p>
          <a:p>
            <a:pPr>
              <a:tabLst>
                <a:tab pos="461963" algn="l"/>
                <a:tab pos="850900" algn="l"/>
              </a:tabLst>
            </a:pP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Expensive since it examines every pair of tuples in the two relations. </a:t>
            </a:r>
          </a:p>
        </p:txBody>
      </p:sp>
      <p:sp>
        <p:nvSpPr>
          <p:cNvPr id="61444" name="AutoShape 1028">
            <a:extLst>
              <a:ext uri="{FF2B5EF4-FFF2-40B4-BE49-F238E27FC236}">
                <a16:creationId xmlns:a16="http://schemas.microsoft.com/office/drawing/2014/main" id="{0A3C84F1-7043-3F17-E7A6-B306CE44852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957762" y="1312863"/>
            <a:ext cx="188913" cy="173038"/>
          </a:xfrm>
          <a:prstGeom prst="flowChartCollat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>
            <a:extLst>
              <a:ext uri="{FF2B5EF4-FFF2-40B4-BE49-F238E27FC236}">
                <a16:creationId xmlns:a16="http://schemas.microsoft.com/office/drawing/2014/main" id="{DE8AB757-8DB9-0AD2-5FFE-44B599795C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Nested-Loop Join (Cont.)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5C912D9A-BB80-2903-6D04-6396F93BEE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4363" y="1165225"/>
            <a:ext cx="8115300" cy="5203825"/>
          </a:xfrm>
        </p:spPr>
        <p:txBody>
          <a:bodyPr/>
          <a:lstStyle/>
          <a:p>
            <a:r>
              <a:rPr lang="en-US" altLang="en-US" u="sng">
                <a:ea typeface="ＭＳ Ｐゴシック" panose="020B0600070205080204" pitchFamily="34" charset="-128"/>
              </a:rPr>
              <a:t>In the worst case</a:t>
            </a:r>
            <a:r>
              <a:rPr lang="en-US" altLang="en-US">
                <a:ea typeface="ＭＳ Ｐゴシック" panose="020B0600070205080204" pitchFamily="34" charset="-128"/>
              </a:rPr>
              <a:t>, if there is enough memory only to hold one block of each relation, the estimated cost is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                </a:t>
            </a:r>
            <a:r>
              <a:rPr lang="en-US" altLang="en-US" sz="2000" i="1">
                <a:ea typeface="ＭＳ Ｐゴシック" panose="020B0600070205080204" pitchFamily="34" charset="-128"/>
              </a:rPr>
              <a:t>n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000" i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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+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 b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  </a:t>
            </a:r>
            <a:r>
              <a:rPr lang="en-US" altLang="en-US">
                <a:ea typeface="ＭＳ Ｐゴシック" panose="020B0600070205080204" pitchFamily="34" charset="-128"/>
                <a:sym typeface="Symbol" panose="05050102010706020507" pitchFamily="18" charset="2"/>
              </a:rPr>
              <a:t>block transfers, plus</a:t>
            </a:r>
            <a:br>
              <a:rPr lang="en-US" altLang="en-US">
                <a:ea typeface="ＭＳ Ｐゴシック" panose="020B0600070205080204" pitchFamily="34" charset="-128"/>
                <a:sym typeface="Symbol" panose="05050102010706020507" pitchFamily="18" charset="2"/>
              </a:rPr>
            </a:br>
            <a:r>
              <a:rPr lang="en-US" altLang="en-US">
                <a:ea typeface="ＭＳ Ｐゴシック" panose="020B0600070205080204" pitchFamily="34" charset="-128"/>
                <a:sym typeface="Symbol" panose="05050102010706020507" pitchFamily="18" charset="2"/>
              </a:rPr>
              <a:t>If the smaller relation fits entirely in memory, use that as the inner relation.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anose="05050102010706020507" pitchFamily="18" charset="2"/>
              </a:rPr>
              <a:t> Reduces cost to </a:t>
            </a:r>
            <a:r>
              <a:rPr lang="en-US" altLang="en-US" i="1">
                <a:ea typeface="ＭＳ Ｐゴシック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i="1">
                <a:ea typeface="ＭＳ Ｐゴシック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anose="05050102010706020507" pitchFamily="18" charset="2"/>
              </a:rPr>
              <a:t> + </a:t>
            </a:r>
            <a:r>
              <a:rPr lang="en-US" altLang="en-US" i="1">
                <a:ea typeface="ＭＳ Ｐゴシック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i="1">
                <a:ea typeface="ＭＳ Ｐゴシック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anose="05050102010706020507" pitchFamily="18" charset="2"/>
              </a:rPr>
              <a:t>block transfers</a:t>
            </a:r>
            <a:endParaRPr lang="en-US" altLang="en-US">
              <a:solidFill>
                <a:srgbClr val="FF0000"/>
              </a:solidFill>
              <a:ea typeface="ＭＳ Ｐゴシック" panose="020B0600070205080204" pitchFamily="34" charset="-128"/>
              <a:sym typeface="Symbol" panose="05050102010706020507" pitchFamily="18" charset="2"/>
            </a:endParaRPr>
          </a:p>
          <a:p>
            <a:r>
              <a:rPr lang="en-US" altLang="en-US">
                <a:ea typeface="ＭＳ Ｐゴシック" panose="020B0600070205080204" pitchFamily="34" charset="-128"/>
                <a:sym typeface="Symbol" panose="05050102010706020507" pitchFamily="18" charset="2"/>
              </a:rPr>
              <a:t>Assuming worst case memory availability cost estimate is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anose="05050102010706020507" pitchFamily="18" charset="2"/>
              </a:rPr>
              <a:t>with </a:t>
            </a:r>
            <a:r>
              <a:rPr lang="en-US" altLang="en-US" i="1">
                <a:ea typeface="ＭＳ Ｐゴシック" panose="020B0600070205080204" pitchFamily="34" charset="-128"/>
                <a:sym typeface="Symbol" panose="05050102010706020507" pitchFamily="18" charset="2"/>
              </a:rPr>
              <a:t>student </a:t>
            </a:r>
            <a:r>
              <a:rPr lang="en-US" altLang="en-US">
                <a:ea typeface="ＭＳ Ｐゴシック" panose="020B0600070205080204" pitchFamily="34" charset="-128"/>
                <a:sym typeface="Symbol" panose="05050102010706020507" pitchFamily="18" charset="2"/>
              </a:rPr>
              <a:t>as outer relation: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  <a:sym typeface="Symbol" panose="05050102010706020507" pitchFamily="18" charset="2"/>
              </a:rPr>
              <a:t>5000  400 + 100 = 2,000,100 block transfers,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anose="05050102010706020507" pitchFamily="18" charset="2"/>
              </a:rPr>
              <a:t>with </a:t>
            </a:r>
            <a:r>
              <a:rPr lang="en-US" altLang="en-US" i="1">
                <a:ea typeface="ＭＳ Ｐゴシック" panose="020B0600070205080204" pitchFamily="34" charset="-128"/>
                <a:sym typeface="Symbol" panose="05050102010706020507" pitchFamily="18" charset="2"/>
              </a:rPr>
              <a:t>takes </a:t>
            </a:r>
            <a:r>
              <a:rPr lang="en-US" altLang="en-US">
                <a:ea typeface="ＭＳ Ｐゴシック" panose="020B0600070205080204" pitchFamily="34" charset="-128"/>
                <a:sym typeface="Symbol" panose="05050102010706020507" pitchFamily="18" charset="2"/>
              </a:rPr>
              <a:t> as the outer relation 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  <a:sym typeface="Symbol" panose="05050102010706020507" pitchFamily="18" charset="2"/>
              </a:rPr>
              <a:t>10000  100 + 400 = 1,000,400 block transfers</a:t>
            </a:r>
            <a:endParaRPr lang="en-US" altLang="en-US">
              <a:solidFill>
                <a:srgbClr val="FF0000"/>
              </a:solidFill>
              <a:ea typeface="ＭＳ Ｐゴシック" panose="020B0600070205080204" pitchFamily="34" charset="-128"/>
              <a:sym typeface="Symbol" panose="05050102010706020507" pitchFamily="18" charset="2"/>
            </a:endParaRPr>
          </a:p>
          <a:p>
            <a:r>
              <a:rPr lang="en-US" altLang="en-US">
                <a:solidFill>
                  <a:srgbClr val="0070C0"/>
                </a:solidFill>
                <a:ea typeface="ＭＳ Ｐゴシック" panose="020B0600070205080204" pitchFamily="34" charset="-128"/>
                <a:sym typeface="Symbol" panose="05050102010706020507" pitchFamily="18" charset="2"/>
              </a:rPr>
              <a:t>If smaller relation (</a:t>
            </a:r>
            <a:r>
              <a:rPr lang="en-US" altLang="en-US" i="1">
                <a:solidFill>
                  <a:srgbClr val="0070C0"/>
                </a:solidFill>
                <a:ea typeface="ＭＳ Ｐゴシック" panose="020B0600070205080204" pitchFamily="34" charset="-128"/>
                <a:sym typeface="Symbol" panose="05050102010706020507" pitchFamily="18" charset="2"/>
              </a:rPr>
              <a:t>student</a:t>
            </a:r>
            <a:r>
              <a:rPr lang="en-US" altLang="en-US">
                <a:solidFill>
                  <a:srgbClr val="0070C0"/>
                </a:solidFill>
                <a:ea typeface="ＭＳ Ｐゴシック" panose="020B0600070205080204" pitchFamily="34" charset="-128"/>
                <a:sym typeface="Symbol" panose="05050102010706020507" pitchFamily="18" charset="2"/>
              </a:rPr>
              <a:t>) fits entirely in memory, the cost estimate will be 500 block transfers.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anose="05050102010706020507" pitchFamily="18" charset="2"/>
              </a:rPr>
              <a:t>Block nested-loops algorithm (next slide) is preferable.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>
            <a:extLst>
              <a:ext uri="{FF2B5EF4-FFF2-40B4-BE49-F238E27FC236}">
                <a16:creationId xmlns:a16="http://schemas.microsoft.com/office/drawing/2014/main" id="{82E23BA8-2BE5-9D88-176A-A16C3F256C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Block Nested-Loop Join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F23501EE-692A-6ABE-B3EE-64BEEBF294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14388" y="1093788"/>
            <a:ext cx="7185025" cy="4824412"/>
          </a:xfrm>
        </p:spPr>
        <p:txBody>
          <a:bodyPr/>
          <a:lstStyle/>
          <a:p>
            <a:pPr>
              <a:tabLst>
                <a:tab pos="404813" algn="l"/>
                <a:tab pos="793750" algn="l"/>
                <a:tab pos="1198563" algn="l"/>
                <a:tab pos="1544638" algn="l"/>
                <a:tab pos="1890713" algn="l"/>
              </a:tabLst>
            </a:pPr>
            <a:r>
              <a:rPr lang="en-US" altLang="en-US" sz="2000">
                <a:ea typeface="ＭＳ Ｐゴシック" panose="020B0600070205080204" pitchFamily="34" charset="-128"/>
              </a:rPr>
              <a:t>Variant of nested-loop join in which every block of inner relation is paired with every block of outer relation.</a:t>
            </a:r>
          </a:p>
          <a:p>
            <a:pPr>
              <a:buFont typeface="Monotype Sorts" charset="2"/>
              <a:buNone/>
              <a:tabLst>
                <a:tab pos="404813" algn="l"/>
                <a:tab pos="793750" algn="l"/>
                <a:tab pos="1198563" algn="l"/>
                <a:tab pos="1544638" algn="l"/>
                <a:tab pos="1890713" algn="l"/>
              </a:tabLst>
            </a:pPr>
            <a:r>
              <a:rPr lang="en-US" altLang="en-US" sz="2000">
                <a:ea typeface="ＭＳ Ｐゴシック" panose="020B0600070205080204" pitchFamily="34" charset="-128"/>
              </a:rPr>
              <a:t>	</a:t>
            </a:r>
            <a:r>
              <a:rPr lang="en-US" altLang="en-US" sz="2400">
                <a:ea typeface="ＭＳ Ｐゴシック" panose="020B0600070205080204" pitchFamily="34" charset="-128"/>
              </a:rPr>
              <a:t>	</a:t>
            </a:r>
            <a:r>
              <a:rPr lang="en-US" altLang="en-US" sz="2000" b="1">
                <a:ea typeface="ＭＳ Ｐゴシック" panose="020B0600070205080204" pitchFamily="34" charset="-128"/>
              </a:rPr>
              <a:t>for each </a:t>
            </a:r>
            <a:r>
              <a:rPr lang="en-US" altLang="en-US" sz="2000">
                <a:ea typeface="ＭＳ Ｐゴシック" panose="020B0600070205080204" pitchFamily="34" charset="-128"/>
              </a:rPr>
              <a:t>block </a:t>
            </a:r>
            <a:r>
              <a:rPr lang="en-US" altLang="en-US" sz="2000" i="1">
                <a:ea typeface="ＭＳ Ｐゴシック" panose="020B0600070205080204" pitchFamily="34" charset="-128"/>
              </a:rPr>
              <a:t>B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400" b="1">
                <a:ea typeface="ＭＳ Ｐゴシック" panose="020B0600070205080204" pitchFamily="34" charset="-128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</a:rPr>
              <a:t>of</a:t>
            </a:r>
            <a:r>
              <a:rPr lang="en-US" altLang="en-US" sz="2000" b="1" i="1">
                <a:ea typeface="ＭＳ Ｐゴシック" panose="020B0600070205080204" pitchFamily="34" charset="-128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</a:rPr>
              <a:t>r</a:t>
            </a:r>
            <a:r>
              <a:rPr lang="en-US" altLang="en-US" sz="2000" b="1">
                <a:ea typeface="ＭＳ Ｐゴシック" panose="020B0600070205080204" pitchFamily="34" charset="-128"/>
              </a:rPr>
              <a:t> do begin</a:t>
            </a:r>
            <a:br>
              <a:rPr lang="en-US" altLang="en-US" sz="2000" b="1">
                <a:ea typeface="ＭＳ Ｐゴシック" panose="020B0600070205080204" pitchFamily="34" charset="-128"/>
              </a:rPr>
            </a:br>
            <a:r>
              <a:rPr lang="en-US" altLang="en-US" sz="2000" b="1">
                <a:ea typeface="ＭＳ Ｐゴシック" panose="020B0600070205080204" pitchFamily="34" charset="-128"/>
              </a:rPr>
              <a:t>	</a:t>
            </a:r>
            <a:r>
              <a:rPr lang="en-US" altLang="en-US" sz="2400" b="1">
                <a:ea typeface="ＭＳ Ｐゴシック" panose="020B0600070205080204" pitchFamily="34" charset="-128"/>
              </a:rPr>
              <a:t>	</a:t>
            </a:r>
            <a:r>
              <a:rPr lang="en-US" altLang="en-US" sz="2000" b="1">
                <a:ea typeface="ＭＳ Ｐゴシック" panose="020B0600070205080204" pitchFamily="34" charset="-128"/>
              </a:rPr>
              <a:t>for each</a:t>
            </a:r>
            <a:r>
              <a:rPr lang="en-US" altLang="en-US" sz="2000">
                <a:ea typeface="ＭＳ Ｐゴシック" panose="020B0600070205080204" pitchFamily="34" charset="-128"/>
              </a:rPr>
              <a:t> block </a:t>
            </a:r>
            <a:r>
              <a:rPr lang="en-US" altLang="en-US" sz="2000" i="1">
                <a:ea typeface="ＭＳ Ｐゴシック" panose="020B0600070205080204" pitchFamily="34" charset="-128"/>
              </a:rPr>
              <a:t>B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s</a:t>
            </a:r>
            <a:r>
              <a:rPr lang="en-US" altLang="en-US" sz="2400" b="1">
                <a:ea typeface="ＭＳ Ｐゴシック" panose="020B0600070205080204" pitchFamily="34" charset="-128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</a:rPr>
              <a:t>of </a:t>
            </a:r>
            <a:r>
              <a:rPr lang="en-US" altLang="en-US" sz="2000" b="1" i="1">
                <a:ea typeface="ＭＳ Ｐゴシック" panose="020B0600070205080204" pitchFamily="34" charset="-128"/>
              </a:rPr>
              <a:t>s </a:t>
            </a:r>
            <a:r>
              <a:rPr lang="en-US" altLang="en-US" sz="2000" b="1">
                <a:ea typeface="ＭＳ Ｐゴシック" panose="020B0600070205080204" pitchFamily="34" charset="-128"/>
              </a:rPr>
              <a:t>do begin</a:t>
            </a:r>
            <a:br>
              <a:rPr lang="en-US" altLang="en-US" sz="2000" b="1">
                <a:ea typeface="ＭＳ Ｐゴシック" panose="020B0600070205080204" pitchFamily="34" charset="-128"/>
              </a:rPr>
            </a:br>
            <a:r>
              <a:rPr lang="en-US" altLang="en-US" sz="2000" b="1">
                <a:ea typeface="ＭＳ Ｐゴシック" panose="020B0600070205080204" pitchFamily="34" charset="-128"/>
              </a:rPr>
              <a:t>	</a:t>
            </a:r>
            <a:r>
              <a:rPr lang="en-US" altLang="en-US" sz="2400" b="1">
                <a:ea typeface="ＭＳ Ｐゴシック" panose="020B0600070205080204" pitchFamily="34" charset="-128"/>
              </a:rPr>
              <a:t>	</a:t>
            </a:r>
            <a:r>
              <a:rPr lang="en-US" altLang="en-US" sz="2000" b="1">
                <a:ea typeface="ＭＳ Ｐゴシック" panose="020B0600070205080204" pitchFamily="34" charset="-128"/>
              </a:rPr>
              <a:t>	for each</a:t>
            </a:r>
            <a:r>
              <a:rPr lang="en-US" altLang="en-US" sz="2000">
                <a:ea typeface="ＭＳ Ｐゴシック" panose="020B0600070205080204" pitchFamily="34" charset="-128"/>
              </a:rPr>
              <a:t> tuple </a:t>
            </a:r>
            <a:r>
              <a:rPr lang="en-US" altLang="en-US" sz="2000" i="1">
                <a:ea typeface="ＭＳ Ｐゴシック" panose="020B0600070205080204" pitchFamily="34" charset="-128"/>
              </a:rPr>
              <a:t>t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000" i="1">
                <a:ea typeface="ＭＳ Ｐゴシック" panose="020B0600070205080204" pitchFamily="34" charset="-128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</a:rPr>
              <a:t>in </a:t>
            </a:r>
            <a:r>
              <a:rPr lang="en-US" altLang="en-US" sz="2000" i="1">
                <a:ea typeface="ＭＳ Ｐゴシック" panose="020B0600070205080204" pitchFamily="34" charset="-128"/>
              </a:rPr>
              <a:t>B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r </a:t>
            </a:r>
            <a:r>
              <a:rPr lang="en-US" altLang="en-US" sz="2000" b="1" baseline="-25000">
                <a:ea typeface="ＭＳ Ｐゴシック" panose="020B0600070205080204" pitchFamily="34" charset="-128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</a:rPr>
              <a:t>do begin</a:t>
            </a:r>
            <a:br>
              <a:rPr lang="en-US" altLang="en-US" sz="2000" b="1">
                <a:ea typeface="ＭＳ Ｐゴシック" panose="020B0600070205080204" pitchFamily="34" charset="-128"/>
              </a:rPr>
            </a:br>
            <a:r>
              <a:rPr lang="en-US" altLang="en-US" sz="2000" b="1">
                <a:ea typeface="ＭＳ Ｐゴシック" panose="020B0600070205080204" pitchFamily="34" charset="-128"/>
              </a:rPr>
              <a:t>	</a:t>
            </a:r>
            <a:r>
              <a:rPr lang="en-US" altLang="en-US" sz="2400" b="1">
                <a:ea typeface="ＭＳ Ｐゴシック" panose="020B0600070205080204" pitchFamily="34" charset="-128"/>
              </a:rPr>
              <a:t>	</a:t>
            </a:r>
            <a:r>
              <a:rPr lang="en-US" altLang="en-US" sz="2000" b="1">
                <a:ea typeface="ＭＳ Ｐゴシック" panose="020B0600070205080204" pitchFamily="34" charset="-128"/>
              </a:rPr>
              <a:t>		for each </a:t>
            </a:r>
            <a:r>
              <a:rPr lang="en-US" altLang="en-US" sz="2000">
                <a:ea typeface="ＭＳ Ｐゴシック" panose="020B0600070205080204" pitchFamily="34" charset="-128"/>
              </a:rPr>
              <a:t>tuple </a:t>
            </a:r>
            <a:r>
              <a:rPr lang="en-US" altLang="en-US" sz="2000" i="1">
                <a:ea typeface="ＭＳ Ｐゴシック" panose="020B0600070205080204" pitchFamily="34" charset="-128"/>
              </a:rPr>
              <a:t>t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s</a:t>
            </a:r>
            <a:r>
              <a:rPr lang="en-US" altLang="en-US" sz="2400" i="1">
                <a:ea typeface="ＭＳ Ｐゴシック" panose="020B0600070205080204" pitchFamily="34" charset="-128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</a:rPr>
              <a:t>in </a:t>
            </a:r>
            <a:r>
              <a:rPr lang="en-US" altLang="en-US" sz="2000" i="1">
                <a:ea typeface="ＭＳ Ｐゴシック" panose="020B0600070205080204" pitchFamily="34" charset="-128"/>
              </a:rPr>
              <a:t>B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s</a:t>
            </a:r>
            <a:r>
              <a:rPr lang="en-US" altLang="en-US" sz="2000" i="1">
                <a:ea typeface="ＭＳ Ｐゴシック" panose="020B0600070205080204" pitchFamily="34" charset="-128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</a:rPr>
              <a:t>do begin</a:t>
            </a:r>
            <a:br>
              <a:rPr lang="en-US" altLang="en-US" sz="2000" b="1">
                <a:ea typeface="ＭＳ Ｐゴシック" panose="020B0600070205080204" pitchFamily="34" charset="-128"/>
              </a:rPr>
            </a:br>
            <a:r>
              <a:rPr lang="en-US" altLang="en-US" sz="2000" b="1">
                <a:ea typeface="ＭＳ Ｐゴシック" panose="020B0600070205080204" pitchFamily="34" charset="-128"/>
              </a:rPr>
              <a:t>	</a:t>
            </a:r>
            <a:r>
              <a:rPr lang="en-US" altLang="en-US" sz="2400" b="1">
                <a:ea typeface="ＭＳ Ｐゴシック" panose="020B0600070205080204" pitchFamily="34" charset="-128"/>
              </a:rPr>
              <a:t>			</a:t>
            </a:r>
            <a:r>
              <a:rPr lang="en-US" altLang="en-US" sz="2000" b="1">
                <a:ea typeface="ＭＳ Ｐゴシック" panose="020B0600070205080204" pitchFamily="34" charset="-128"/>
              </a:rPr>
              <a:t>	</a:t>
            </a:r>
            <a:r>
              <a:rPr lang="en-US" altLang="en-US" sz="2000">
                <a:ea typeface="ＭＳ Ｐゴシック" panose="020B0600070205080204" pitchFamily="34" charset="-128"/>
              </a:rPr>
              <a:t>Check if (</a:t>
            </a:r>
            <a:r>
              <a:rPr lang="en-US" altLang="en-US" sz="2000" i="1">
                <a:ea typeface="ＭＳ Ｐゴシック" panose="020B0600070205080204" pitchFamily="34" charset="-128"/>
              </a:rPr>
              <a:t>t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000" i="1">
                <a:ea typeface="ＭＳ Ｐゴシック" panose="020B0600070205080204" pitchFamily="34" charset="-128"/>
              </a:rPr>
              <a:t>,t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s</a:t>
            </a:r>
            <a:r>
              <a:rPr lang="en-US" altLang="en-US" sz="2000" i="1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</a:rPr>
              <a:t>satisfy the join condition </a:t>
            </a:r>
            <a:br>
              <a:rPr lang="en-US" altLang="en-US" sz="2000">
                <a:ea typeface="ＭＳ Ｐゴシック" panose="020B0600070205080204" pitchFamily="34" charset="-128"/>
              </a:rPr>
            </a:br>
            <a:r>
              <a:rPr lang="en-US" altLang="en-US" sz="2000">
                <a:ea typeface="ＭＳ Ｐゴシック" panose="020B0600070205080204" pitchFamily="34" charset="-128"/>
              </a:rPr>
              <a:t>	</a:t>
            </a:r>
            <a:r>
              <a:rPr lang="en-US" altLang="en-US" sz="2400">
                <a:ea typeface="ＭＳ Ｐゴシック" panose="020B0600070205080204" pitchFamily="34" charset="-128"/>
              </a:rPr>
              <a:t>	</a:t>
            </a:r>
            <a:r>
              <a:rPr lang="en-US" altLang="en-US" sz="2000">
                <a:ea typeface="ＭＳ Ｐゴシック" panose="020B0600070205080204" pitchFamily="34" charset="-128"/>
              </a:rPr>
              <a:t>			if they do, add </a:t>
            </a:r>
            <a:r>
              <a:rPr lang="en-US" altLang="en-US" sz="2000" i="1">
                <a:ea typeface="ＭＳ Ｐゴシック" panose="020B0600070205080204" pitchFamily="34" charset="-128"/>
              </a:rPr>
              <a:t>t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400" i="1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•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sz="24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to the result.</a:t>
            </a:r>
            <a:b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</a:b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				</a:t>
            </a:r>
            <a:r>
              <a:rPr lang="en-US" altLang="en-US" sz="2000" b="1">
                <a:ea typeface="ＭＳ Ｐゴシック" panose="020B0600070205080204" pitchFamily="34" charset="-128"/>
                <a:sym typeface="Symbol" panose="05050102010706020507" pitchFamily="18" charset="2"/>
              </a:rPr>
              <a:t>end</a:t>
            </a:r>
            <a:br>
              <a:rPr lang="en-US" altLang="en-US" sz="2000" b="1">
                <a:ea typeface="ＭＳ Ｐゴシック" panose="020B0600070205080204" pitchFamily="34" charset="-128"/>
                <a:sym typeface="Symbol" panose="05050102010706020507" pitchFamily="18" charset="2"/>
              </a:rPr>
            </a:br>
            <a:r>
              <a:rPr lang="en-US" altLang="en-US" sz="2000" b="1">
                <a:ea typeface="ＭＳ Ｐゴシック" panose="020B0600070205080204" pitchFamily="34" charset="-128"/>
                <a:sym typeface="Symbol" panose="05050102010706020507" pitchFamily="18" charset="2"/>
              </a:rPr>
              <a:t>			end</a:t>
            </a:r>
            <a:br>
              <a:rPr lang="en-US" altLang="en-US" sz="2000" b="1">
                <a:ea typeface="ＭＳ Ｐゴシック" panose="020B0600070205080204" pitchFamily="34" charset="-128"/>
                <a:sym typeface="Symbol" panose="05050102010706020507" pitchFamily="18" charset="2"/>
              </a:rPr>
            </a:br>
            <a:r>
              <a:rPr lang="en-US" altLang="en-US" sz="2000" b="1">
                <a:ea typeface="ＭＳ Ｐゴシック" panose="020B0600070205080204" pitchFamily="34" charset="-128"/>
                <a:sym typeface="Symbol" panose="05050102010706020507" pitchFamily="18" charset="2"/>
              </a:rPr>
              <a:t>		end</a:t>
            </a:r>
            <a:br>
              <a:rPr lang="en-US" altLang="en-US" sz="2000" b="1">
                <a:ea typeface="ＭＳ Ｐゴシック" panose="020B0600070205080204" pitchFamily="34" charset="-128"/>
                <a:sym typeface="Symbol" panose="05050102010706020507" pitchFamily="18" charset="2"/>
              </a:rPr>
            </a:br>
            <a:r>
              <a:rPr lang="en-US" altLang="en-US" sz="2000" b="1">
                <a:ea typeface="ＭＳ Ｐゴシック" panose="020B0600070205080204" pitchFamily="34" charset="-128"/>
                <a:sym typeface="Symbol" panose="05050102010706020507" pitchFamily="18" charset="2"/>
              </a:rPr>
              <a:t>	end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>
            <a:extLst>
              <a:ext uri="{FF2B5EF4-FFF2-40B4-BE49-F238E27FC236}">
                <a16:creationId xmlns:a16="http://schemas.microsoft.com/office/drawing/2014/main" id="{0408FDBA-35E0-9555-05DA-406ABC6AEB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Block Nested-Loop Join (Cont.)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E122DBCF-C7D1-DAE0-541F-04C79A6770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98488" y="1165225"/>
            <a:ext cx="7888287" cy="53578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u="sng">
                <a:ea typeface="ＭＳ Ｐゴシック" panose="020B0600070205080204" pitchFamily="34" charset="-128"/>
              </a:rPr>
              <a:t>Worst case estimate</a:t>
            </a:r>
            <a:r>
              <a:rPr lang="en-US" altLang="en-US" sz="2000">
                <a:ea typeface="ＭＳ Ｐゴシック" panose="020B0600070205080204" pitchFamily="34" charset="-128"/>
              </a:rPr>
              <a:t>:  </a:t>
            </a:r>
            <a:r>
              <a:rPr lang="en-US" altLang="en-US" sz="2000" i="1">
                <a:ea typeface="ＭＳ Ｐゴシック" panose="020B0600070205080204" pitchFamily="34" charset="-128"/>
              </a:rPr>
              <a:t>b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000" i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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 b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 + b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block transfers</a:t>
            </a:r>
            <a:endParaRPr lang="en-US" altLang="en-US" sz="2000">
              <a:solidFill>
                <a:srgbClr val="FF0000"/>
              </a:solidFill>
              <a:ea typeface="ＭＳ Ｐゴシック" panose="020B0600070205080204" pitchFamily="34" charset="-128"/>
              <a:sym typeface="Symbol" panose="05050102010706020507" pitchFamily="18" charset="2"/>
            </a:endParaRPr>
          </a:p>
          <a:p>
            <a:pPr lvl="1"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Each block in the inner relation </a:t>
            </a:r>
            <a:r>
              <a:rPr lang="en-US" altLang="en-US" sz="2000" i="1">
                <a:ea typeface="ＭＳ Ｐゴシック" panose="020B0600070205080204" pitchFamily="34" charset="-128"/>
              </a:rPr>
              <a:t>s</a:t>
            </a:r>
            <a:r>
              <a:rPr lang="en-US" altLang="en-US" sz="2000">
                <a:ea typeface="ＭＳ Ｐゴシック" panose="020B0600070205080204" pitchFamily="34" charset="-128"/>
              </a:rPr>
              <a:t> is read once for each </a:t>
            </a:r>
            <a:r>
              <a:rPr lang="en-US" altLang="en-US" sz="2000" i="1">
                <a:ea typeface="ＭＳ Ｐゴシック" panose="020B0600070205080204" pitchFamily="34" charset="-128"/>
              </a:rPr>
              <a:t>block</a:t>
            </a:r>
            <a:r>
              <a:rPr lang="en-US" altLang="en-US" sz="2000">
                <a:ea typeface="ＭＳ Ｐゴシック" panose="020B0600070205080204" pitchFamily="34" charset="-128"/>
              </a:rPr>
              <a:t> in the outer relation</a:t>
            </a:r>
            <a:endParaRPr lang="en-US" altLang="en-US" sz="2000">
              <a:ea typeface="ＭＳ Ｐゴシック" panose="020B0600070205080204" pitchFamily="34" charset="-128"/>
              <a:sym typeface="Symbol" panose="05050102010706020507" pitchFamily="18" charset="2"/>
            </a:endParaRPr>
          </a:p>
          <a:p>
            <a:pPr>
              <a:lnSpc>
                <a:spcPct val="90000"/>
              </a:lnSpc>
            </a:pPr>
            <a:r>
              <a:rPr lang="en-US" altLang="en-US" sz="2000" u="sng">
                <a:ea typeface="ＭＳ Ｐゴシック" panose="020B0600070205080204" pitchFamily="34" charset="-128"/>
                <a:sym typeface="Symbol" panose="05050102010706020507" pitchFamily="18" charset="2"/>
              </a:rPr>
              <a:t>Best case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: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sz="24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+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 b</a:t>
            </a:r>
            <a:r>
              <a:rPr lang="en-US" altLang="en-US" sz="24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block transfers.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Improvements to nested loop and block nested loop algorithms:</a:t>
            </a:r>
          </a:p>
          <a:p>
            <a:pPr lvl="1"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In block nested-loop, use </a:t>
            </a:r>
            <a:r>
              <a:rPr lang="en-US" altLang="en-US" sz="2000" i="1">
                <a:ea typeface="ＭＳ Ｐゴシック" panose="020B0600070205080204" pitchFamily="34" charset="-128"/>
              </a:rPr>
              <a:t>M - </a:t>
            </a:r>
            <a:r>
              <a:rPr lang="en-US" altLang="en-US" sz="2000">
                <a:ea typeface="ＭＳ Ｐゴシック" panose="020B0600070205080204" pitchFamily="34" charset="-128"/>
              </a:rPr>
              <a:t>2 disk blocks as blocking unit for outer relations, where </a:t>
            </a:r>
            <a:r>
              <a:rPr lang="en-US" altLang="en-US" sz="2000" i="1">
                <a:ea typeface="ＭＳ Ｐゴシック" panose="020B0600070205080204" pitchFamily="34" charset="-128"/>
              </a:rPr>
              <a:t>M</a:t>
            </a:r>
            <a:r>
              <a:rPr lang="en-US" altLang="en-US" sz="2000">
                <a:ea typeface="ＭＳ Ｐゴシック" panose="020B0600070205080204" pitchFamily="34" charset="-128"/>
              </a:rPr>
              <a:t> = memory size in blocks; use remaining two blocks to buffer inner relation and output</a:t>
            </a:r>
          </a:p>
          <a:p>
            <a:pPr lvl="2"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  Cost =  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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sz="24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r 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/ (M-2)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 </a:t>
            </a:r>
            <a:r>
              <a:rPr lang="en-US" altLang="en-US">
                <a:ea typeface="ＭＳ Ｐゴシック" panose="020B0600070205080204" pitchFamily="34" charset="-128"/>
                <a:sym typeface="Symbol" panose="05050102010706020507" pitchFamily="18" charset="2"/>
              </a:rPr>
              <a:t></a:t>
            </a:r>
            <a:r>
              <a:rPr lang="en-US" altLang="en-US" i="1">
                <a:ea typeface="ＭＳ Ｐゴシック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sz="24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 + b</a:t>
            </a:r>
            <a:r>
              <a:rPr lang="en-US" altLang="en-US" sz="24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sz="2800" i="1">
                <a:ea typeface="ＭＳ Ｐゴシック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block transfers</a:t>
            </a:r>
            <a:r>
              <a:rPr lang="en-US" altLang="en-US" sz="2800" i="1">
                <a:ea typeface="ＭＳ Ｐゴシック" panose="020B0600070205080204" pitchFamily="34" charset="-128"/>
                <a:sym typeface="Symbol" panose="05050102010706020507" pitchFamily="18" charset="2"/>
              </a:rPr>
              <a:t> </a:t>
            </a:r>
            <a:endParaRPr lang="en-US" altLang="en-US" sz="240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lvl="1"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If equi-join attribute forms a key on inner relation, stop inner loop on first match</a:t>
            </a:r>
          </a:p>
          <a:p>
            <a:pPr lvl="1"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Scan inner loop forward and backward alternately, to make use of the blocks remaining in buffer (with LRU replacement)</a:t>
            </a:r>
          </a:p>
          <a:p>
            <a:pPr lvl="1"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Use index on inner relation if available (next slide)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>
            <a:extLst>
              <a:ext uri="{FF2B5EF4-FFF2-40B4-BE49-F238E27FC236}">
                <a16:creationId xmlns:a16="http://schemas.microsoft.com/office/drawing/2014/main" id="{E2CC339D-333B-389B-535C-48FC01BB79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Indexed Nested-Loop Join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ACBEDB36-CD84-4FD7-053A-51CED70435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42963" y="1165225"/>
            <a:ext cx="8004175" cy="51244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Index lookups can replace file scans if</a:t>
            </a:r>
          </a:p>
          <a:p>
            <a:pPr lvl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join is an equi-join or natural join and</a:t>
            </a:r>
          </a:p>
          <a:p>
            <a:pPr lvl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an index is available on the inner relation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 join attribute</a:t>
            </a:r>
          </a:p>
          <a:p>
            <a:pPr lvl="2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Can construct an index just to compute a join.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For each tuple </a:t>
            </a:r>
            <a:r>
              <a:rPr lang="en-US" altLang="en-US" sz="2000" i="1">
                <a:ea typeface="ＭＳ Ｐゴシック" panose="020B0600070205080204" pitchFamily="34" charset="-128"/>
              </a:rPr>
              <a:t>t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000" i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in the outer relation </a:t>
            </a:r>
            <a:r>
              <a:rPr lang="en-US" altLang="en-US" sz="2000" i="1">
                <a:ea typeface="ＭＳ Ｐゴシック" panose="020B0600070205080204" pitchFamily="34" charset="-128"/>
              </a:rPr>
              <a:t>r,</a:t>
            </a:r>
            <a:r>
              <a:rPr lang="en-US" altLang="en-US" sz="2000">
                <a:ea typeface="ＭＳ Ｐゴシック" panose="020B0600070205080204" pitchFamily="34" charset="-128"/>
              </a:rPr>
              <a:t> use the index to look up tuples in </a:t>
            </a:r>
            <a:r>
              <a:rPr lang="en-US" altLang="en-US" sz="2000" i="1">
                <a:ea typeface="ＭＳ Ｐゴシック" panose="020B0600070205080204" pitchFamily="34" charset="-128"/>
              </a:rPr>
              <a:t>s</a:t>
            </a:r>
            <a:r>
              <a:rPr lang="en-US" altLang="en-US" sz="2000">
                <a:ea typeface="ＭＳ Ｐゴシック" panose="020B0600070205080204" pitchFamily="34" charset="-128"/>
              </a:rPr>
              <a:t> that satisfy the join condition with tuple </a:t>
            </a:r>
            <a:r>
              <a:rPr lang="en-US" altLang="en-US" sz="2000" i="1">
                <a:ea typeface="ＭＳ Ｐゴシック" panose="020B0600070205080204" pitchFamily="34" charset="-128"/>
              </a:rPr>
              <a:t>t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000" i="1">
                <a:ea typeface="ＭＳ Ｐゴシック" panose="020B0600070205080204" pitchFamily="34" charset="-128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altLang="en-US" sz="2000" u="sng">
                <a:ea typeface="ＭＳ Ｐゴシック" panose="020B0600070205080204" pitchFamily="34" charset="-128"/>
              </a:rPr>
              <a:t>Worst case</a:t>
            </a:r>
            <a:r>
              <a:rPr lang="en-US" altLang="en-US" sz="2000">
                <a:ea typeface="ＭＳ Ｐゴシック" panose="020B0600070205080204" pitchFamily="34" charset="-128"/>
              </a:rPr>
              <a:t>:  buffer has space for only one page of </a:t>
            </a:r>
            <a:r>
              <a:rPr lang="en-US" altLang="en-US" sz="2000" i="1">
                <a:ea typeface="ＭＳ Ｐゴシック" panose="020B0600070205080204" pitchFamily="34" charset="-128"/>
              </a:rPr>
              <a:t>r</a:t>
            </a:r>
            <a:r>
              <a:rPr lang="en-US" altLang="en-US" sz="2000">
                <a:ea typeface="ＭＳ Ｐゴシック" panose="020B0600070205080204" pitchFamily="34" charset="-128"/>
              </a:rPr>
              <a:t>, and, for each tuple in </a:t>
            </a:r>
            <a:r>
              <a:rPr lang="en-US" altLang="en-US" sz="2000" i="1">
                <a:ea typeface="ＭＳ Ｐゴシック" panose="020B0600070205080204" pitchFamily="34" charset="-128"/>
              </a:rPr>
              <a:t>r</a:t>
            </a:r>
            <a:r>
              <a:rPr lang="en-US" altLang="en-US" sz="2000">
                <a:ea typeface="ＭＳ Ｐゴシック" panose="020B0600070205080204" pitchFamily="34" charset="-128"/>
              </a:rPr>
              <a:t>, we perform an index lookup on </a:t>
            </a:r>
            <a:r>
              <a:rPr lang="en-US" altLang="en-US" sz="2000" i="1">
                <a:ea typeface="ＭＳ Ｐゴシック" panose="020B0600070205080204" pitchFamily="34" charset="-128"/>
              </a:rPr>
              <a:t>s.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000" b="1">
                <a:ea typeface="ＭＳ Ｐゴシック" panose="020B0600070205080204" pitchFamily="34" charset="-128"/>
              </a:rPr>
              <a:t>Cost of the join:  </a:t>
            </a:r>
            <a:r>
              <a:rPr lang="en-US" altLang="en-US" sz="2000" b="1" i="1">
                <a:ea typeface="ＭＳ Ｐゴシック" panose="020B0600070205080204" pitchFamily="34" charset="-128"/>
              </a:rPr>
              <a:t>b</a:t>
            </a:r>
            <a:r>
              <a:rPr lang="en-US" altLang="en-US" sz="2400" b="1" i="1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000" b="1">
                <a:ea typeface="ＭＳ Ｐゴシック" panose="020B0600070205080204" pitchFamily="34" charset="-128"/>
              </a:rPr>
              <a:t> + </a:t>
            </a:r>
            <a:r>
              <a:rPr lang="en-US" altLang="en-US" sz="2000" b="1" i="1">
                <a:ea typeface="ＭＳ Ｐゴシック" panose="020B0600070205080204" pitchFamily="34" charset="-128"/>
              </a:rPr>
              <a:t>n</a:t>
            </a:r>
            <a:r>
              <a:rPr lang="en-US" altLang="en-US" sz="2400" b="1" i="1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400" b="1" i="1">
                <a:ea typeface="ＭＳ Ｐゴシック" panose="020B0600070205080204" pitchFamily="34" charset="-128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  <a:sym typeface="Symbol" panose="05050102010706020507" pitchFamily="18" charset="2"/>
              </a:rPr>
              <a:t> </a:t>
            </a:r>
            <a:r>
              <a:rPr lang="en-US" altLang="en-US" sz="2000" b="1" i="1">
                <a:ea typeface="ＭＳ Ｐゴシック" panose="020B0600070205080204" pitchFamily="34" charset="-128"/>
                <a:sym typeface="Symbol" panose="05050102010706020507" pitchFamily="18" charset="2"/>
              </a:rPr>
              <a:t>c</a:t>
            </a:r>
            <a:endParaRPr lang="en-US" altLang="en-US" sz="2000" b="1">
              <a:ea typeface="ＭＳ Ｐゴシック" panose="020B0600070205080204" pitchFamily="34" charset="-128"/>
              <a:sym typeface="Symbol" panose="05050102010706020507" pitchFamily="18" charset="2"/>
            </a:endParaRPr>
          </a:p>
          <a:p>
            <a:pPr lvl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  <a:sym typeface="Symbol" panose="05050102010706020507" pitchFamily="18" charset="2"/>
              </a:rPr>
              <a:t>Where </a:t>
            </a:r>
            <a:r>
              <a:rPr lang="en-US" altLang="en-US" i="1">
                <a:ea typeface="ＭＳ Ｐゴシック" panose="020B0600070205080204" pitchFamily="34" charset="-128"/>
                <a:sym typeface="Symbol" panose="05050102010706020507" pitchFamily="18" charset="2"/>
              </a:rPr>
              <a:t>c</a:t>
            </a:r>
            <a:r>
              <a:rPr lang="en-US" altLang="en-US">
                <a:ea typeface="ＭＳ Ｐゴシック" panose="020B0600070205080204" pitchFamily="34" charset="-128"/>
                <a:sym typeface="Symbol" panose="05050102010706020507" pitchFamily="18" charset="2"/>
              </a:rPr>
              <a:t> is the cost of traversing index and fetching all matching </a:t>
            </a:r>
            <a:r>
              <a:rPr lang="en-US" altLang="en-US" i="1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>
                <a:ea typeface="ＭＳ Ｐゴシック" panose="020B0600070205080204" pitchFamily="34" charset="-128"/>
                <a:sym typeface="Symbol" panose="05050102010706020507" pitchFamily="18" charset="2"/>
              </a:rPr>
              <a:t> tuples for one tuple or </a:t>
            </a:r>
            <a:r>
              <a:rPr lang="en-US" altLang="en-US" i="1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endParaRPr lang="en-US" altLang="en-US">
              <a:ea typeface="ＭＳ Ｐゴシック" panose="020B0600070205080204" pitchFamily="34" charset="-128"/>
              <a:sym typeface="Symbol" panose="05050102010706020507" pitchFamily="18" charset="2"/>
            </a:endParaRPr>
          </a:p>
          <a:p>
            <a:pPr lvl="1">
              <a:lnSpc>
                <a:spcPct val="90000"/>
              </a:lnSpc>
            </a:pPr>
            <a:r>
              <a:rPr lang="en-US" altLang="en-US" i="1">
                <a:ea typeface="ＭＳ Ｐゴシック" panose="020B0600070205080204" pitchFamily="34" charset="-128"/>
                <a:sym typeface="Symbol" panose="05050102010706020507" pitchFamily="18" charset="2"/>
              </a:rPr>
              <a:t>c</a:t>
            </a:r>
            <a:r>
              <a:rPr lang="en-US" altLang="en-US">
                <a:ea typeface="ＭＳ Ｐゴシック" panose="020B0600070205080204" pitchFamily="34" charset="-128"/>
                <a:sym typeface="Symbol" panose="05050102010706020507" pitchFamily="18" charset="2"/>
              </a:rPr>
              <a:t> can be estimated as cost of a single selection on </a:t>
            </a:r>
            <a:r>
              <a:rPr lang="en-US" altLang="en-US" i="1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>
                <a:ea typeface="ＭＳ Ｐゴシック" panose="020B0600070205080204" pitchFamily="34" charset="-128"/>
                <a:sym typeface="Symbol" panose="05050102010706020507" pitchFamily="18" charset="2"/>
              </a:rPr>
              <a:t> using the join condition.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If indices are available on join attributes of both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r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and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s,</a:t>
            </a:r>
            <a:b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</a:b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use the relation with fewer tuples as the outer relation.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2">
            <a:extLst>
              <a:ext uri="{FF2B5EF4-FFF2-40B4-BE49-F238E27FC236}">
                <a16:creationId xmlns:a16="http://schemas.microsoft.com/office/drawing/2014/main" id="{3309B655-F0DF-8FEE-7C0F-406E7D1762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Example of Nested-Loop Join Costs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D5AE774A-A9CB-3352-3ABA-EF007EA610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Compute </a:t>
            </a:r>
            <a:r>
              <a:rPr lang="en-US" altLang="en-US" i="1" dirty="0">
                <a:ea typeface="ＭＳ Ｐゴシック" panose="020B0600070205080204" pitchFamily="34" charset="-128"/>
              </a:rPr>
              <a:t>student     takes, </a:t>
            </a:r>
            <a:r>
              <a:rPr lang="en-US" altLang="en-US" dirty="0">
                <a:ea typeface="ＭＳ Ｐゴシック" panose="020B0600070205080204" pitchFamily="34" charset="-128"/>
              </a:rPr>
              <a:t>with </a:t>
            </a:r>
            <a:r>
              <a:rPr lang="en-US" altLang="en-US" i="1" dirty="0">
                <a:ea typeface="ＭＳ Ｐゴシック" panose="020B0600070205080204" pitchFamily="34" charset="-128"/>
              </a:rPr>
              <a:t>student</a:t>
            </a:r>
            <a:r>
              <a:rPr lang="en-US" altLang="en-US" dirty="0">
                <a:ea typeface="ＭＳ Ｐゴシック" panose="020B0600070205080204" pitchFamily="34" charset="-128"/>
              </a:rPr>
              <a:t> as the outer relation.</a:t>
            </a:r>
          </a:p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Let </a:t>
            </a:r>
            <a:r>
              <a:rPr lang="en-US" altLang="en-US" i="1" dirty="0">
                <a:ea typeface="ＭＳ Ｐゴシック" panose="020B0600070205080204" pitchFamily="34" charset="-128"/>
              </a:rPr>
              <a:t>takes</a:t>
            </a:r>
            <a:r>
              <a:rPr lang="en-US" altLang="en-US" dirty="0">
                <a:ea typeface="ＭＳ Ｐゴシック" panose="020B0600070205080204" pitchFamily="34" charset="-128"/>
              </a:rPr>
              <a:t> have a primary B</a:t>
            </a:r>
            <a:r>
              <a:rPr lang="en-US" altLang="en-US" baseline="30000" dirty="0">
                <a:ea typeface="ＭＳ Ｐゴシック" panose="020B0600070205080204" pitchFamily="34" charset="-128"/>
              </a:rPr>
              <a:t>+</a:t>
            </a:r>
            <a:r>
              <a:rPr lang="en-US" altLang="en-US" dirty="0">
                <a:ea typeface="ＭＳ Ｐゴシック" panose="020B0600070205080204" pitchFamily="34" charset="-128"/>
              </a:rPr>
              <a:t>-tree index on the attribute </a:t>
            </a:r>
            <a:r>
              <a:rPr lang="en-US" altLang="en-US" i="1" dirty="0">
                <a:ea typeface="ＭＳ Ｐゴシック" panose="020B0600070205080204" pitchFamily="34" charset="-128"/>
              </a:rPr>
              <a:t>ID, </a:t>
            </a:r>
            <a:r>
              <a:rPr lang="en-US" altLang="en-US" dirty="0">
                <a:ea typeface="ＭＳ Ｐゴシック" panose="020B0600070205080204" pitchFamily="34" charset="-128"/>
              </a:rPr>
              <a:t>which contains 20 entries in each index node.</a:t>
            </a:r>
          </a:p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Since</a:t>
            </a:r>
            <a:r>
              <a:rPr lang="en-US" altLang="en-US" i="1" dirty="0">
                <a:ea typeface="ＭＳ Ｐゴシック" panose="020B0600070205080204" pitchFamily="34" charset="-128"/>
              </a:rPr>
              <a:t> takes </a:t>
            </a:r>
            <a:r>
              <a:rPr lang="en-US" altLang="en-US" dirty="0">
                <a:ea typeface="ＭＳ Ｐゴシック" panose="020B0600070205080204" pitchFamily="34" charset="-128"/>
              </a:rPr>
              <a:t>has 10,000 tuples, </a:t>
            </a:r>
            <a:r>
              <a:rPr lang="en-US" altLang="en-US" b="1" dirty="0">
                <a:ea typeface="ＭＳ Ｐゴシック" panose="020B0600070205080204" pitchFamily="34" charset="-128"/>
              </a:rPr>
              <a:t>the height of the tree is 4</a:t>
            </a:r>
            <a:r>
              <a:rPr lang="en-US" altLang="en-US" dirty="0">
                <a:ea typeface="ＭＳ Ｐゴシック" panose="020B0600070205080204" pitchFamily="34" charset="-128"/>
              </a:rPr>
              <a:t>, and one more access is needed to find the actual data</a:t>
            </a:r>
          </a:p>
          <a:p>
            <a:pPr>
              <a:defRPr/>
            </a:pPr>
            <a:r>
              <a:rPr lang="en-US" altLang="en-US" i="1" dirty="0">
                <a:ea typeface="ＭＳ Ｐゴシック" panose="020B0600070205080204" pitchFamily="34" charset="-128"/>
              </a:rPr>
              <a:t>student</a:t>
            </a:r>
            <a:r>
              <a:rPr lang="en-US" altLang="en-US" dirty="0">
                <a:ea typeface="ＭＳ Ｐゴシック" panose="020B0600070205080204" pitchFamily="34" charset="-128"/>
              </a:rPr>
              <a:t> has 5000 tuples</a:t>
            </a:r>
          </a:p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  <a:sym typeface="Greek Symbols" pitchFamily="18" charset="2"/>
              </a:rPr>
              <a:t>Cost of block nested loops join</a:t>
            </a:r>
          </a:p>
          <a:p>
            <a:pPr lvl="1">
              <a:defRPr/>
            </a:pPr>
            <a:r>
              <a:rPr lang="en-US" altLang="en-US" dirty="0">
                <a:ea typeface="ＭＳ Ｐゴシック" panose="020B0600070205080204" pitchFamily="34" charset="-128"/>
                <a:sym typeface="Greek Symbols" pitchFamily="18" charset="2"/>
              </a:rPr>
              <a:t>400*100 + 100 =  40,100 block transfers</a:t>
            </a:r>
          </a:p>
          <a:p>
            <a:pPr lvl="2">
              <a:defRPr/>
            </a:pPr>
            <a:r>
              <a:rPr lang="en-US" altLang="en-US" dirty="0">
                <a:ea typeface="ＭＳ Ｐゴシック" panose="020B0600070205080204" pitchFamily="34" charset="-128"/>
                <a:sym typeface="Greek Symbols" pitchFamily="18" charset="2"/>
              </a:rPr>
              <a:t> assuming worst case memory </a:t>
            </a:r>
          </a:p>
          <a:p>
            <a:pPr lvl="2">
              <a:defRPr/>
            </a:pPr>
            <a:r>
              <a:rPr lang="en-US" altLang="en-US" dirty="0">
                <a:ea typeface="ＭＳ Ｐゴシック" panose="020B0600070205080204" pitchFamily="34" charset="-128"/>
                <a:sym typeface="Greek Symbols" pitchFamily="18" charset="2"/>
              </a:rPr>
              <a:t>may be significantly less with more memory</a:t>
            </a:r>
          </a:p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</a:rPr>
              <a:t>Cost of indexed nested loops join</a:t>
            </a:r>
          </a:p>
          <a:p>
            <a:pPr lvl="1">
              <a:lnSpc>
                <a:spcPct val="120000"/>
              </a:lnSpc>
              <a:defRPr/>
            </a:pPr>
            <a:r>
              <a:rPr lang="en-US" altLang="en-US" dirty="0">
                <a:ea typeface="ＭＳ Ｐゴシック" panose="020B0600070205080204" pitchFamily="34" charset="-128"/>
                <a:sym typeface="Greek Symbols" pitchFamily="18" charset="2"/>
              </a:rPr>
              <a:t>100 + 5000 * (4 </a:t>
            </a:r>
            <a:r>
              <a:rPr lang="en-US" altLang="en-US" dirty="0">
                <a:solidFill>
                  <a:schemeClr val="bg2">
                    <a:lumMod val="60000"/>
                    <a:lumOff val="40000"/>
                  </a:schemeClr>
                </a:solidFill>
                <a:ea typeface="ＭＳ Ｐゴシック" panose="020B0600070205080204" pitchFamily="34" charset="-128"/>
                <a:sym typeface="Greek Symbols" pitchFamily="18" charset="2"/>
              </a:rPr>
              <a:t>[index blocks] </a:t>
            </a:r>
            <a:r>
              <a:rPr lang="en-US" altLang="en-US" dirty="0">
                <a:ea typeface="ＭＳ Ｐゴシック" panose="020B0600070205080204" pitchFamily="34" charset="-128"/>
                <a:sym typeface="Greek Symbols" pitchFamily="18" charset="2"/>
              </a:rPr>
              <a:t>+ 1 </a:t>
            </a:r>
            <a:r>
              <a:rPr lang="en-US" altLang="en-US" dirty="0">
                <a:solidFill>
                  <a:schemeClr val="bg2">
                    <a:lumMod val="60000"/>
                    <a:lumOff val="40000"/>
                  </a:schemeClr>
                </a:solidFill>
                <a:ea typeface="ＭＳ Ｐゴシック" panose="020B0600070205080204" pitchFamily="34" charset="-128"/>
                <a:sym typeface="Greek Symbols" pitchFamily="18" charset="2"/>
              </a:rPr>
              <a:t>[rel. block]</a:t>
            </a:r>
            <a:r>
              <a:rPr lang="en-US" altLang="en-US" dirty="0">
                <a:ea typeface="ＭＳ Ｐゴシック" panose="020B0600070205080204" pitchFamily="34" charset="-128"/>
                <a:sym typeface="Greek Symbols" pitchFamily="18" charset="2"/>
              </a:rPr>
              <a:t>) = 25,100  block transfers.</a:t>
            </a:r>
          </a:p>
          <a:p>
            <a:pPr lvl="1">
              <a:lnSpc>
                <a:spcPct val="120000"/>
              </a:lnSpc>
              <a:defRPr/>
            </a:pPr>
            <a:r>
              <a:rPr lang="en-US" altLang="en-US" dirty="0">
                <a:ea typeface="ＭＳ Ｐゴシック" panose="020B0600070205080204" pitchFamily="34" charset="-128"/>
                <a:sym typeface="Greek Symbols" pitchFamily="18" charset="2"/>
              </a:rPr>
              <a:t>CPU cost likely to be less than that for block nested loops join </a:t>
            </a:r>
          </a:p>
        </p:txBody>
      </p:sp>
      <p:sp>
        <p:nvSpPr>
          <p:cNvPr id="71684" name="AutoShape 4">
            <a:extLst>
              <a:ext uri="{FF2B5EF4-FFF2-40B4-BE49-F238E27FC236}">
                <a16:creationId xmlns:a16="http://schemas.microsoft.com/office/drawing/2014/main" id="{08F9B1FC-DD67-836B-EEE1-D6E33E718B1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052763" y="1216025"/>
            <a:ext cx="188912" cy="173038"/>
          </a:xfrm>
          <a:prstGeom prst="flowChartCollat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/>
          </a:p>
        </p:txBody>
      </p:sp>
      <p:pic>
        <p:nvPicPr>
          <p:cNvPr id="63494" name="Picture 6" descr="http://2.bp.blogspot.com/-BDRpzbUVrXA/UQBYqtMEsuI/AAAAAAAARYk/1xI9dR5QHlw/s1600/why.png">
            <a:extLst>
              <a:ext uri="{FF2B5EF4-FFF2-40B4-BE49-F238E27FC236}">
                <a16:creationId xmlns:a16="http://schemas.microsoft.com/office/drawing/2014/main" id="{70B3869B-C781-7A9E-F226-E71FBBF1C3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6950" y="2044700"/>
            <a:ext cx="1446213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914F0AA-6772-30F6-539D-FBC9C66EEC8E}"/>
              </a:ext>
            </a:extLst>
          </p:cNvPr>
          <p:cNvSpPr txBox="1"/>
          <p:nvPr/>
        </p:nvSpPr>
        <p:spPr>
          <a:xfrm>
            <a:off x="6189663" y="3128963"/>
            <a:ext cx="2954337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>
                <a:solidFill>
                  <a:schemeClr val="accent1">
                    <a:lumMod val="50000"/>
                  </a:schemeClr>
                </a:solidFill>
              </a:rPr>
              <a:t>Number of records of </a:t>
            </a:r>
          </a:p>
          <a:p>
            <a:pPr>
              <a:defRPr/>
            </a:pPr>
            <a:r>
              <a:rPr lang="en-US" sz="1400" dirty="0">
                <a:solidFill>
                  <a:schemeClr val="accent1">
                    <a:lumMod val="50000"/>
                  </a:schemeClr>
                </a:solidFill>
              </a:rPr>
              <a:t>student:  5,000     takes: 10,000</a:t>
            </a:r>
          </a:p>
          <a:p>
            <a:pPr>
              <a:defRPr/>
            </a:pPr>
            <a:r>
              <a:rPr lang="en-US" sz="1400" dirty="0">
                <a:solidFill>
                  <a:schemeClr val="accent1">
                    <a:lumMod val="50000"/>
                  </a:schemeClr>
                </a:solidFill>
              </a:rPr>
              <a:t>Number of blocks of   </a:t>
            </a:r>
          </a:p>
          <a:p>
            <a:pPr>
              <a:defRPr/>
            </a:pPr>
            <a:r>
              <a:rPr lang="en-US" sz="1400" dirty="0">
                <a:solidFill>
                  <a:schemeClr val="accent1">
                    <a:lumMod val="50000"/>
                  </a:schemeClr>
                </a:solidFill>
              </a:rPr>
              <a:t>student:     100     takes:      400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>
            <a:extLst>
              <a:ext uri="{FF2B5EF4-FFF2-40B4-BE49-F238E27FC236}">
                <a16:creationId xmlns:a16="http://schemas.microsoft.com/office/drawing/2014/main" id="{C80BB906-6A8A-B9B2-54FA-242AAE9BE5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Merge-Join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AD32DE9B-E649-5933-65EF-6A268CBA07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1963" y="846138"/>
            <a:ext cx="7854950" cy="2543175"/>
          </a:xfrm>
        </p:spPr>
        <p:txBody>
          <a:bodyPr/>
          <a:lstStyle/>
          <a:p>
            <a:pPr marL="381000" indent="-381000">
              <a:lnSpc>
                <a:spcPct val="90000"/>
              </a:lnSpc>
              <a:buFont typeface="Monotype Sorts" charset="2"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Sort both relations on their join attribute (if not already sorted on the join attributes).</a:t>
            </a:r>
          </a:p>
          <a:p>
            <a:pPr marL="381000" indent="-381000">
              <a:lnSpc>
                <a:spcPct val="90000"/>
              </a:lnSpc>
              <a:buFont typeface="Monotype Sorts" charset="2"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Merge the sorted relations to join them</a:t>
            </a:r>
          </a:p>
          <a:p>
            <a:pPr marL="800100" lvl="1" indent="-342900">
              <a:lnSpc>
                <a:spcPct val="90000"/>
              </a:lnSpc>
              <a:buFont typeface="Monotype Sorts" charset="2"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Join step is similar to the merge stage of the sort-merge algorithm.  </a:t>
            </a:r>
          </a:p>
          <a:p>
            <a:pPr marL="800100" lvl="1" indent="-342900">
              <a:lnSpc>
                <a:spcPct val="90000"/>
              </a:lnSpc>
              <a:buFont typeface="Monotype Sorts" charset="2"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Main difference is handling of duplicate values in join attribute — every pair with same value on join attribute must be matched</a:t>
            </a:r>
          </a:p>
          <a:p>
            <a:pPr marL="800100" lvl="1" indent="-342900">
              <a:lnSpc>
                <a:spcPct val="90000"/>
              </a:lnSpc>
              <a:buFont typeface="Monotype Sorts" charset="2"/>
              <a:buAutoNum type="arabicPeriod"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Go over the algorithm in</a:t>
            </a:r>
          </a:p>
          <a:p>
            <a:pPr marL="457200" lvl="1" indent="0">
              <a:lnSpc>
                <a:spcPct val="90000"/>
              </a:lnSpc>
              <a:buFont typeface="Monotype Sorts" charset="2"/>
              <a:buNone/>
              <a:defRPr/>
            </a:pPr>
            <a:r>
              <a:rPr lang="en-US" altLang="en-US" sz="2000" dirty="0">
                <a:ea typeface="ＭＳ Ｐゴシック" panose="020B0600070205080204" pitchFamily="34" charset="-128"/>
              </a:rPr>
              <a:t>External Sorting.</a:t>
            </a:r>
          </a:p>
        </p:txBody>
      </p:sp>
      <p:pic>
        <p:nvPicPr>
          <p:cNvPr id="73732" name="Picture 10">
            <a:extLst>
              <a:ext uri="{FF2B5EF4-FFF2-40B4-BE49-F238E27FC236}">
                <a16:creationId xmlns:a16="http://schemas.microsoft.com/office/drawing/2014/main" id="{A1FD16C9-D973-46DD-D083-D74FA4606C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3179763"/>
            <a:ext cx="3449637" cy="347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>
            <a:extLst>
              <a:ext uri="{FF2B5EF4-FFF2-40B4-BE49-F238E27FC236}">
                <a16:creationId xmlns:a16="http://schemas.microsoft.com/office/drawing/2014/main" id="{A09DF32E-807E-DC88-7CBF-D40409BD95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Basic Steps in Query Processing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0C5447DB-3712-4876-0D3A-87BFA04B3B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14388" y="1093788"/>
            <a:ext cx="6564312" cy="1497012"/>
          </a:xfrm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1.	Parsing and translation</a:t>
            </a:r>
          </a:p>
          <a:p>
            <a:pPr>
              <a:buFont typeface="Monotype Sorts" charset="2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2.	Optimization</a:t>
            </a:r>
          </a:p>
          <a:p>
            <a:pPr>
              <a:buFont typeface="Monotype Sorts" charset="2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3.	Evaluation</a:t>
            </a:r>
          </a:p>
        </p:txBody>
      </p:sp>
      <p:pic>
        <p:nvPicPr>
          <p:cNvPr id="22532" name="Picture 11">
            <a:extLst>
              <a:ext uri="{FF2B5EF4-FFF2-40B4-BE49-F238E27FC236}">
                <a16:creationId xmlns:a16="http://schemas.microsoft.com/office/drawing/2014/main" id="{CE2902DE-0C55-19A2-E408-1A76B05838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263" y="2230438"/>
            <a:ext cx="723265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152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>
            <a:extLst>
              <a:ext uri="{FF2B5EF4-FFF2-40B4-BE49-F238E27FC236}">
                <a16:creationId xmlns:a16="http://schemas.microsoft.com/office/drawing/2014/main" id="{6B23227E-F0ED-5446-1A07-5F79084BE3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Merge-Join (Cont.)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9A28EB6B-C95A-58F6-5861-B9A7A8040E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77838" y="1165225"/>
            <a:ext cx="8315325" cy="4876800"/>
          </a:xfrm>
        </p:spPr>
        <p:txBody>
          <a:bodyPr/>
          <a:lstStyle/>
          <a:p>
            <a:pPr>
              <a:defRPr/>
            </a:pPr>
            <a:r>
              <a:rPr lang="en-US" altLang="en-US" sz="2400" dirty="0">
                <a:ea typeface="ＭＳ Ｐゴシック" panose="020B0600070205080204" pitchFamily="34" charset="-128"/>
              </a:rPr>
              <a:t>Can be used for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equi</a:t>
            </a:r>
            <a:r>
              <a:rPr lang="en-US" altLang="en-US" sz="2400" dirty="0">
                <a:ea typeface="ＭＳ Ｐゴシック" panose="020B0600070205080204" pitchFamily="34" charset="-128"/>
              </a:rPr>
              <a:t>-joins and natural joins</a:t>
            </a:r>
          </a:p>
          <a:p>
            <a:pPr>
              <a:defRPr/>
            </a:pPr>
            <a:r>
              <a:rPr lang="en-US" altLang="en-US" sz="2400" dirty="0">
                <a:ea typeface="ＭＳ Ｐゴシック" panose="020B0600070205080204" pitchFamily="34" charset="-128"/>
              </a:rPr>
              <a:t>Each block needs to be read only once </a:t>
            </a:r>
          </a:p>
          <a:p>
            <a:pPr lvl="1">
              <a:defRPr/>
            </a:pPr>
            <a:r>
              <a:rPr lang="en-US" altLang="en-US" sz="2400" dirty="0">
                <a:ea typeface="ＭＳ Ｐゴシック" panose="020B0600070205080204" pitchFamily="34" charset="-128"/>
              </a:rPr>
              <a:t>assuming all tuples for any given value of the join attributes fit in memory</a:t>
            </a:r>
          </a:p>
          <a:p>
            <a:pPr>
              <a:defRPr/>
            </a:pPr>
            <a:r>
              <a:rPr lang="en-US" altLang="en-US" sz="2400" dirty="0">
                <a:ea typeface="ＭＳ Ｐゴシック" panose="020B0600070205080204" pitchFamily="34" charset="-128"/>
              </a:rPr>
              <a:t>Thus the cost of merge join is: </a:t>
            </a:r>
            <a:br>
              <a:rPr lang="en-US" altLang="en-US" sz="2400" dirty="0">
                <a:ea typeface="ＭＳ Ｐゴシック" panose="020B0600070205080204" pitchFamily="34" charset="-128"/>
              </a:rPr>
            </a:br>
            <a:r>
              <a:rPr lang="en-US" altLang="en-US" sz="2400" dirty="0">
                <a:ea typeface="ＭＳ Ｐゴシック" panose="020B0600070205080204" pitchFamily="34" charset="-128"/>
              </a:rPr>
              <a:t>         </a:t>
            </a:r>
            <a:r>
              <a:rPr lang="en-US" altLang="en-US" sz="2400" i="1" dirty="0" err="1">
                <a:ea typeface="ＭＳ Ｐゴシック" panose="020B0600070205080204" pitchFamily="34" charset="-128"/>
              </a:rPr>
              <a:t>b</a:t>
            </a:r>
            <a:r>
              <a:rPr lang="en-US" altLang="en-US" sz="2400" i="1" baseline="-25000" dirty="0" err="1">
                <a:ea typeface="ＭＳ Ｐゴシック" panose="020B0600070205080204" pitchFamily="34" charset="-128"/>
              </a:rPr>
              <a:t>r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 + </a:t>
            </a:r>
            <a:r>
              <a:rPr lang="en-US" altLang="en-US" sz="2400" i="1" dirty="0" err="1">
                <a:ea typeface="ＭＳ Ｐゴシック" panose="020B0600070205080204" pitchFamily="34" charset="-128"/>
              </a:rPr>
              <a:t>b</a:t>
            </a:r>
            <a:r>
              <a:rPr lang="en-US" altLang="en-US" sz="2400" i="1" baseline="-25000" dirty="0" err="1">
                <a:ea typeface="ＭＳ Ｐゴシック" panose="020B0600070205080204" pitchFamily="34" charset="-128"/>
              </a:rPr>
              <a:t>s</a:t>
            </a:r>
            <a:r>
              <a:rPr lang="en-US" altLang="en-US" sz="2400" dirty="0">
                <a:ea typeface="ＭＳ Ｐゴシック" panose="020B0600070205080204" pitchFamily="34" charset="-128"/>
              </a:rPr>
              <a:t>  block transfers  </a:t>
            </a:r>
          </a:p>
          <a:p>
            <a:pPr marL="0" indent="0">
              <a:buFont typeface="Monotype Sorts" charset="2"/>
              <a:buNone/>
              <a:defRPr/>
            </a:pPr>
            <a:r>
              <a:rPr lang="en-US" altLang="en-US" sz="2400" dirty="0">
                <a:ea typeface="ＭＳ Ｐゴシック" panose="020B0600070205080204" pitchFamily="34" charset="-128"/>
              </a:rPr>
              <a:t>	+ the cost of sorting if relations are unsorted.</a:t>
            </a:r>
          </a:p>
        </p:txBody>
      </p:sp>
      <p:pic>
        <p:nvPicPr>
          <p:cNvPr id="67589" name="Picture 5" descr="http://questionmark.guide/wp-content/uploads/2015/04/question-mark.png">
            <a:extLst>
              <a:ext uri="{FF2B5EF4-FFF2-40B4-BE49-F238E27FC236}">
                <a16:creationId xmlns:a16="http://schemas.microsoft.com/office/drawing/2014/main" id="{41500F15-8C56-86C3-516B-48E6D564CA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1638" y="2101850"/>
            <a:ext cx="608012" cy="85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>
            <a:extLst>
              <a:ext uri="{FF2B5EF4-FFF2-40B4-BE49-F238E27FC236}">
                <a16:creationId xmlns:a16="http://schemas.microsoft.com/office/drawing/2014/main" id="{BE5758FF-205B-890C-048F-DEED554BEF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7772400" cy="1104900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Cost  of Sort-Merge Join</a:t>
            </a:r>
          </a:p>
        </p:txBody>
      </p:sp>
      <p:sp>
        <p:nvSpPr>
          <p:cNvPr id="164867" name="Rectangle 3">
            <a:extLst>
              <a:ext uri="{FF2B5EF4-FFF2-40B4-BE49-F238E27FC236}">
                <a16:creationId xmlns:a16="http://schemas.microsoft.com/office/drawing/2014/main" id="{BAC112A6-FDCA-1FAB-A8C4-BA57838EDD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83820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>
                <a:solidFill>
                  <a:schemeClr val="accent2"/>
                </a:solidFill>
                <a:ea typeface="ＭＳ Ｐゴシック" panose="020B0600070205080204" pitchFamily="34" charset="-128"/>
              </a:rPr>
              <a:t>Best Case Cost:    (M+N)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lvl="1">
              <a:lnSpc>
                <a:spcPct val="90000"/>
              </a:lnSpc>
              <a:buSzPct val="75000"/>
            </a:pPr>
            <a:r>
              <a:rPr lang="en-US" altLang="en-US" sz="2000">
                <a:ea typeface="ＭＳ Ｐゴシック" panose="020B0600070205080204" pitchFamily="34" charset="-128"/>
              </a:rPr>
              <a:t>Already sorted.</a:t>
            </a:r>
          </a:p>
          <a:p>
            <a:pPr lvl="1">
              <a:lnSpc>
                <a:spcPct val="90000"/>
              </a:lnSpc>
              <a:buSzPct val="75000"/>
            </a:pPr>
            <a:r>
              <a:rPr lang="en-US" altLang="en-US" sz="2000">
                <a:ea typeface="ＭＳ Ｐゴシック" panose="020B0600070205080204" pitchFamily="34" charset="-128"/>
              </a:rPr>
              <a:t>The cost of scanning, M+N</a:t>
            </a:r>
          </a:p>
          <a:p>
            <a:pPr>
              <a:lnSpc>
                <a:spcPct val="90000"/>
              </a:lnSpc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chemeClr val="accent2"/>
                </a:solidFill>
                <a:ea typeface="ＭＳ Ｐゴシック" panose="020B0600070205080204" pitchFamily="34" charset="-128"/>
              </a:rPr>
              <a:t>Worst Case Cost:  M log M + N log N + (M+N)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Many pages in R  in same partition. ( Worst, all of them). The pages for this partition in S don’t fit into RAM.       Re-scan S is needed. </a:t>
            </a:r>
            <a:r>
              <a:rPr lang="en-US" altLang="en-US" sz="2400">
                <a:solidFill>
                  <a:schemeClr val="accent2"/>
                </a:solidFill>
                <a:ea typeface="ＭＳ Ｐゴシック" panose="020B0600070205080204" pitchFamily="34" charset="-128"/>
              </a:rPr>
              <a:t>Multiple scan S is expensive!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rgbClr val="00B0F0"/>
                </a:solidFill>
                <a:ea typeface="ＭＳ Ｐゴシック" panose="020B0600070205080204" pitchFamily="34" charset="-128"/>
              </a:rPr>
              <a:t>Could the scan cost be M*N?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Note:  Guarantee M+N if key-FK join, or no duplicates. </a:t>
            </a:r>
          </a:p>
        </p:txBody>
      </p:sp>
      <p:sp>
        <p:nvSpPr>
          <p:cNvPr id="77828" name="Rectangle 4">
            <a:extLst>
              <a:ext uri="{FF2B5EF4-FFF2-40B4-BE49-F238E27FC236}">
                <a16:creationId xmlns:a16="http://schemas.microsoft.com/office/drawing/2014/main" id="{ACF1F111-2BAB-F710-3897-E9B4687F88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2667000"/>
            <a:ext cx="2133600" cy="1066800"/>
          </a:xfrm>
          <a:prstGeom prst="rect">
            <a:avLst/>
          </a:prstGeom>
          <a:solidFill>
            <a:schemeClr val="bg2">
              <a:alpha val="50195"/>
            </a:schemeClr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7829" name="Rectangle 5">
            <a:extLst>
              <a:ext uri="{FF2B5EF4-FFF2-40B4-BE49-F238E27FC236}">
                <a16:creationId xmlns:a16="http://schemas.microsoft.com/office/drawing/2014/main" id="{75E9FD85-D5E4-6065-5B72-6C7F34D6C7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625725"/>
            <a:ext cx="3276600" cy="1219200"/>
          </a:xfrm>
          <a:prstGeom prst="rect">
            <a:avLst/>
          </a:prstGeom>
          <a:solidFill>
            <a:schemeClr val="bg2">
              <a:alpha val="50195"/>
            </a:schemeClr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7830" name="Text Box 6">
            <a:extLst>
              <a:ext uri="{FF2B5EF4-FFF2-40B4-BE49-F238E27FC236}">
                <a16:creationId xmlns:a16="http://schemas.microsoft.com/office/drawing/2014/main" id="{3205A6C4-2B20-339A-33AF-3B3510DA98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362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400">
                <a:latin typeface="Times New Roman" panose="02020603050405020304" pitchFamily="18" charset="0"/>
              </a:rPr>
              <a:t>R</a:t>
            </a:r>
          </a:p>
        </p:txBody>
      </p:sp>
      <p:sp>
        <p:nvSpPr>
          <p:cNvPr id="77831" name="Text Box 7">
            <a:extLst>
              <a:ext uri="{FF2B5EF4-FFF2-40B4-BE49-F238E27FC236}">
                <a16:creationId xmlns:a16="http://schemas.microsoft.com/office/drawing/2014/main" id="{C572F267-7D8C-5516-A359-2F6B2ACD00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286000"/>
            <a:ext cx="35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kumimoji="0" lang="en-US" altLang="en-US" sz="2400">
                <a:latin typeface="Times New Roman" panose="02020603050405020304" pitchFamily="18" charset="0"/>
              </a:rPr>
              <a:t>S</a:t>
            </a:r>
          </a:p>
        </p:txBody>
      </p:sp>
      <p:sp>
        <p:nvSpPr>
          <p:cNvPr id="77832" name="Line 8">
            <a:extLst>
              <a:ext uri="{FF2B5EF4-FFF2-40B4-BE49-F238E27FC236}">
                <a16:creationId xmlns:a16="http://schemas.microsoft.com/office/drawing/2014/main" id="{DA79CBE5-ED9B-71C0-143C-77F247D6C6D8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3082925"/>
            <a:ext cx="3276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3" name="Line 9">
            <a:extLst>
              <a:ext uri="{FF2B5EF4-FFF2-40B4-BE49-F238E27FC236}">
                <a16:creationId xmlns:a16="http://schemas.microsoft.com/office/drawing/2014/main" id="{2043F23D-2CD0-7927-13A0-267211DC79D1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3463925"/>
            <a:ext cx="3276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4" name="AutoShape 10">
            <a:extLst>
              <a:ext uri="{FF2B5EF4-FFF2-40B4-BE49-F238E27FC236}">
                <a16:creationId xmlns:a16="http://schemas.microsoft.com/office/drawing/2014/main" id="{9C686DE5-8610-FDBC-3904-B3EDE4919E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778125"/>
            <a:ext cx="174625" cy="18732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7835" name="AutoShape 11">
            <a:extLst>
              <a:ext uri="{FF2B5EF4-FFF2-40B4-BE49-F238E27FC236}">
                <a16:creationId xmlns:a16="http://schemas.microsoft.com/office/drawing/2014/main" id="{645F3FCE-538A-A2C8-0B7E-53D110148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2778125"/>
            <a:ext cx="174625" cy="18732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4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4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4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4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4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4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4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4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4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7" grpId="0" build="p" bldLvl="2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>
            <a:extLst>
              <a:ext uri="{FF2B5EF4-FFF2-40B4-BE49-F238E27FC236}">
                <a16:creationId xmlns:a16="http://schemas.microsoft.com/office/drawing/2014/main" id="{485F4978-8EF2-BF42-2973-9233002785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Hybrid Merge-Join</a:t>
            </a: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C50CC179-7C7B-C847-F583-731037FC98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77838" y="1165225"/>
            <a:ext cx="8315325" cy="4876800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If one relation is sorted, and the other has a secondary B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+</a:t>
            </a:r>
            <a:r>
              <a:rPr lang="en-US" altLang="en-US" sz="2400">
                <a:ea typeface="ＭＳ Ｐゴシック" panose="020B0600070205080204" pitchFamily="34" charset="-128"/>
              </a:rPr>
              <a:t>-tree index on the join attribute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Merge the sorted relation with the leaf entries of the B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+</a:t>
            </a:r>
            <a:r>
              <a:rPr lang="en-US" altLang="en-US" sz="2400">
                <a:ea typeface="ＭＳ Ｐゴシック" panose="020B0600070205080204" pitchFamily="34" charset="-128"/>
              </a:rPr>
              <a:t>-tree.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Sort the result on the addresses of the unsorted relation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s tuples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Scan the unsorted relation in physical address order and merge with previous result, to replace addresses by the actual tuples</a:t>
            </a:r>
          </a:p>
          <a:p>
            <a:pPr lvl="2"/>
            <a:r>
              <a:rPr lang="en-US" altLang="en-US" sz="2400">
                <a:ea typeface="ＭＳ Ｐゴシック" panose="020B0600070205080204" pitchFamily="34" charset="-128"/>
              </a:rPr>
              <a:t>Sequential scan more efficient than random lookup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>
            <a:extLst>
              <a:ext uri="{FF2B5EF4-FFF2-40B4-BE49-F238E27FC236}">
                <a16:creationId xmlns:a16="http://schemas.microsoft.com/office/drawing/2014/main" id="{237FDF5B-4C2A-3C5F-C78E-2FC5DB2750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Hash-Join</a:t>
            </a:r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3F9F3E9D-28BA-199A-B3F2-E3C672247F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93713" y="1093788"/>
            <a:ext cx="8407400" cy="4852987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Applicable for equi-joins and natural joins.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 hash function</a:t>
            </a:r>
            <a:r>
              <a:rPr lang="en-US" altLang="en-US" sz="2400" i="1">
                <a:ea typeface="ＭＳ Ｐゴシック" panose="020B0600070205080204" pitchFamily="34" charset="-128"/>
              </a:rPr>
              <a:t> h</a:t>
            </a:r>
            <a:r>
              <a:rPr lang="en-US" altLang="en-US" sz="2400">
                <a:ea typeface="ＭＳ Ｐゴシック" panose="020B0600070205080204" pitchFamily="34" charset="-128"/>
              </a:rPr>
              <a:t> is used to partition tuples of both relations </a:t>
            </a:r>
          </a:p>
          <a:p>
            <a:r>
              <a:rPr lang="en-US" altLang="en-US" sz="2400" i="1">
                <a:ea typeface="ＭＳ Ｐゴシック" panose="020B0600070205080204" pitchFamily="34" charset="-128"/>
              </a:rPr>
              <a:t>h</a:t>
            </a:r>
            <a:r>
              <a:rPr lang="en-US" altLang="en-US" sz="2400">
                <a:ea typeface="ＭＳ Ｐゴシック" panose="020B0600070205080204" pitchFamily="34" charset="-128"/>
              </a:rPr>
              <a:t> maps </a:t>
            </a:r>
            <a:r>
              <a:rPr lang="en-US" altLang="en-US" sz="2400" i="1">
                <a:ea typeface="ＭＳ Ｐゴシック" panose="020B0600070205080204" pitchFamily="34" charset="-128"/>
              </a:rPr>
              <a:t>JoinAttrs</a:t>
            </a:r>
            <a:r>
              <a:rPr lang="en-US" altLang="en-US" sz="2400">
                <a:ea typeface="ＭＳ Ｐゴシック" panose="020B0600070205080204" pitchFamily="34" charset="-128"/>
              </a:rPr>
              <a:t> values to {0, 1, ..., </a:t>
            </a:r>
            <a:r>
              <a:rPr lang="en-US" altLang="en-US" sz="2400" i="1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}, where </a:t>
            </a:r>
            <a:r>
              <a:rPr lang="en-US" altLang="en-US" sz="2400" i="1">
                <a:ea typeface="ＭＳ Ｐゴシック" panose="020B0600070205080204" pitchFamily="34" charset="-128"/>
              </a:rPr>
              <a:t>JoinAttrs </a:t>
            </a:r>
            <a:r>
              <a:rPr lang="en-US" altLang="en-US" sz="2400">
                <a:ea typeface="ＭＳ Ｐゴシック" panose="020B0600070205080204" pitchFamily="34" charset="-128"/>
              </a:rPr>
              <a:t>denotes the common attributes of </a:t>
            </a:r>
            <a:r>
              <a:rPr lang="en-US" altLang="en-US" sz="2400" i="1"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 and </a:t>
            </a:r>
            <a:r>
              <a:rPr lang="en-US" altLang="en-US" sz="2400" i="1">
                <a:ea typeface="ＭＳ Ｐゴシック" panose="020B0600070205080204" pitchFamily="34" charset="-128"/>
              </a:rPr>
              <a:t>s </a:t>
            </a:r>
            <a:r>
              <a:rPr lang="en-US" altLang="en-US" sz="2400">
                <a:ea typeface="ＭＳ Ｐゴシック" panose="020B0600070205080204" pitchFamily="34" charset="-128"/>
              </a:rPr>
              <a:t>used in the natural join. </a:t>
            </a:r>
          </a:p>
          <a:p>
            <a:pPr lvl="1"/>
            <a:r>
              <a:rPr lang="en-US" altLang="en-US" sz="2400" i="1">
                <a:ea typeface="ＭＳ Ｐゴシック" panose="020B0600070205080204" pitchFamily="34" charset="-128"/>
              </a:rPr>
              <a:t>r</a:t>
            </a:r>
            <a:r>
              <a:rPr lang="en-US" altLang="en-US" sz="3200" i="1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400" i="1">
                <a:ea typeface="ＭＳ Ｐゴシック" panose="020B0600070205080204" pitchFamily="34" charset="-128"/>
              </a:rPr>
              <a:t>, r</a:t>
            </a:r>
            <a:r>
              <a:rPr lang="en-US" altLang="en-US" sz="3200" i="1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 i="1">
                <a:ea typeface="ＭＳ Ｐゴシック" panose="020B0600070205080204" pitchFamily="34" charset="-128"/>
              </a:rPr>
              <a:t>, . . ., r</a:t>
            </a:r>
            <a:r>
              <a:rPr lang="en-US" altLang="en-US" sz="3200" i="1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 denote partitions of </a:t>
            </a:r>
            <a:r>
              <a:rPr lang="en-US" altLang="en-US" sz="2400" i="1">
                <a:ea typeface="ＭＳ Ｐゴシック" panose="020B0600070205080204" pitchFamily="34" charset="-128"/>
              </a:rPr>
              <a:t>r </a:t>
            </a:r>
            <a:r>
              <a:rPr lang="en-US" altLang="en-US" sz="2400">
                <a:ea typeface="ＭＳ Ｐゴシック" panose="020B0600070205080204" pitchFamily="34" charset="-128"/>
              </a:rPr>
              <a:t>tuples</a:t>
            </a:r>
          </a:p>
          <a:p>
            <a:pPr lvl="2"/>
            <a:r>
              <a:rPr lang="en-US" altLang="en-US" sz="2400">
                <a:ea typeface="ＭＳ Ｐゴシック" panose="020B0600070205080204" pitchFamily="34" charset="-128"/>
              </a:rPr>
              <a:t>Each tuple </a:t>
            </a:r>
            <a:r>
              <a:rPr lang="en-US" altLang="en-US" sz="2400" i="1">
                <a:ea typeface="ＭＳ Ｐゴシック" panose="020B0600070205080204" pitchFamily="34" charset="-128"/>
              </a:rPr>
              <a:t>t</a:t>
            </a:r>
            <a:r>
              <a:rPr lang="en-US" altLang="en-US" sz="3200" i="1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400" i="1">
                <a:ea typeface="ＭＳ Ｐゴシック" panose="020B0600070205080204" pitchFamily="34" charset="-128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  <a:sym typeface="Symbol" panose="05050102010706020507" pitchFamily="18" charset="2"/>
              </a:rPr>
              <a:t> r </a:t>
            </a:r>
            <a:r>
              <a:rPr lang="en-US" altLang="en-US" sz="2400">
                <a:ea typeface="ＭＳ Ｐゴシック" panose="020B0600070205080204" pitchFamily="34" charset="-128"/>
                <a:sym typeface="Symbol" panose="05050102010706020507" pitchFamily="18" charset="2"/>
              </a:rPr>
              <a:t>is put in partition </a:t>
            </a:r>
            <a:r>
              <a:rPr lang="en-US" altLang="en-US" sz="2400" i="1">
                <a:ea typeface="ＭＳ Ｐゴシック" panose="020B0600070205080204" pitchFamily="34" charset="-128"/>
              </a:rPr>
              <a:t>r</a:t>
            </a:r>
            <a:r>
              <a:rPr lang="en-US" altLang="en-US" sz="3200" i="1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400">
                <a:ea typeface="ＭＳ Ｐゴシック" panose="020B0600070205080204" pitchFamily="34" charset="-128"/>
                <a:sym typeface="Symbol" panose="05050102010706020507" pitchFamily="18" charset="2"/>
              </a:rPr>
              <a:t> where </a:t>
            </a:r>
            <a:r>
              <a:rPr lang="en-US" altLang="en-US" sz="2400" i="1">
                <a:ea typeface="ＭＳ Ｐゴシック" panose="020B0600070205080204" pitchFamily="34" charset="-128"/>
                <a:sym typeface="Symbol" panose="05050102010706020507" pitchFamily="18" charset="2"/>
              </a:rPr>
              <a:t>i = h(t</a:t>
            </a:r>
            <a:r>
              <a:rPr lang="en-US" altLang="en-US" sz="32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  <a:sym typeface="Symbol" panose="05050102010706020507" pitchFamily="18" charset="2"/>
              </a:rPr>
              <a:t>[JoinAttrs]).</a:t>
            </a:r>
          </a:p>
          <a:p>
            <a:pPr lvl="1"/>
            <a:r>
              <a:rPr lang="en-US" altLang="en-US" sz="2400" i="1">
                <a:ea typeface="ＭＳ Ｐゴシック" panose="020B0600070205080204" pitchFamily="34" charset="-128"/>
              </a:rPr>
              <a:t>r</a:t>
            </a:r>
            <a:r>
              <a:rPr lang="en-US" altLang="en-US" sz="3200" i="1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400" i="1">
                <a:ea typeface="ＭＳ Ｐゴシック" panose="020B0600070205080204" pitchFamily="34" charset="-128"/>
              </a:rPr>
              <a:t>, r</a:t>
            </a:r>
            <a:r>
              <a:rPr lang="en-US" altLang="en-US" sz="3200" i="1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 i="1">
                <a:ea typeface="ＭＳ Ｐゴシック" panose="020B0600070205080204" pitchFamily="34" charset="-128"/>
              </a:rPr>
              <a:t>. . ., r</a:t>
            </a:r>
            <a:r>
              <a:rPr lang="en-US" altLang="en-US" sz="3200" i="1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 denotes partitions of </a:t>
            </a:r>
            <a:r>
              <a:rPr lang="en-US" altLang="en-US" sz="2400" i="1">
                <a:ea typeface="ＭＳ Ｐゴシック" panose="020B0600070205080204" pitchFamily="34" charset="-128"/>
              </a:rPr>
              <a:t>s</a:t>
            </a:r>
            <a:r>
              <a:rPr lang="en-US" altLang="en-US" sz="2400">
                <a:ea typeface="ＭＳ Ｐゴシック" panose="020B0600070205080204" pitchFamily="34" charset="-128"/>
              </a:rPr>
              <a:t> tuples</a:t>
            </a:r>
          </a:p>
          <a:p>
            <a:pPr lvl="2"/>
            <a:r>
              <a:rPr lang="en-US" altLang="en-US" sz="2400">
                <a:ea typeface="ＭＳ Ｐゴシック" panose="020B0600070205080204" pitchFamily="34" charset="-128"/>
              </a:rPr>
              <a:t>Each tuple </a:t>
            </a:r>
            <a:r>
              <a:rPr lang="en-US" altLang="en-US" sz="2400" i="1">
                <a:ea typeface="ＭＳ Ｐゴシック" panose="020B0600070205080204" pitchFamily="34" charset="-128"/>
              </a:rPr>
              <a:t>t</a:t>
            </a:r>
            <a:r>
              <a:rPr lang="en-US" altLang="en-US" sz="3200" i="1" baseline="-25000">
                <a:ea typeface="ＭＳ Ｐゴシック" panose="020B0600070205080204" pitchFamily="34" charset="-128"/>
              </a:rPr>
              <a:t>s</a:t>
            </a:r>
            <a:r>
              <a:rPr lang="en-US" altLang="en-US" sz="2400" i="1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anose="05050102010706020507" pitchFamily="18" charset="2"/>
              </a:rPr>
              <a:t></a:t>
            </a:r>
            <a:r>
              <a:rPr lang="en-US" altLang="en-US" sz="2400" i="1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sz="2400">
                <a:ea typeface="ＭＳ Ｐゴシック" panose="020B0600070205080204" pitchFamily="34" charset="-128"/>
                <a:sym typeface="Symbol" panose="05050102010706020507" pitchFamily="18" charset="2"/>
              </a:rPr>
              <a:t> is put in partition </a:t>
            </a:r>
            <a:r>
              <a:rPr lang="en-US" altLang="en-US" sz="2400" i="1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sz="32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en-US" altLang="en-US" sz="2400">
                <a:ea typeface="ＭＳ Ｐゴシック" panose="020B0600070205080204" pitchFamily="34" charset="-128"/>
                <a:sym typeface="Symbol" panose="05050102010706020507" pitchFamily="18" charset="2"/>
              </a:rPr>
              <a:t>, where </a:t>
            </a:r>
            <a:r>
              <a:rPr lang="en-US" altLang="en-US" sz="2400" i="1">
                <a:ea typeface="ＭＳ Ｐゴシック" panose="020B0600070205080204" pitchFamily="34" charset="-128"/>
                <a:sym typeface="Symbol" panose="05050102010706020507" pitchFamily="18" charset="2"/>
              </a:rPr>
              <a:t>i = h(t</a:t>
            </a:r>
            <a:r>
              <a:rPr lang="en-US" altLang="en-US" sz="32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sz="28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  <a:sym typeface="Symbol" panose="05050102010706020507" pitchFamily="18" charset="2"/>
              </a:rPr>
              <a:t>[JoinAttrs]).</a:t>
            </a:r>
          </a:p>
          <a:p>
            <a:pPr lvl="2"/>
            <a:endParaRPr lang="en-US" altLang="en-US" sz="2400" i="1">
              <a:ea typeface="ＭＳ Ｐゴシック" panose="020B0600070205080204" pitchFamily="34" charset="-128"/>
              <a:sym typeface="Symbol" panose="05050102010706020507" pitchFamily="18" charset="2"/>
            </a:endParaRPr>
          </a:p>
          <a:p>
            <a:r>
              <a:rPr lang="en-US" altLang="en-US" sz="2400" i="1">
                <a:ea typeface="ＭＳ Ｐゴシック" panose="020B0600070205080204" pitchFamily="34" charset="-128"/>
              </a:rPr>
              <a:t>Note: </a:t>
            </a:r>
            <a:r>
              <a:rPr lang="en-US" altLang="en-US" sz="2400">
                <a:ea typeface="ＭＳ Ｐゴシック" panose="020B0600070205080204" pitchFamily="34" charset="-128"/>
              </a:rPr>
              <a:t>In book,  </a:t>
            </a:r>
            <a:r>
              <a:rPr lang="en-US" altLang="en-US" sz="2400" i="1">
                <a:ea typeface="ＭＳ Ｐゴシック" panose="020B0600070205080204" pitchFamily="34" charset="-128"/>
              </a:rPr>
              <a:t>r</a:t>
            </a:r>
            <a:r>
              <a:rPr lang="en-US" altLang="en-US" sz="3200" i="1" baseline="-25000">
                <a:ea typeface="ＭＳ Ｐゴシック" panose="020B0600070205080204" pitchFamily="34" charset="-128"/>
              </a:rPr>
              <a:t>i   </a:t>
            </a:r>
            <a:r>
              <a:rPr lang="en-US" altLang="en-US" sz="2400">
                <a:ea typeface="ＭＳ Ｐゴシック" panose="020B0600070205080204" pitchFamily="34" charset="-128"/>
              </a:rPr>
              <a:t>is denoted as </a:t>
            </a:r>
            <a:r>
              <a:rPr lang="en-US" altLang="en-US" sz="2400" i="1">
                <a:ea typeface="ＭＳ Ｐゴシック" panose="020B0600070205080204" pitchFamily="34" charset="-128"/>
              </a:rPr>
              <a:t>H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ri, </a:t>
            </a:r>
            <a:r>
              <a:rPr lang="en-US" altLang="en-US" sz="2400" i="1">
                <a:ea typeface="ＭＳ Ｐゴシック" panose="020B0600070205080204" pitchFamily="34" charset="-128"/>
              </a:rPr>
              <a:t>s</a:t>
            </a:r>
            <a:r>
              <a:rPr lang="en-US" altLang="en-US" sz="3200" i="1" baseline="-25000">
                <a:ea typeface="ＭＳ Ｐゴシック" panose="020B0600070205080204" pitchFamily="34" charset="-128"/>
              </a:rPr>
              <a:t>i </a:t>
            </a:r>
            <a:r>
              <a:rPr lang="en-US" altLang="en-US" sz="2400">
                <a:ea typeface="ＭＳ Ｐゴシック" panose="020B0600070205080204" pitchFamily="34" charset="-128"/>
              </a:rPr>
              <a:t>is denoted as </a:t>
            </a:r>
            <a:r>
              <a:rPr lang="en-US" altLang="en-US" sz="2400" i="1">
                <a:ea typeface="ＭＳ Ｐゴシック" panose="020B0600070205080204" pitchFamily="34" charset="-128"/>
              </a:rPr>
              <a:t>H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s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i  </a:t>
            </a:r>
            <a:r>
              <a:rPr lang="en-US" altLang="en-US" sz="2400">
                <a:ea typeface="ＭＳ Ｐゴシック" panose="020B0600070205080204" pitchFamily="34" charset="-128"/>
              </a:rPr>
              <a:t>and</a:t>
            </a:r>
            <a:br>
              <a:rPr lang="en-US" altLang="en-US" sz="2400">
                <a:ea typeface="ＭＳ Ｐゴシック" panose="020B0600070205080204" pitchFamily="34" charset="-128"/>
              </a:rPr>
            </a:br>
            <a:r>
              <a:rPr lang="en-US" altLang="en-US" sz="2400" i="1">
                <a:ea typeface="ＭＳ Ｐゴシック" panose="020B0600070205080204" pitchFamily="34" charset="-128"/>
              </a:rPr>
              <a:t> n</a:t>
            </a:r>
            <a:r>
              <a:rPr lang="en-US" altLang="en-US" sz="3200" i="1" baseline="-250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is denoted as </a:t>
            </a:r>
            <a:r>
              <a:rPr lang="en-US" altLang="en-US" sz="2400" i="1">
                <a:ea typeface="ＭＳ Ｐゴシック" panose="020B0600070205080204" pitchFamily="34" charset="-128"/>
              </a:rPr>
              <a:t>n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h. 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>
            <a:extLst>
              <a:ext uri="{FF2B5EF4-FFF2-40B4-BE49-F238E27FC236}">
                <a16:creationId xmlns:a16="http://schemas.microsoft.com/office/drawing/2014/main" id="{DF503AF2-6208-B0E3-A615-5BAF2F1787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Hash-Join (Cont.)</a:t>
            </a:r>
          </a:p>
        </p:txBody>
      </p:sp>
      <p:pic>
        <p:nvPicPr>
          <p:cNvPr id="82947" name="Picture 8">
            <a:extLst>
              <a:ext uri="{FF2B5EF4-FFF2-40B4-BE49-F238E27FC236}">
                <a16:creationId xmlns:a16="http://schemas.microsoft.com/office/drawing/2014/main" id="{0BA72F86-28B8-20B5-9E15-CDD84075FF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75" y="800100"/>
            <a:ext cx="5583238" cy="561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>
            <a:extLst>
              <a:ext uri="{FF2B5EF4-FFF2-40B4-BE49-F238E27FC236}">
                <a16:creationId xmlns:a16="http://schemas.microsoft.com/office/drawing/2014/main" id="{3A6954EE-98F6-F5D5-56C9-5948E812B1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Hash-Join (Cont.)</a:t>
            </a:r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8276D4E2-5697-940A-F050-11673E0751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14388" y="1093788"/>
            <a:ext cx="7632700" cy="4137025"/>
          </a:xfrm>
        </p:spPr>
        <p:txBody>
          <a:bodyPr/>
          <a:lstStyle/>
          <a:p>
            <a:r>
              <a:rPr lang="en-US" altLang="en-US" sz="2000" i="1">
                <a:ea typeface="ＭＳ Ｐゴシック" panose="020B0600070205080204" pitchFamily="34" charset="-128"/>
              </a:rPr>
              <a:t>r  </a:t>
            </a:r>
            <a:r>
              <a:rPr lang="en-US" altLang="en-US" sz="2000">
                <a:ea typeface="ＭＳ Ｐゴシック" panose="020B0600070205080204" pitchFamily="34" charset="-128"/>
              </a:rPr>
              <a:t>tuples in </a:t>
            </a:r>
            <a:r>
              <a:rPr lang="en-US" altLang="en-US" sz="2000" i="1">
                <a:ea typeface="ＭＳ Ｐゴシック" panose="020B0600070205080204" pitchFamily="34" charset="-128"/>
              </a:rPr>
              <a:t>r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 i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need only to be compared with </a:t>
            </a:r>
            <a:r>
              <a:rPr lang="en-US" altLang="en-US" sz="2000" i="1">
                <a:ea typeface="ＭＳ Ｐゴシック" panose="020B0600070205080204" pitchFamily="34" charset="-128"/>
              </a:rPr>
              <a:t>s </a:t>
            </a:r>
            <a:r>
              <a:rPr lang="en-US" altLang="en-US" sz="2000">
                <a:ea typeface="ＭＳ Ｐゴシック" panose="020B0600070205080204" pitchFamily="34" charset="-128"/>
              </a:rPr>
              <a:t>tuples in </a:t>
            </a:r>
            <a:r>
              <a:rPr lang="en-US" altLang="en-US" sz="2000" i="1">
                <a:ea typeface="ＭＳ Ｐゴシック" panose="020B0600070205080204" pitchFamily="34" charset="-128"/>
              </a:rPr>
              <a:t>s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; Need not be compared with </a:t>
            </a:r>
            <a:r>
              <a:rPr lang="en-US" altLang="en-US" sz="2000" i="1">
                <a:ea typeface="ＭＳ Ｐゴシック" panose="020B0600070205080204" pitchFamily="34" charset="-128"/>
              </a:rPr>
              <a:t>s</a:t>
            </a:r>
            <a:r>
              <a:rPr lang="en-US" altLang="en-US" sz="2000">
                <a:ea typeface="ＭＳ Ｐゴシック" panose="020B0600070205080204" pitchFamily="34" charset="-128"/>
              </a:rPr>
              <a:t> tuples in any other partition,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since: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an </a:t>
            </a:r>
            <a:r>
              <a:rPr lang="en-US" altLang="en-US" sz="2000" i="1">
                <a:ea typeface="ＭＳ Ｐゴシック" panose="020B0600070205080204" pitchFamily="34" charset="-128"/>
              </a:rPr>
              <a:t>r</a:t>
            </a:r>
            <a:r>
              <a:rPr lang="en-US" altLang="en-US" sz="2000">
                <a:ea typeface="ＭＳ Ｐゴシック" panose="020B0600070205080204" pitchFamily="34" charset="-128"/>
              </a:rPr>
              <a:t> tuple and an </a:t>
            </a:r>
            <a:r>
              <a:rPr lang="en-US" altLang="en-US" sz="2000" i="1">
                <a:ea typeface="ＭＳ Ｐゴシック" panose="020B0600070205080204" pitchFamily="34" charset="-128"/>
              </a:rPr>
              <a:t>s </a:t>
            </a:r>
            <a:r>
              <a:rPr lang="en-US" altLang="en-US" sz="2000">
                <a:ea typeface="ＭＳ Ｐゴシック" panose="020B0600070205080204" pitchFamily="34" charset="-128"/>
              </a:rPr>
              <a:t>tuple that satisfy the join condition will have the same value for the join attributes.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If that value is hashed to some value </a:t>
            </a:r>
            <a:r>
              <a:rPr lang="en-US" altLang="en-US" sz="2000" i="1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, the </a:t>
            </a:r>
            <a:r>
              <a:rPr lang="en-US" altLang="en-US" sz="2000" i="1">
                <a:ea typeface="ＭＳ Ｐゴシック" panose="020B0600070205080204" pitchFamily="34" charset="-128"/>
              </a:rPr>
              <a:t>r</a:t>
            </a:r>
            <a:r>
              <a:rPr lang="en-US" altLang="en-US" sz="2000">
                <a:ea typeface="ＭＳ Ｐゴシック" panose="020B0600070205080204" pitchFamily="34" charset="-128"/>
              </a:rPr>
              <a:t> tuple has to be in </a:t>
            </a:r>
            <a:r>
              <a:rPr lang="en-US" altLang="en-US" sz="2000" i="1">
                <a:ea typeface="ＭＳ Ｐゴシック" panose="020B0600070205080204" pitchFamily="34" charset="-128"/>
              </a:rPr>
              <a:t>r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 i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and the </a:t>
            </a:r>
            <a:r>
              <a:rPr lang="en-US" altLang="en-US" sz="2000" i="1">
                <a:ea typeface="ＭＳ Ｐゴシック" panose="020B0600070205080204" pitchFamily="34" charset="-128"/>
              </a:rPr>
              <a:t>s </a:t>
            </a:r>
            <a:r>
              <a:rPr lang="en-US" altLang="en-US" sz="2000">
                <a:ea typeface="ＭＳ Ｐゴシック" panose="020B0600070205080204" pitchFamily="34" charset="-128"/>
              </a:rPr>
              <a:t>tuple in </a:t>
            </a:r>
            <a:r>
              <a:rPr lang="en-US" altLang="en-US" sz="2000" i="1">
                <a:ea typeface="ＭＳ Ｐゴシック" panose="020B0600070205080204" pitchFamily="34" charset="-128"/>
              </a:rPr>
              <a:t>s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 i="1">
                <a:ea typeface="ＭＳ Ｐゴシック" panose="020B0600070205080204" pitchFamily="34" charset="-128"/>
              </a:rPr>
              <a:t>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0DF197B6-7C96-170F-2D1D-D792AE7052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/>
          </a:p>
        </p:txBody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C667A484-4126-3C3C-1C32-D7DC24ED9D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/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DD087AEC-356A-9C1C-9E6F-7A423D1E74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5500" y="-161925"/>
            <a:ext cx="7772400" cy="776288"/>
          </a:xfrm>
        </p:spPr>
        <p:txBody>
          <a:bodyPr/>
          <a:lstStyle/>
          <a:p>
            <a:pPr>
              <a:defRPr/>
            </a:pPr>
            <a:r>
              <a:rPr lang="en-US" altLang="en-US" dirty="0"/>
              <a:t>Hash-Join Algorithm</a:t>
            </a:r>
          </a:p>
        </p:txBody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0E017225-D3FC-43DB-18A9-73A9BD421E6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0" y="1295400"/>
            <a:ext cx="3276600" cy="2286000"/>
          </a:xfrm>
          <a:noFill/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Partition both relations using hash fn </a:t>
            </a:r>
            <a:r>
              <a:rPr lang="en-US" altLang="en-US" sz="2000">
                <a:solidFill>
                  <a:srgbClr val="FFC000"/>
                </a:solidFill>
                <a:ea typeface="ＭＳ Ｐゴシック" panose="020B0600070205080204" pitchFamily="34" charset="-128"/>
              </a:rPr>
              <a:t>h</a:t>
            </a:r>
            <a:r>
              <a:rPr lang="en-US" altLang="en-US" sz="2000">
                <a:ea typeface="ＭＳ Ｐゴシック" panose="020B0600070205080204" pitchFamily="34" charset="-128"/>
              </a:rPr>
              <a:t>:  r tuples in partition i will only match s tuples in partition i.</a:t>
            </a:r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B0432032-C522-79E4-220D-88AF64AAA2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114800"/>
            <a:ext cx="3276600" cy="2286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2900" indent="-342900"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/>
            </a:pPr>
            <a:r>
              <a:rPr kumimoji="1" lang="en-US" altLang="en-US" sz="2000" dirty="0">
                <a:latin typeface="+mn-lt"/>
                <a:ea typeface="ＭＳ Ｐゴシック" charset="0"/>
                <a:cs typeface="ＭＳ Ｐゴシック" charset="0"/>
              </a:rPr>
              <a:t>Read in a partition of r, hash it using </a:t>
            </a:r>
            <a:r>
              <a:rPr kumimoji="1" lang="en-US" altLang="en-US" sz="2000" dirty="0">
                <a:solidFill>
                  <a:srgbClr val="0070C0"/>
                </a:solidFill>
                <a:latin typeface="+mn-lt"/>
                <a:ea typeface="ＭＳ Ｐゴシック" charset="0"/>
                <a:cs typeface="ＭＳ Ｐゴシック" charset="0"/>
              </a:rPr>
              <a:t>h2 </a:t>
            </a:r>
            <a:r>
              <a:rPr kumimoji="1" lang="en-US" altLang="en-US" sz="2000" dirty="0">
                <a:latin typeface="+mn-lt"/>
                <a:ea typeface="ＭＳ Ｐゴシック" charset="0"/>
                <a:cs typeface="ＭＳ Ｐゴシック" charset="0"/>
              </a:rPr>
              <a:t>(&lt;&gt; </a:t>
            </a:r>
            <a:r>
              <a:rPr kumimoji="1" lang="en-US" altLang="en-US" sz="2000" dirty="0">
                <a:solidFill>
                  <a:srgbClr val="FFC000"/>
                </a:solidFill>
                <a:latin typeface="+mn-lt"/>
                <a:ea typeface="ＭＳ Ｐゴシック" charset="0"/>
                <a:cs typeface="ＭＳ Ｐゴシック" charset="0"/>
              </a:rPr>
              <a:t>h</a:t>
            </a:r>
            <a:r>
              <a:rPr kumimoji="1" lang="en-US" altLang="en-US" sz="2000" dirty="0">
                <a:latin typeface="+mn-lt"/>
                <a:ea typeface="ＭＳ Ｐゴシック" charset="0"/>
                <a:cs typeface="ＭＳ Ｐゴシック" charset="0"/>
              </a:rPr>
              <a:t>!). Scan matching partition of s, search for matches.</a:t>
            </a:r>
          </a:p>
        </p:txBody>
      </p:sp>
      <p:sp>
        <p:nvSpPr>
          <p:cNvPr id="87047" name="Line 7">
            <a:extLst>
              <a:ext uri="{FF2B5EF4-FFF2-40B4-BE49-F238E27FC236}">
                <a16:creationId xmlns:a16="http://schemas.microsoft.com/office/drawing/2014/main" id="{594EDA95-006B-13E9-D9EE-38EAA245CD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517900" y="3429000"/>
            <a:ext cx="50800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7048" name="Group 60">
            <a:extLst>
              <a:ext uri="{FF2B5EF4-FFF2-40B4-BE49-F238E27FC236}">
                <a16:creationId xmlns:a16="http://schemas.microsoft.com/office/drawing/2014/main" id="{7E24D9F5-A3DF-3C5F-3BCE-0A88CABBCBAC}"/>
              </a:ext>
            </a:extLst>
          </p:cNvPr>
          <p:cNvGrpSpPr>
            <a:grpSpLocks/>
          </p:cNvGrpSpPr>
          <p:nvPr/>
        </p:nvGrpSpPr>
        <p:grpSpPr bwMode="auto">
          <a:xfrm>
            <a:off x="3430588" y="3554413"/>
            <a:ext cx="5478462" cy="3027362"/>
            <a:chOff x="2161" y="2239"/>
            <a:chExt cx="3451" cy="1907"/>
          </a:xfrm>
        </p:grpSpPr>
        <p:sp>
          <p:nvSpPr>
            <p:cNvPr id="87104" name="Rectangle 8">
              <a:extLst>
                <a:ext uri="{FF2B5EF4-FFF2-40B4-BE49-F238E27FC236}">
                  <a16:creationId xmlns:a16="http://schemas.microsoft.com/office/drawing/2014/main" id="{ECA49209-BF33-2B3C-F3B1-8641B8BBCF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9" y="2239"/>
              <a:ext cx="786" cy="4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800" b="1">
                  <a:solidFill>
                    <a:srgbClr val="000000"/>
                  </a:solidFill>
                </a:rPr>
                <a:t>Partitions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800" b="1">
                  <a:solidFill>
                    <a:srgbClr val="000000"/>
                  </a:solidFill>
                </a:rPr>
                <a:t>of r &amp; s</a:t>
              </a:r>
            </a:p>
          </p:txBody>
        </p:sp>
        <p:sp>
          <p:nvSpPr>
            <p:cNvPr id="87105" name="Rectangle 9">
              <a:extLst>
                <a:ext uri="{FF2B5EF4-FFF2-40B4-BE49-F238E27FC236}">
                  <a16:creationId xmlns:a16="http://schemas.microsoft.com/office/drawing/2014/main" id="{80745216-999A-6B18-467F-E303A26E9B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8" y="3604"/>
              <a:ext cx="740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lnSpc>
                  <a:spcPct val="5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400" b="1">
                  <a:solidFill>
                    <a:srgbClr val="000000"/>
                  </a:solidFill>
                </a:rPr>
                <a:t>Input buffer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400" b="1">
                  <a:solidFill>
                    <a:srgbClr val="000000"/>
                  </a:solidFill>
                </a:rPr>
                <a:t>for r</a:t>
              </a:r>
              <a:r>
                <a:rPr kumimoji="0" lang="en-US" altLang="en-US" sz="1400" b="1" baseline="-25000">
                  <a:solidFill>
                    <a:srgbClr val="000000"/>
                  </a:solidFill>
                </a:rPr>
                <a:t>i</a:t>
              </a:r>
            </a:p>
          </p:txBody>
        </p:sp>
        <p:sp>
          <p:nvSpPr>
            <p:cNvPr id="87106" name="Rectangle 10">
              <a:extLst>
                <a:ext uri="{FF2B5EF4-FFF2-40B4-BE49-F238E27FC236}">
                  <a16:creationId xmlns:a16="http://schemas.microsoft.com/office/drawing/2014/main" id="{1D5C83F3-3F66-A1BD-2F91-C2782D4A7C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8" y="2522"/>
              <a:ext cx="1532" cy="3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b="1">
                  <a:solidFill>
                    <a:srgbClr val="000000"/>
                  </a:solidFill>
                </a:rPr>
                <a:t>Hash table for partition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b="1">
                  <a:solidFill>
                    <a:srgbClr val="000000"/>
                  </a:solidFill>
                </a:rPr>
                <a:t>s</a:t>
              </a:r>
              <a:r>
                <a:rPr kumimoji="0" lang="en-US" altLang="en-US" b="1" baseline="-25000">
                  <a:solidFill>
                    <a:srgbClr val="000000"/>
                  </a:solidFill>
                </a:rPr>
                <a:t>i</a:t>
              </a:r>
              <a:r>
                <a:rPr kumimoji="0" lang="en-US" altLang="en-US" b="1">
                  <a:solidFill>
                    <a:srgbClr val="000000"/>
                  </a:solidFill>
                </a:rPr>
                <a:t> (k &lt; M-1 pages)</a:t>
              </a:r>
            </a:p>
          </p:txBody>
        </p:sp>
        <p:sp>
          <p:nvSpPr>
            <p:cNvPr id="87107" name="Freeform 11">
              <a:extLst>
                <a:ext uri="{FF2B5EF4-FFF2-40B4-BE49-F238E27FC236}">
                  <a16:creationId xmlns:a16="http://schemas.microsoft.com/office/drawing/2014/main" id="{B096BBA9-2A17-EC18-56F8-62BFA88BF6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13" y="3414"/>
              <a:ext cx="145" cy="156"/>
            </a:xfrm>
            <a:custGeom>
              <a:avLst/>
              <a:gdLst>
                <a:gd name="T0" fmla="*/ 0 w 145"/>
                <a:gd name="T1" fmla="*/ 155 h 156"/>
                <a:gd name="T2" fmla="*/ 0 w 145"/>
                <a:gd name="T3" fmla="*/ 0 h 156"/>
                <a:gd name="T4" fmla="*/ 144 w 145"/>
                <a:gd name="T5" fmla="*/ 0 h 156"/>
                <a:gd name="T6" fmla="*/ 144 w 145"/>
                <a:gd name="T7" fmla="*/ 155 h 156"/>
                <a:gd name="T8" fmla="*/ 0 w 145"/>
                <a:gd name="T9" fmla="*/ 155 h 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5" h="156">
                  <a:moveTo>
                    <a:pt x="0" y="155"/>
                  </a:moveTo>
                  <a:lnTo>
                    <a:pt x="0" y="0"/>
                  </a:lnTo>
                  <a:lnTo>
                    <a:pt x="144" y="0"/>
                  </a:lnTo>
                  <a:lnTo>
                    <a:pt x="144" y="155"/>
                  </a:lnTo>
                  <a:lnTo>
                    <a:pt x="0" y="155"/>
                  </a:lnTo>
                </a:path>
              </a:pathLst>
            </a:custGeom>
            <a:solidFill>
              <a:srgbClr val="F6BF69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108" name="Freeform 12">
              <a:extLst>
                <a:ext uri="{FF2B5EF4-FFF2-40B4-BE49-F238E27FC236}">
                  <a16:creationId xmlns:a16="http://schemas.microsoft.com/office/drawing/2014/main" id="{1DBEEDA1-6E06-F12F-4881-0386483C3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2" y="3468"/>
              <a:ext cx="25" cy="36"/>
            </a:xfrm>
            <a:custGeom>
              <a:avLst/>
              <a:gdLst>
                <a:gd name="T0" fmla="*/ 24 w 25"/>
                <a:gd name="T1" fmla="*/ 18 h 36"/>
                <a:gd name="T2" fmla="*/ 12 w 25"/>
                <a:gd name="T3" fmla="*/ 0 h 36"/>
                <a:gd name="T4" fmla="*/ 0 w 25"/>
                <a:gd name="T5" fmla="*/ 18 h 36"/>
                <a:gd name="T6" fmla="*/ 12 w 25"/>
                <a:gd name="T7" fmla="*/ 35 h 36"/>
                <a:gd name="T8" fmla="*/ 24 w 25"/>
                <a:gd name="T9" fmla="*/ 18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" h="36">
                  <a:moveTo>
                    <a:pt x="24" y="18"/>
                  </a:moveTo>
                  <a:lnTo>
                    <a:pt x="12" y="0"/>
                  </a:lnTo>
                  <a:lnTo>
                    <a:pt x="0" y="18"/>
                  </a:lnTo>
                  <a:lnTo>
                    <a:pt x="12" y="35"/>
                  </a:lnTo>
                  <a:lnTo>
                    <a:pt x="24" y="18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109" name="Freeform 13">
              <a:extLst>
                <a:ext uri="{FF2B5EF4-FFF2-40B4-BE49-F238E27FC236}">
                  <a16:creationId xmlns:a16="http://schemas.microsoft.com/office/drawing/2014/main" id="{DFF57506-BCDC-7B6C-0979-93595BABC65C}"/>
                </a:ext>
              </a:extLst>
            </p:cNvPr>
            <p:cNvSpPr>
              <a:spLocks/>
            </p:cNvSpPr>
            <p:nvPr/>
          </p:nvSpPr>
          <p:spPr bwMode="auto">
            <a:xfrm>
              <a:off x="2445" y="3468"/>
              <a:ext cx="25" cy="36"/>
            </a:xfrm>
            <a:custGeom>
              <a:avLst/>
              <a:gdLst>
                <a:gd name="T0" fmla="*/ 24 w 25"/>
                <a:gd name="T1" fmla="*/ 18 h 36"/>
                <a:gd name="T2" fmla="*/ 12 w 25"/>
                <a:gd name="T3" fmla="*/ 0 h 36"/>
                <a:gd name="T4" fmla="*/ 0 w 25"/>
                <a:gd name="T5" fmla="*/ 18 h 36"/>
                <a:gd name="T6" fmla="*/ 12 w 25"/>
                <a:gd name="T7" fmla="*/ 35 h 36"/>
                <a:gd name="T8" fmla="*/ 24 w 25"/>
                <a:gd name="T9" fmla="*/ 18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" h="36">
                  <a:moveTo>
                    <a:pt x="24" y="18"/>
                  </a:moveTo>
                  <a:lnTo>
                    <a:pt x="12" y="0"/>
                  </a:lnTo>
                  <a:lnTo>
                    <a:pt x="0" y="18"/>
                  </a:lnTo>
                  <a:lnTo>
                    <a:pt x="12" y="35"/>
                  </a:lnTo>
                  <a:lnTo>
                    <a:pt x="24" y="18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110" name="Freeform 14">
              <a:extLst>
                <a:ext uri="{FF2B5EF4-FFF2-40B4-BE49-F238E27FC236}">
                  <a16:creationId xmlns:a16="http://schemas.microsoft.com/office/drawing/2014/main" id="{67E4DDD6-A45A-F43B-4F83-3ACFAB67DC8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5" y="3468"/>
              <a:ext cx="25" cy="36"/>
            </a:xfrm>
            <a:custGeom>
              <a:avLst/>
              <a:gdLst>
                <a:gd name="T0" fmla="*/ 24 w 25"/>
                <a:gd name="T1" fmla="*/ 18 h 36"/>
                <a:gd name="T2" fmla="*/ 12 w 25"/>
                <a:gd name="T3" fmla="*/ 0 h 36"/>
                <a:gd name="T4" fmla="*/ 0 w 25"/>
                <a:gd name="T5" fmla="*/ 18 h 36"/>
                <a:gd name="T6" fmla="*/ 12 w 25"/>
                <a:gd name="T7" fmla="*/ 35 h 36"/>
                <a:gd name="T8" fmla="*/ 24 w 25"/>
                <a:gd name="T9" fmla="*/ 18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" h="36">
                  <a:moveTo>
                    <a:pt x="24" y="18"/>
                  </a:moveTo>
                  <a:lnTo>
                    <a:pt x="12" y="0"/>
                  </a:lnTo>
                  <a:lnTo>
                    <a:pt x="0" y="18"/>
                  </a:lnTo>
                  <a:lnTo>
                    <a:pt x="12" y="35"/>
                  </a:lnTo>
                  <a:lnTo>
                    <a:pt x="24" y="18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111" name="Freeform 15">
              <a:extLst>
                <a:ext uri="{FF2B5EF4-FFF2-40B4-BE49-F238E27FC236}">
                  <a16:creationId xmlns:a16="http://schemas.microsoft.com/office/drawing/2014/main" id="{26D2F7DF-741B-25CA-FA8C-532408134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8" y="2962"/>
              <a:ext cx="145" cy="156"/>
            </a:xfrm>
            <a:custGeom>
              <a:avLst/>
              <a:gdLst>
                <a:gd name="T0" fmla="*/ 0 w 145"/>
                <a:gd name="T1" fmla="*/ 155 h 156"/>
                <a:gd name="T2" fmla="*/ 0 w 145"/>
                <a:gd name="T3" fmla="*/ 0 h 156"/>
                <a:gd name="T4" fmla="*/ 144 w 145"/>
                <a:gd name="T5" fmla="*/ 0 h 156"/>
                <a:gd name="T6" fmla="*/ 144 w 145"/>
                <a:gd name="T7" fmla="*/ 155 h 156"/>
                <a:gd name="T8" fmla="*/ 0 w 145"/>
                <a:gd name="T9" fmla="*/ 155 h 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5" h="156">
                  <a:moveTo>
                    <a:pt x="0" y="155"/>
                  </a:moveTo>
                  <a:lnTo>
                    <a:pt x="0" y="0"/>
                  </a:lnTo>
                  <a:lnTo>
                    <a:pt x="144" y="0"/>
                  </a:lnTo>
                  <a:lnTo>
                    <a:pt x="144" y="155"/>
                  </a:lnTo>
                  <a:lnTo>
                    <a:pt x="0" y="155"/>
                  </a:lnTo>
                </a:path>
              </a:pathLst>
            </a:custGeom>
            <a:solidFill>
              <a:srgbClr val="F6BF69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112" name="Freeform 16">
              <a:extLst>
                <a:ext uri="{FF2B5EF4-FFF2-40B4-BE49-F238E27FC236}">
                  <a16:creationId xmlns:a16="http://schemas.microsoft.com/office/drawing/2014/main" id="{AA505B00-0794-7947-E5A3-2F64800301CB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6" y="2962"/>
              <a:ext cx="144" cy="156"/>
            </a:xfrm>
            <a:custGeom>
              <a:avLst/>
              <a:gdLst>
                <a:gd name="T0" fmla="*/ 0 w 144"/>
                <a:gd name="T1" fmla="*/ 155 h 156"/>
                <a:gd name="T2" fmla="*/ 0 w 144"/>
                <a:gd name="T3" fmla="*/ 0 h 156"/>
                <a:gd name="T4" fmla="*/ 143 w 144"/>
                <a:gd name="T5" fmla="*/ 0 h 156"/>
                <a:gd name="T6" fmla="*/ 143 w 144"/>
                <a:gd name="T7" fmla="*/ 155 h 156"/>
                <a:gd name="T8" fmla="*/ 0 w 144"/>
                <a:gd name="T9" fmla="*/ 155 h 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4" h="156">
                  <a:moveTo>
                    <a:pt x="0" y="155"/>
                  </a:moveTo>
                  <a:lnTo>
                    <a:pt x="0" y="0"/>
                  </a:lnTo>
                  <a:lnTo>
                    <a:pt x="143" y="0"/>
                  </a:lnTo>
                  <a:lnTo>
                    <a:pt x="143" y="155"/>
                  </a:lnTo>
                  <a:lnTo>
                    <a:pt x="0" y="155"/>
                  </a:lnTo>
                </a:path>
              </a:pathLst>
            </a:custGeom>
            <a:solidFill>
              <a:srgbClr val="F6BF69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113" name="Freeform 17">
              <a:extLst>
                <a:ext uri="{FF2B5EF4-FFF2-40B4-BE49-F238E27FC236}">
                  <a16:creationId xmlns:a16="http://schemas.microsoft.com/office/drawing/2014/main" id="{E658350E-F0B4-74F5-5BF7-11D731DD1D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8" y="3189"/>
              <a:ext cx="145" cy="155"/>
            </a:xfrm>
            <a:custGeom>
              <a:avLst/>
              <a:gdLst>
                <a:gd name="T0" fmla="*/ 0 w 145"/>
                <a:gd name="T1" fmla="*/ 154 h 155"/>
                <a:gd name="T2" fmla="*/ 0 w 145"/>
                <a:gd name="T3" fmla="*/ 0 h 155"/>
                <a:gd name="T4" fmla="*/ 144 w 145"/>
                <a:gd name="T5" fmla="*/ 0 h 155"/>
                <a:gd name="T6" fmla="*/ 144 w 145"/>
                <a:gd name="T7" fmla="*/ 154 h 155"/>
                <a:gd name="T8" fmla="*/ 0 w 145"/>
                <a:gd name="T9" fmla="*/ 154 h 1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5" h="155">
                  <a:moveTo>
                    <a:pt x="0" y="154"/>
                  </a:moveTo>
                  <a:lnTo>
                    <a:pt x="0" y="0"/>
                  </a:lnTo>
                  <a:lnTo>
                    <a:pt x="144" y="0"/>
                  </a:lnTo>
                  <a:lnTo>
                    <a:pt x="144" y="154"/>
                  </a:lnTo>
                  <a:lnTo>
                    <a:pt x="0" y="154"/>
                  </a:lnTo>
                </a:path>
              </a:pathLst>
            </a:custGeom>
            <a:solidFill>
              <a:srgbClr val="F6BF69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114" name="Freeform 18">
              <a:extLst>
                <a:ext uri="{FF2B5EF4-FFF2-40B4-BE49-F238E27FC236}">
                  <a16:creationId xmlns:a16="http://schemas.microsoft.com/office/drawing/2014/main" id="{2C89C716-70B6-1EC5-5D85-15F512F37C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92" y="3189"/>
              <a:ext cx="144" cy="155"/>
            </a:xfrm>
            <a:custGeom>
              <a:avLst/>
              <a:gdLst>
                <a:gd name="T0" fmla="*/ 0 w 144"/>
                <a:gd name="T1" fmla="*/ 154 h 155"/>
                <a:gd name="T2" fmla="*/ 0 w 144"/>
                <a:gd name="T3" fmla="*/ 0 h 155"/>
                <a:gd name="T4" fmla="*/ 143 w 144"/>
                <a:gd name="T5" fmla="*/ 0 h 155"/>
                <a:gd name="T6" fmla="*/ 143 w 144"/>
                <a:gd name="T7" fmla="*/ 154 h 155"/>
                <a:gd name="T8" fmla="*/ 0 w 144"/>
                <a:gd name="T9" fmla="*/ 154 h 1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4" h="155">
                  <a:moveTo>
                    <a:pt x="0" y="154"/>
                  </a:moveTo>
                  <a:lnTo>
                    <a:pt x="0" y="0"/>
                  </a:lnTo>
                  <a:lnTo>
                    <a:pt x="143" y="0"/>
                  </a:lnTo>
                  <a:lnTo>
                    <a:pt x="143" y="154"/>
                  </a:lnTo>
                  <a:lnTo>
                    <a:pt x="0" y="154"/>
                  </a:lnTo>
                </a:path>
              </a:pathLst>
            </a:custGeom>
            <a:solidFill>
              <a:srgbClr val="F6BF69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115" name="Freeform 19">
              <a:extLst>
                <a:ext uri="{FF2B5EF4-FFF2-40B4-BE49-F238E27FC236}">
                  <a16:creationId xmlns:a16="http://schemas.microsoft.com/office/drawing/2014/main" id="{967EC19A-01C6-FB3D-7BD5-276DF4882C6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1" y="3669"/>
              <a:ext cx="144" cy="155"/>
            </a:xfrm>
            <a:custGeom>
              <a:avLst/>
              <a:gdLst>
                <a:gd name="T0" fmla="*/ 0 w 144"/>
                <a:gd name="T1" fmla="*/ 154 h 155"/>
                <a:gd name="T2" fmla="*/ 0 w 144"/>
                <a:gd name="T3" fmla="*/ 0 h 155"/>
                <a:gd name="T4" fmla="*/ 143 w 144"/>
                <a:gd name="T5" fmla="*/ 0 h 155"/>
                <a:gd name="T6" fmla="*/ 143 w 144"/>
                <a:gd name="T7" fmla="*/ 154 h 155"/>
                <a:gd name="T8" fmla="*/ 0 w 144"/>
                <a:gd name="T9" fmla="*/ 154 h 1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4" h="155">
                  <a:moveTo>
                    <a:pt x="0" y="154"/>
                  </a:moveTo>
                  <a:lnTo>
                    <a:pt x="0" y="0"/>
                  </a:lnTo>
                  <a:lnTo>
                    <a:pt x="143" y="0"/>
                  </a:lnTo>
                  <a:lnTo>
                    <a:pt x="143" y="154"/>
                  </a:lnTo>
                  <a:lnTo>
                    <a:pt x="0" y="154"/>
                  </a:lnTo>
                </a:path>
              </a:pathLst>
            </a:custGeom>
            <a:solidFill>
              <a:srgbClr val="C0FEF9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116" name="Freeform 20">
              <a:extLst>
                <a:ext uri="{FF2B5EF4-FFF2-40B4-BE49-F238E27FC236}">
                  <a16:creationId xmlns:a16="http://schemas.microsoft.com/office/drawing/2014/main" id="{0CF3D1C5-3867-1450-65F6-7F9D2E1CF6EB}"/>
                </a:ext>
              </a:extLst>
            </p:cNvPr>
            <p:cNvSpPr>
              <a:spLocks/>
            </p:cNvSpPr>
            <p:nvPr/>
          </p:nvSpPr>
          <p:spPr bwMode="auto">
            <a:xfrm>
              <a:off x="2218" y="3670"/>
              <a:ext cx="145" cy="156"/>
            </a:xfrm>
            <a:custGeom>
              <a:avLst/>
              <a:gdLst>
                <a:gd name="T0" fmla="*/ 0 w 145"/>
                <a:gd name="T1" fmla="*/ 155 h 156"/>
                <a:gd name="T2" fmla="*/ 0 w 145"/>
                <a:gd name="T3" fmla="*/ 0 h 156"/>
                <a:gd name="T4" fmla="*/ 144 w 145"/>
                <a:gd name="T5" fmla="*/ 0 h 156"/>
                <a:gd name="T6" fmla="*/ 144 w 145"/>
                <a:gd name="T7" fmla="*/ 155 h 156"/>
                <a:gd name="T8" fmla="*/ 0 w 145"/>
                <a:gd name="T9" fmla="*/ 155 h 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5" h="156">
                  <a:moveTo>
                    <a:pt x="0" y="155"/>
                  </a:moveTo>
                  <a:lnTo>
                    <a:pt x="0" y="0"/>
                  </a:lnTo>
                  <a:lnTo>
                    <a:pt x="144" y="0"/>
                  </a:lnTo>
                  <a:lnTo>
                    <a:pt x="144" y="155"/>
                  </a:lnTo>
                  <a:lnTo>
                    <a:pt x="0" y="155"/>
                  </a:lnTo>
                </a:path>
              </a:pathLst>
            </a:custGeom>
            <a:solidFill>
              <a:srgbClr val="C0FEF9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117" name="Freeform 21">
              <a:extLst>
                <a:ext uri="{FF2B5EF4-FFF2-40B4-BE49-F238E27FC236}">
                  <a16:creationId xmlns:a16="http://schemas.microsoft.com/office/drawing/2014/main" id="{57B59D00-7C55-6936-DBCE-11ADB3BC1B6B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2" y="2956"/>
              <a:ext cx="144" cy="156"/>
            </a:xfrm>
            <a:custGeom>
              <a:avLst/>
              <a:gdLst>
                <a:gd name="T0" fmla="*/ 0 w 144"/>
                <a:gd name="T1" fmla="*/ 155 h 156"/>
                <a:gd name="T2" fmla="*/ 0 w 144"/>
                <a:gd name="T3" fmla="*/ 0 h 156"/>
                <a:gd name="T4" fmla="*/ 143 w 144"/>
                <a:gd name="T5" fmla="*/ 0 h 156"/>
                <a:gd name="T6" fmla="*/ 143 w 144"/>
                <a:gd name="T7" fmla="*/ 155 h 156"/>
                <a:gd name="T8" fmla="*/ 0 w 144"/>
                <a:gd name="T9" fmla="*/ 155 h 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4" h="156">
                  <a:moveTo>
                    <a:pt x="0" y="155"/>
                  </a:moveTo>
                  <a:lnTo>
                    <a:pt x="0" y="0"/>
                  </a:lnTo>
                  <a:lnTo>
                    <a:pt x="143" y="0"/>
                  </a:lnTo>
                  <a:lnTo>
                    <a:pt x="143" y="155"/>
                  </a:lnTo>
                  <a:lnTo>
                    <a:pt x="0" y="155"/>
                  </a:lnTo>
                </a:path>
              </a:pathLst>
            </a:custGeom>
            <a:solidFill>
              <a:srgbClr val="C0FEF9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118" name="Freeform 22">
              <a:extLst>
                <a:ext uri="{FF2B5EF4-FFF2-40B4-BE49-F238E27FC236}">
                  <a16:creationId xmlns:a16="http://schemas.microsoft.com/office/drawing/2014/main" id="{051E7802-7D45-880D-BABF-034192595E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4" y="2962"/>
              <a:ext cx="145" cy="156"/>
            </a:xfrm>
            <a:custGeom>
              <a:avLst/>
              <a:gdLst>
                <a:gd name="T0" fmla="*/ 0 w 145"/>
                <a:gd name="T1" fmla="*/ 155 h 156"/>
                <a:gd name="T2" fmla="*/ 0 w 145"/>
                <a:gd name="T3" fmla="*/ 0 h 156"/>
                <a:gd name="T4" fmla="*/ 144 w 145"/>
                <a:gd name="T5" fmla="*/ 0 h 156"/>
                <a:gd name="T6" fmla="*/ 144 w 145"/>
                <a:gd name="T7" fmla="*/ 155 h 156"/>
                <a:gd name="T8" fmla="*/ 0 w 145"/>
                <a:gd name="T9" fmla="*/ 155 h 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5" h="156">
                  <a:moveTo>
                    <a:pt x="0" y="155"/>
                  </a:moveTo>
                  <a:lnTo>
                    <a:pt x="0" y="0"/>
                  </a:lnTo>
                  <a:lnTo>
                    <a:pt x="144" y="0"/>
                  </a:lnTo>
                  <a:lnTo>
                    <a:pt x="144" y="155"/>
                  </a:lnTo>
                  <a:lnTo>
                    <a:pt x="0" y="155"/>
                  </a:lnTo>
                </a:path>
              </a:pathLst>
            </a:custGeom>
            <a:solidFill>
              <a:srgbClr val="C0FEF9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119" name="Freeform 23">
              <a:extLst>
                <a:ext uri="{FF2B5EF4-FFF2-40B4-BE49-F238E27FC236}">
                  <a16:creationId xmlns:a16="http://schemas.microsoft.com/office/drawing/2014/main" id="{8EF9570C-20F2-EFCA-D173-9CC32A3C4EF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7" y="2962"/>
              <a:ext cx="144" cy="156"/>
            </a:xfrm>
            <a:custGeom>
              <a:avLst/>
              <a:gdLst>
                <a:gd name="T0" fmla="*/ 0 w 144"/>
                <a:gd name="T1" fmla="*/ 155 h 156"/>
                <a:gd name="T2" fmla="*/ 0 w 144"/>
                <a:gd name="T3" fmla="*/ 0 h 156"/>
                <a:gd name="T4" fmla="*/ 143 w 144"/>
                <a:gd name="T5" fmla="*/ 0 h 156"/>
                <a:gd name="T6" fmla="*/ 143 w 144"/>
                <a:gd name="T7" fmla="*/ 155 h 156"/>
                <a:gd name="T8" fmla="*/ 0 w 144"/>
                <a:gd name="T9" fmla="*/ 155 h 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4" h="156">
                  <a:moveTo>
                    <a:pt x="0" y="155"/>
                  </a:moveTo>
                  <a:lnTo>
                    <a:pt x="0" y="0"/>
                  </a:lnTo>
                  <a:lnTo>
                    <a:pt x="143" y="0"/>
                  </a:lnTo>
                  <a:lnTo>
                    <a:pt x="143" y="155"/>
                  </a:lnTo>
                  <a:lnTo>
                    <a:pt x="0" y="155"/>
                  </a:lnTo>
                </a:path>
              </a:pathLst>
            </a:custGeom>
            <a:solidFill>
              <a:srgbClr val="C0FEF9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120" name="Freeform 24">
              <a:extLst>
                <a:ext uri="{FF2B5EF4-FFF2-40B4-BE49-F238E27FC236}">
                  <a16:creationId xmlns:a16="http://schemas.microsoft.com/office/drawing/2014/main" id="{C60585D5-B9D1-2558-E312-90A4E63B666E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1" y="3028"/>
              <a:ext cx="25" cy="36"/>
            </a:xfrm>
            <a:custGeom>
              <a:avLst/>
              <a:gdLst>
                <a:gd name="T0" fmla="*/ 24 w 25"/>
                <a:gd name="T1" fmla="*/ 18 h 36"/>
                <a:gd name="T2" fmla="*/ 11 w 25"/>
                <a:gd name="T3" fmla="*/ 0 h 36"/>
                <a:gd name="T4" fmla="*/ 0 w 25"/>
                <a:gd name="T5" fmla="*/ 18 h 36"/>
                <a:gd name="T6" fmla="*/ 11 w 25"/>
                <a:gd name="T7" fmla="*/ 35 h 36"/>
                <a:gd name="T8" fmla="*/ 24 w 25"/>
                <a:gd name="T9" fmla="*/ 18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" h="36">
                  <a:moveTo>
                    <a:pt x="24" y="18"/>
                  </a:moveTo>
                  <a:lnTo>
                    <a:pt x="11" y="0"/>
                  </a:lnTo>
                  <a:lnTo>
                    <a:pt x="0" y="18"/>
                  </a:lnTo>
                  <a:lnTo>
                    <a:pt x="11" y="35"/>
                  </a:lnTo>
                  <a:lnTo>
                    <a:pt x="24" y="18"/>
                  </a:lnTo>
                </a:path>
              </a:pathLst>
            </a:custGeom>
            <a:solidFill>
              <a:srgbClr val="C0FEF9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121" name="Freeform 25">
              <a:extLst>
                <a:ext uri="{FF2B5EF4-FFF2-40B4-BE49-F238E27FC236}">
                  <a16:creationId xmlns:a16="http://schemas.microsoft.com/office/drawing/2014/main" id="{1246531A-34CA-CAF7-31AD-073BFC0BB218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5" y="3028"/>
              <a:ext cx="24" cy="36"/>
            </a:xfrm>
            <a:custGeom>
              <a:avLst/>
              <a:gdLst>
                <a:gd name="T0" fmla="*/ 23 w 24"/>
                <a:gd name="T1" fmla="*/ 18 h 36"/>
                <a:gd name="T2" fmla="*/ 11 w 24"/>
                <a:gd name="T3" fmla="*/ 0 h 36"/>
                <a:gd name="T4" fmla="*/ 0 w 24"/>
                <a:gd name="T5" fmla="*/ 18 h 36"/>
                <a:gd name="T6" fmla="*/ 11 w 24"/>
                <a:gd name="T7" fmla="*/ 35 h 36"/>
                <a:gd name="T8" fmla="*/ 23 w 24"/>
                <a:gd name="T9" fmla="*/ 18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" h="36">
                  <a:moveTo>
                    <a:pt x="23" y="18"/>
                  </a:moveTo>
                  <a:lnTo>
                    <a:pt x="11" y="0"/>
                  </a:lnTo>
                  <a:lnTo>
                    <a:pt x="0" y="18"/>
                  </a:lnTo>
                  <a:lnTo>
                    <a:pt x="11" y="35"/>
                  </a:lnTo>
                  <a:lnTo>
                    <a:pt x="23" y="18"/>
                  </a:lnTo>
                </a:path>
              </a:pathLst>
            </a:custGeom>
            <a:solidFill>
              <a:srgbClr val="C0FEF9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122" name="Freeform 26">
              <a:extLst>
                <a:ext uri="{FF2B5EF4-FFF2-40B4-BE49-F238E27FC236}">
                  <a16:creationId xmlns:a16="http://schemas.microsoft.com/office/drawing/2014/main" id="{E42BB024-86DE-F096-76AD-C9A4FA784322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4" y="3028"/>
              <a:ext cx="25" cy="36"/>
            </a:xfrm>
            <a:custGeom>
              <a:avLst/>
              <a:gdLst>
                <a:gd name="T0" fmla="*/ 24 w 25"/>
                <a:gd name="T1" fmla="*/ 18 h 36"/>
                <a:gd name="T2" fmla="*/ 11 w 25"/>
                <a:gd name="T3" fmla="*/ 0 h 36"/>
                <a:gd name="T4" fmla="*/ 0 w 25"/>
                <a:gd name="T5" fmla="*/ 18 h 36"/>
                <a:gd name="T6" fmla="*/ 11 w 25"/>
                <a:gd name="T7" fmla="*/ 35 h 36"/>
                <a:gd name="T8" fmla="*/ 24 w 25"/>
                <a:gd name="T9" fmla="*/ 18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" h="36">
                  <a:moveTo>
                    <a:pt x="24" y="18"/>
                  </a:moveTo>
                  <a:lnTo>
                    <a:pt x="11" y="0"/>
                  </a:lnTo>
                  <a:lnTo>
                    <a:pt x="0" y="18"/>
                  </a:lnTo>
                  <a:lnTo>
                    <a:pt x="11" y="35"/>
                  </a:lnTo>
                  <a:lnTo>
                    <a:pt x="24" y="18"/>
                  </a:lnTo>
                </a:path>
              </a:pathLst>
            </a:custGeom>
            <a:solidFill>
              <a:srgbClr val="C0FEF9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123" name="Freeform 27">
              <a:extLst>
                <a:ext uri="{FF2B5EF4-FFF2-40B4-BE49-F238E27FC236}">
                  <a16:creationId xmlns:a16="http://schemas.microsoft.com/office/drawing/2014/main" id="{A138E07C-F800-973D-BC0B-1C751A4144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8" y="2928"/>
              <a:ext cx="1102" cy="231"/>
            </a:xfrm>
            <a:custGeom>
              <a:avLst/>
              <a:gdLst>
                <a:gd name="T0" fmla="*/ 0 w 1102"/>
                <a:gd name="T1" fmla="*/ 230 h 231"/>
                <a:gd name="T2" fmla="*/ 0 w 1102"/>
                <a:gd name="T3" fmla="*/ 0 h 231"/>
                <a:gd name="T4" fmla="*/ 1101 w 1102"/>
                <a:gd name="T5" fmla="*/ 0 h 231"/>
                <a:gd name="T6" fmla="*/ 1101 w 1102"/>
                <a:gd name="T7" fmla="*/ 230 h 231"/>
                <a:gd name="T8" fmla="*/ 0 w 1102"/>
                <a:gd name="T9" fmla="*/ 230 h 2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02" h="231">
                  <a:moveTo>
                    <a:pt x="0" y="230"/>
                  </a:moveTo>
                  <a:lnTo>
                    <a:pt x="0" y="0"/>
                  </a:lnTo>
                  <a:lnTo>
                    <a:pt x="1101" y="0"/>
                  </a:lnTo>
                  <a:lnTo>
                    <a:pt x="1101" y="230"/>
                  </a:lnTo>
                  <a:lnTo>
                    <a:pt x="0" y="23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124" name="Freeform 28">
              <a:extLst>
                <a:ext uri="{FF2B5EF4-FFF2-40B4-BE49-F238E27FC236}">
                  <a16:creationId xmlns:a16="http://schemas.microsoft.com/office/drawing/2014/main" id="{93DFAD47-7089-A7EA-506A-F73AFF4F667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5" y="3414"/>
              <a:ext cx="145" cy="156"/>
            </a:xfrm>
            <a:custGeom>
              <a:avLst/>
              <a:gdLst>
                <a:gd name="T0" fmla="*/ 0 w 145"/>
                <a:gd name="T1" fmla="*/ 155 h 156"/>
                <a:gd name="T2" fmla="*/ 0 w 145"/>
                <a:gd name="T3" fmla="*/ 0 h 156"/>
                <a:gd name="T4" fmla="*/ 144 w 145"/>
                <a:gd name="T5" fmla="*/ 0 h 156"/>
                <a:gd name="T6" fmla="*/ 144 w 145"/>
                <a:gd name="T7" fmla="*/ 155 h 156"/>
                <a:gd name="T8" fmla="*/ 0 w 145"/>
                <a:gd name="T9" fmla="*/ 155 h 1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5" h="156">
                  <a:moveTo>
                    <a:pt x="0" y="155"/>
                  </a:moveTo>
                  <a:lnTo>
                    <a:pt x="0" y="0"/>
                  </a:lnTo>
                  <a:lnTo>
                    <a:pt x="144" y="0"/>
                  </a:lnTo>
                  <a:lnTo>
                    <a:pt x="144" y="155"/>
                  </a:lnTo>
                  <a:lnTo>
                    <a:pt x="0" y="155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125" name="Freeform 29">
              <a:extLst>
                <a:ext uri="{FF2B5EF4-FFF2-40B4-BE49-F238E27FC236}">
                  <a16:creationId xmlns:a16="http://schemas.microsoft.com/office/drawing/2014/main" id="{1C60C070-452C-0323-1DC1-BEEB658D56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7" y="2496"/>
              <a:ext cx="1526" cy="1393"/>
            </a:xfrm>
            <a:custGeom>
              <a:avLst/>
              <a:gdLst>
                <a:gd name="T0" fmla="*/ 0 w 1526"/>
                <a:gd name="T1" fmla="*/ 1392 h 1393"/>
                <a:gd name="T2" fmla="*/ 0 w 1526"/>
                <a:gd name="T3" fmla="*/ 0 h 1393"/>
                <a:gd name="T4" fmla="*/ 1525 w 1526"/>
                <a:gd name="T5" fmla="*/ 0 h 1393"/>
                <a:gd name="T6" fmla="*/ 1525 w 1526"/>
                <a:gd name="T7" fmla="*/ 1392 h 1393"/>
                <a:gd name="T8" fmla="*/ 0 w 1526"/>
                <a:gd name="T9" fmla="*/ 1392 h 13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26" h="1393">
                  <a:moveTo>
                    <a:pt x="0" y="1392"/>
                  </a:moveTo>
                  <a:lnTo>
                    <a:pt x="0" y="0"/>
                  </a:lnTo>
                  <a:lnTo>
                    <a:pt x="1525" y="0"/>
                  </a:lnTo>
                  <a:lnTo>
                    <a:pt x="1525" y="1392"/>
                  </a:lnTo>
                  <a:lnTo>
                    <a:pt x="0" y="1392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87126" name="Group 36">
              <a:extLst>
                <a:ext uri="{FF2B5EF4-FFF2-40B4-BE49-F238E27FC236}">
                  <a16:creationId xmlns:a16="http://schemas.microsoft.com/office/drawing/2014/main" id="{C6A0CD31-22F4-A387-7127-A2D03D9FAD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95" y="2868"/>
              <a:ext cx="197" cy="862"/>
              <a:chOff x="5095" y="2868"/>
              <a:chExt cx="197" cy="862"/>
            </a:xfrm>
          </p:grpSpPr>
          <p:sp>
            <p:nvSpPr>
              <p:cNvPr id="87150" name="Freeform 30">
                <a:extLst>
                  <a:ext uri="{FF2B5EF4-FFF2-40B4-BE49-F238E27FC236}">
                    <a16:creationId xmlns:a16="http://schemas.microsoft.com/office/drawing/2014/main" id="{010AA771-B138-C081-65C8-A883F54774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95" y="3396"/>
                <a:ext cx="25" cy="37"/>
              </a:xfrm>
              <a:custGeom>
                <a:avLst/>
                <a:gdLst>
                  <a:gd name="T0" fmla="*/ 24 w 25"/>
                  <a:gd name="T1" fmla="*/ 18 h 37"/>
                  <a:gd name="T2" fmla="*/ 12 w 25"/>
                  <a:gd name="T3" fmla="*/ 0 h 37"/>
                  <a:gd name="T4" fmla="*/ 0 w 25"/>
                  <a:gd name="T5" fmla="*/ 18 h 37"/>
                  <a:gd name="T6" fmla="*/ 12 w 25"/>
                  <a:gd name="T7" fmla="*/ 36 h 37"/>
                  <a:gd name="T8" fmla="*/ 24 w 25"/>
                  <a:gd name="T9" fmla="*/ 18 h 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" h="37">
                    <a:moveTo>
                      <a:pt x="24" y="18"/>
                    </a:moveTo>
                    <a:lnTo>
                      <a:pt x="12" y="0"/>
                    </a:lnTo>
                    <a:lnTo>
                      <a:pt x="0" y="18"/>
                    </a:lnTo>
                    <a:lnTo>
                      <a:pt x="12" y="36"/>
                    </a:lnTo>
                    <a:lnTo>
                      <a:pt x="24" y="18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51" name="Freeform 31">
                <a:extLst>
                  <a:ext uri="{FF2B5EF4-FFF2-40B4-BE49-F238E27FC236}">
                    <a16:creationId xmlns:a16="http://schemas.microsoft.com/office/drawing/2014/main" id="{6FC3F43F-0029-9EEC-5F0A-3B66CC820F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78" y="3396"/>
                <a:ext cx="25" cy="37"/>
              </a:xfrm>
              <a:custGeom>
                <a:avLst/>
                <a:gdLst>
                  <a:gd name="T0" fmla="*/ 24 w 25"/>
                  <a:gd name="T1" fmla="*/ 18 h 37"/>
                  <a:gd name="T2" fmla="*/ 12 w 25"/>
                  <a:gd name="T3" fmla="*/ 0 h 37"/>
                  <a:gd name="T4" fmla="*/ 0 w 25"/>
                  <a:gd name="T5" fmla="*/ 18 h 37"/>
                  <a:gd name="T6" fmla="*/ 12 w 25"/>
                  <a:gd name="T7" fmla="*/ 36 h 37"/>
                  <a:gd name="T8" fmla="*/ 24 w 25"/>
                  <a:gd name="T9" fmla="*/ 18 h 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5" h="37">
                    <a:moveTo>
                      <a:pt x="24" y="18"/>
                    </a:moveTo>
                    <a:lnTo>
                      <a:pt x="12" y="0"/>
                    </a:lnTo>
                    <a:lnTo>
                      <a:pt x="0" y="18"/>
                    </a:lnTo>
                    <a:lnTo>
                      <a:pt x="12" y="36"/>
                    </a:lnTo>
                    <a:lnTo>
                      <a:pt x="24" y="18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52" name="Freeform 32">
                <a:extLst>
                  <a:ext uri="{FF2B5EF4-FFF2-40B4-BE49-F238E27FC236}">
                    <a16:creationId xmlns:a16="http://schemas.microsoft.com/office/drawing/2014/main" id="{9BD67FDE-51A9-509D-96A5-2F8F01BFEA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8" y="3396"/>
                <a:ext cx="24" cy="37"/>
              </a:xfrm>
              <a:custGeom>
                <a:avLst/>
                <a:gdLst>
                  <a:gd name="T0" fmla="*/ 23 w 24"/>
                  <a:gd name="T1" fmla="*/ 18 h 37"/>
                  <a:gd name="T2" fmla="*/ 12 w 24"/>
                  <a:gd name="T3" fmla="*/ 0 h 37"/>
                  <a:gd name="T4" fmla="*/ 0 w 24"/>
                  <a:gd name="T5" fmla="*/ 18 h 37"/>
                  <a:gd name="T6" fmla="*/ 12 w 24"/>
                  <a:gd name="T7" fmla="*/ 36 h 37"/>
                  <a:gd name="T8" fmla="*/ 23 w 24"/>
                  <a:gd name="T9" fmla="*/ 18 h 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4" h="37">
                    <a:moveTo>
                      <a:pt x="23" y="18"/>
                    </a:moveTo>
                    <a:lnTo>
                      <a:pt x="12" y="0"/>
                    </a:lnTo>
                    <a:lnTo>
                      <a:pt x="0" y="18"/>
                    </a:lnTo>
                    <a:lnTo>
                      <a:pt x="12" y="36"/>
                    </a:lnTo>
                    <a:lnTo>
                      <a:pt x="23" y="18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53" name="Freeform 33">
                <a:extLst>
                  <a:ext uri="{FF2B5EF4-FFF2-40B4-BE49-F238E27FC236}">
                    <a16:creationId xmlns:a16="http://schemas.microsoft.com/office/drawing/2014/main" id="{57912B07-7484-3332-F46B-C892F0ACCE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31" y="2868"/>
                <a:ext cx="144" cy="155"/>
              </a:xfrm>
              <a:custGeom>
                <a:avLst/>
                <a:gdLst>
                  <a:gd name="T0" fmla="*/ 0 w 144"/>
                  <a:gd name="T1" fmla="*/ 154 h 155"/>
                  <a:gd name="T2" fmla="*/ 0 w 144"/>
                  <a:gd name="T3" fmla="*/ 0 h 155"/>
                  <a:gd name="T4" fmla="*/ 143 w 144"/>
                  <a:gd name="T5" fmla="*/ 0 h 155"/>
                  <a:gd name="T6" fmla="*/ 143 w 144"/>
                  <a:gd name="T7" fmla="*/ 154 h 155"/>
                  <a:gd name="T8" fmla="*/ 0 w 144"/>
                  <a:gd name="T9" fmla="*/ 154 h 1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44" h="155">
                    <a:moveTo>
                      <a:pt x="0" y="154"/>
                    </a:moveTo>
                    <a:lnTo>
                      <a:pt x="0" y="0"/>
                    </a:lnTo>
                    <a:lnTo>
                      <a:pt x="143" y="0"/>
                    </a:lnTo>
                    <a:lnTo>
                      <a:pt x="143" y="154"/>
                    </a:lnTo>
                    <a:lnTo>
                      <a:pt x="0" y="154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54" name="Freeform 34">
                <a:extLst>
                  <a:ext uri="{FF2B5EF4-FFF2-40B4-BE49-F238E27FC236}">
                    <a16:creationId xmlns:a16="http://schemas.microsoft.com/office/drawing/2014/main" id="{FFE99A48-17BB-8A9F-42AE-6AB7B3DF56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31" y="3093"/>
                <a:ext cx="144" cy="156"/>
              </a:xfrm>
              <a:custGeom>
                <a:avLst/>
                <a:gdLst>
                  <a:gd name="T0" fmla="*/ 0 w 144"/>
                  <a:gd name="T1" fmla="*/ 155 h 156"/>
                  <a:gd name="T2" fmla="*/ 0 w 144"/>
                  <a:gd name="T3" fmla="*/ 0 h 156"/>
                  <a:gd name="T4" fmla="*/ 143 w 144"/>
                  <a:gd name="T5" fmla="*/ 0 h 156"/>
                  <a:gd name="T6" fmla="*/ 143 w 144"/>
                  <a:gd name="T7" fmla="*/ 155 h 156"/>
                  <a:gd name="T8" fmla="*/ 0 w 144"/>
                  <a:gd name="T9" fmla="*/ 155 h 1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44" h="156">
                    <a:moveTo>
                      <a:pt x="0" y="155"/>
                    </a:moveTo>
                    <a:lnTo>
                      <a:pt x="0" y="0"/>
                    </a:lnTo>
                    <a:lnTo>
                      <a:pt x="143" y="0"/>
                    </a:lnTo>
                    <a:lnTo>
                      <a:pt x="143" y="155"/>
                    </a:lnTo>
                    <a:lnTo>
                      <a:pt x="0" y="155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55" name="Freeform 35">
                <a:extLst>
                  <a:ext uri="{FF2B5EF4-FFF2-40B4-BE49-F238E27FC236}">
                    <a16:creationId xmlns:a16="http://schemas.microsoft.com/office/drawing/2014/main" id="{7BD1A0FC-06D7-E57F-168A-D0AB355C50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31" y="3575"/>
                <a:ext cx="144" cy="155"/>
              </a:xfrm>
              <a:custGeom>
                <a:avLst/>
                <a:gdLst>
                  <a:gd name="T0" fmla="*/ 0 w 144"/>
                  <a:gd name="T1" fmla="*/ 154 h 155"/>
                  <a:gd name="T2" fmla="*/ 0 w 144"/>
                  <a:gd name="T3" fmla="*/ 0 h 155"/>
                  <a:gd name="T4" fmla="*/ 143 w 144"/>
                  <a:gd name="T5" fmla="*/ 0 h 155"/>
                  <a:gd name="T6" fmla="*/ 143 w 144"/>
                  <a:gd name="T7" fmla="*/ 154 h 155"/>
                  <a:gd name="T8" fmla="*/ 0 w 144"/>
                  <a:gd name="T9" fmla="*/ 154 h 1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44" h="155">
                    <a:moveTo>
                      <a:pt x="0" y="154"/>
                    </a:moveTo>
                    <a:lnTo>
                      <a:pt x="0" y="0"/>
                    </a:lnTo>
                    <a:lnTo>
                      <a:pt x="143" y="0"/>
                    </a:lnTo>
                    <a:lnTo>
                      <a:pt x="143" y="154"/>
                    </a:lnTo>
                    <a:lnTo>
                      <a:pt x="0" y="154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7127" name="Rectangle 37">
              <a:extLst>
                <a:ext uri="{FF2B5EF4-FFF2-40B4-BE49-F238E27FC236}">
                  <a16:creationId xmlns:a16="http://schemas.microsoft.com/office/drawing/2014/main" id="{296FD199-97BF-88DF-2949-61876A8A27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5" y="3882"/>
              <a:ext cx="175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800" b="1">
                  <a:solidFill>
                    <a:srgbClr val="000000"/>
                  </a:solidFill>
                </a:rPr>
                <a:t>M main memory buffers</a:t>
              </a:r>
            </a:p>
          </p:txBody>
        </p:sp>
        <p:sp>
          <p:nvSpPr>
            <p:cNvPr id="87128" name="Rectangle 38">
              <a:extLst>
                <a:ext uri="{FF2B5EF4-FFF2-40B4-BE49-F238E27FC236}">
                  <a16:creationId xmlns:a16="http://schemas.microsoft.com/office/drawing/2014/main" id="{7275CE12-2331-71CA-EA46-9CE9482804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9" y="3917"/>
              <a:ext cx="394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800" b="1">
                  <a:solidFill>
                    <a:srgbClr val="000000"/>
                  </a:solidFill>
                </a:rPr>
                <a:t>Disk</a:t>
              </a:r>
            </a:p>
          </p:txBody>
        </p:sp>
        <p:sp>
          <p:nvSpPr>
            <p:cNvPr id="87129" name="Rectangle 39">
              <a:extLst>
                <a:ext uri="{FF2B5EF4-FFF2-40B4-BE49-F238E27FC236}">
                  <a16:creationId xmlns:a16="http://schemas.microsoft.com/office/drawing/2014/main" id="{AE751D81-DB37-9AA5-81DD-0E1766E860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7" y="3546"/>
              <a:ext cx="491" cy="3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400" b="1">
                  <a:solidFill>
                    <a:srgbClr val="000000"/>
                  </a:solidFill>
                </a:rPr>
                <a:t>Output 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400" b="1">
                  <a:solidFill>
                    <a:srgbClr val="000000"/>
                  </a:solidFill>
                </a:rPr>
                <a:t> buffer</a:t>
              </a:r>
            </a:p>
          </p:txBody>
        </p:sp>
        <p:sp>
          <p:nvSpPr>
            <p:cNvPr id="87130" name="Rectangle 40">
              <a:extLst>
                <a:ext uri="{FF2B5EF4-FFF2-40B4-BE49-F238E27FC236}">
                  <a16:creationId xmlns:a16="http://schemas.microsoft.com/office/drawing/2014/main" id="{8911CFFC-2A4E-46F3-5263-9C7C339003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" y="3882"/>
              <a:ext cx="394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800" b="1">
                  <a:solidFill>
                    <a:srgbClr val="000000"/>
                  </a:solidFill>
                </a:rPr>
                <a:t>Disk</a:t>
              </a:r>
            </a:p>
          </p:txBody>
        </p:sp>
        <p:sp>
          <p:nvSpPr>
            <p:cNvPr id="87131" name="Rectangle 41">
              <a:extLst>
                <a:ext uri="{FF2B5EF4-FFF2-40B4-BE49-F238E27FC236}">
                  <a16:creationId xmlns:a16="http://schemas.microsoft.com/office/drawing/2014/main" id="{BB705060-C65F-9B05-8923-FDA1FD2888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6" y="2352"/>
              <a:ext cx="806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800" b="1">
                  <a:solidFill>
                    <a:srgbClr val="000000"/>
                  </a:solidFill>
                </a:rPr>
                <a:t>Join Result</a:t>
              </a:r>
            </a:p>
          </p:txBody>
        </p:sp>
        <p:sp>
          <p:nvSpPr>
            <p:cNvPr id="87132" name="Rectangle 42">
              <a:extLst>
                <a:ext uri="{FF2B5EF4-FFF2-40B4-BE49-F238E27FC236}">
                  <a16:creationId xmlns:a16="http://schemas.microsoft.com/office/drawing/2014/main" id="{1CEAACF5-F100-8A0F-E1AD-6AD4906728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3" y="2706"/>
              <a:ext cx="370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b="1">
                  <a:solidFill>
                    <a:srgbClr val="000000"/>
                  </a:solidFill>
                </a:rPr>
                <a:t>hash</a:t>
              </a:r>
            </a:p>
          </p:txBody>
        </p:sp>
        <p:sp>
          <p:nvSpPr>
            <p:cNvPr id="87133" name="Rectangle 43">
              <a:extLst>
                <a:ext uri="{FF2B5EF4-FFF2-40B4-BE49-F238E27FC236}">
                  <a16:creationId xmlns:a16="http://schemas.microsoft.com/office/drawing/2014/main" id="{B0232257-85CF-6E0B-9919-B2E15C4375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2" y="2838"/>
              <a:ext cx="228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b="1">
                  <a:solidFill>
                    <a:srgbClr val="000000"/>
                  </a:solidFill>
                </a:rPr>
                <a:t>fn</a:t>
              </a:r>
            </a:p>
          </p:txBody>
        </p:sp>
        <p:sp>
          <p:nvSpPr>
            <p:cNvPr id="87134" name="Rectangle 44">
              <a:extLst>
                <a:ext uri="{FF2B5EF4-FFF2-40B4-BE49-F238E27FC236}">
                  <a16:creationId xmlns:a16="http://schemas.microsoft.com/office/drawing/2014/main" id="{667E7391-5568-E242-2C97-A503FA027A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7" y="2968"/>
              <a:ext cx="266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800" b="1">
                  <a:solidFill>
                    <a:srgbClr val="3365FB"/>
                  </a:solidFill>
                </a:rPr>
                <a:t>h2</a:t>
              </a:r>
            </a:p>
          </p:txBody>
        </p:sp>
        <p:sp>
          <p:nvSpPr>
            <p:cNvPr id="87135" name="Rectangle 45">
              <a:extLst>
                <a:ext uri="{FF2B5EF4-FFF2-40B4-BE49-F238E27FC236}">
                  <a16:creationId xmlns:a16="http://schemas.microsoft.com/office/drawing/2014/main" id="{5FA748E6-4542-186C-0038-DFDA5D7DD4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7" y="3264"/>
              <a:ext cx="249" cy="2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b="1">
                  <a:solidFill>
                    <a:srgbClr val="3365FB"/>
                  </a:solidFill>
                </a:rPr>
                <a:t>h2</a:t>
              </a:r>
            </a:p>
          </p:txBody>
        </p:sp>
        <p:grpSp>
          <p:nvGrpSpPr>
            <p:cNvPr id="87136" name="Group 50">
              <a:extLst>
                <a:ext uri="{FF2B5EF4-FFF2-40B4-BE49-F238E27FC236}">
                  <a16:creationId xmlns:a16="http://schemas.microsoft.com/office/drawing/2014/main" id="{3196DC12-DB22-962C-5788-438BFA80E3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61" y="2644"/>
              <a:ext cx="671" cy="1273"/>
              <a:chOff x="2161" y="2644"/>
              <a:chExt cx="671" cy="1273"/>
            </a:xfrm>
          </p:grpSpPr>
          <p:sp>
            <p:nvSpPr>
              <p:cNvPr id="87146" name="Oval 46">
                <a:extLst>
                  <a:ext uri="{FF2B5EF4-FFF2-40B4-BE49-F238E27FC236}">
                    <a16:creationId xmlns:a16="http://schemas.microsoft.com/office/drawing/2014/main" id="{C83556C7-BA43-7659-B3DE-C8A921C98A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5" y="2644"/>
                <a:ext cx="663" cy="88"/>
              </a:xfrm>
              <a:prstGeom prst="ellipse">
                <a:avLst/>
              </a:pr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35000"/>
                  </a:spcBef>
                  <a:buClr>
                    <a:schemeClr val="tx2"/>
                  </a:buClr>
                  <a:buSzPct val="90000"/>
                  <a:buFont typeface="Monotype Sorts" charset="2"/>
                  <a:buChar char="n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35000"/>
                  </a:spcBef>
                  <a:buClr>
                    <a:schemeClr val="folHlink"/>
                  </a:buClr>
                  <a:buSzPct val="80000"/>
                  <a:buFont typeface="Monotype Sorts" charset="2"/>
                  <a:buChar char="l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35000"/>
                  </a:spcBef>
                  <a:buClr>
                    <a:srgbClr val="33CC33"/>
                  </a:buClr>
                  <a:buSzPct val="75000"/>
                  <a:buFont typeface="Webdings" panose="05030102010509060703" pitchFamily="18" charset="2"/>
                  <a:buChar char="4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35000"/>
                  </a:spcBef>
                  <a:buClr>
                    <a:schemeClr val="hlink"/>
                  </a:buClr>
                  <a:buFont typeface="Times New Roman" panose="02020603050405020304" pitchFamily="18" charset="0"/>
                  <a:buChar char="–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35000"/>
                  </a:spcBef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35000"/>
                  </a:spcBef>
                  <a:spcAft>
                    <a:spcPct val="0"/>
                  </a:spcAft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35000"/>
                  </a:spcBef>
                  <a:spcAft>
                    <a:spcPct val="0"/>
                  </a:spcAft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35000"/>
                  </a:spcBef>
                  <a:spcAft>
                    <a:spcPct val="0"/>
                  </a:spcAft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35000"/>
                  </a:spcBef>
                  <a:spcAft>
                    <a:spcPct val="0"/>
                  </a:spcAft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en-US" altLang="en-US"/>
              </a:p>
            </p:txBody>
          </p:sp>
          <p:sp>
            <p:nvSpPr>
              <p:cNvPr id="87147" name="Line 47">
                <a:extLst>
                  <a:ext uri="{FF2B5EF4-FFF2-40B4-BE49-F238E27FC236}">
                    <a16:creationId xmlns:a16="http://schemas.microsoft.com/office/drawing/2014/main" id="{FC717A41-FEC2-B0CD-3A7F-D32BF5FC3E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61" y="2692"/>
                <a:ext cx="0" cy="1144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48" name="Line 48">
                <a:extLst>
                  <a:ext uri="{FF2B5EF4-FFF2-40B4-BE49-F238E27FC236}">
                    <a16:creationId xmlns:a16="http://schemas.microsoft.com/office/drawing/2014/main" id="{09D99EB4-0A1A-3522-F9D1-3BB66AA904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" y="2692"/>
                <a:ext cx="0" cy="1144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49" name="Arc 49">
                <a:extLst>
                  <a:ext uri="{FF2B5EF4-FFF2-40B4-BE49-F238E27FC236}">
                    <a16:creationId xmlns:a16="http://schemas.microsoft.com/office/drawing/2014/main" id="{A9E02597-9D4D-9F5A-961B-78BAA60581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63" y="3843"/>
                <a:ext cx="663" cy="74"/>
              </a:xfrm>
              <a:custGeom>
                <a:avLst/>
                <a:gdLst>
                  <a:gd name="T0" fmla="*/ 0 w 43200"/>
                  <a:gd name="T1" fmla="*/ 0 h 22202"/>
                  <a:gd name="T2" fmla="*/ 0 w 43200"/>
                  <a:gd name="T3" fmla="*/ 0 h 22202"/>
                  <a:gd name="T4" fmla="*/ 0 w 43200"/>
                  <a:gd name="T5" fmla="*/ 0 h 222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200" h="22202" fill="none" extrusionOk="0">
                    <a:moveTo>
                      <a:pt x="43191" y="0"/>
                    </a:moveTo>
                    <a:cubicBezTo>
                      <a:pt x="43197" y="200"/>
                      <a:pt x="43200" y="401"/>
                      <a:pt x="43200" y="602"/>
                    </a:cubicBezTo>
                    <a:cubicBezTo>
                      <a:pt x="43200" y="12531"/>
                      <a:pt x="33529" y="22202"/>
                      <a:pt x="21600" y="22202"/>
                    </a:cubicBezTo>
                    <a:cubicBezTo>
                      <a:pt x="9670" y="22202"/>
                      <a:pt x="0" y="12531"/>
                      <a:pt x="0" y="602"/>
                    </a:cubicBezTo>
                  </a:path>
                  <a:path w="43200" h="22202" stroke="0" extrusionOk="0">
                    <a:moveTo>
                      <a:pt x="43191" y="0"/>
                    </a:moveTo>
                    <a:cubicBezTo>
                      <a:pt x="43197" y="200"/>
                      <a:pt x="43200" y="401"/>
                      <a:pt x="43200" y="602"/>
                    </a:cubicBezTo>
                    <a:cubicBezTo>
                      <a:pt x="43200" y="12531"/>
                      <a:pt x="33529" y="22202"/>
                      <a:pt x="21600" y="22202"/>
                    </a:cubicBezTo>
                    <a:cubicBezTo>
                      <a:pt x="9670" y="22202"/>
                      <a:pt x="0" y="12531"/>
                      <a:pt x="0" y="602"/>
                    </a:cubicBezTo>
                    <a:lnTo>
                      <a:pt x="21600" y="602"/>
                    </a:lnTo>
                    <a:lnTo>
                      <a:pt x="43191" y="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7137" name="Group 55">
              <a:extLst>
                <a:ext uri="{FF2B5EF4-FFF2-40B4-BE49-F238E27FC236}">
                  <a16:creationId xmlns:a16="http://schemas.microsoft.com/office/drawing/2014/main" id="{E26E65F8-AA81-5DDF-A5B1-79BE729D433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2692"/>
              <a:ext cx="528" cy="1180"/>
              <a:chOff x="4944" y="2692"/>
              <a:chExt cx="528" cy="1180"/>
            </a:xfrm>
          </p:grpSpPr>
          <p:sp>
            <p:nvSpPr>
              <p:cNvPr id="87142" name="Oval 51">
                <a:extLst>
                  <a:ext uri="{FF2B5EF4-FFF2-40B4-BE49-F238E27FC236}">
                    <a16:creationId xmlns:a16="http://schemas.microsoft.com/office/drawing/2014/main" id="{B4BAC029-0E75-6C3D-3FFE-EF6048B54B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48" y="2692"/>
                <a:ext cx="520" cy="81"/>
              </a:xfrm>
              <a:prstGeom prst="ellipse">
                <a:avLst/>
              </a:pr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35000"/>
                  </a:spcBef>
                  <a:buClr>
                    <a:schemeClr val="tx2"/>
                  </a:buClr>
                  <a:buSzPct val="90000"/>
                  <a:buFont typeface="Monotype Sorts" charset="2"/>
                  <a:buChar char="n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35000"/>
                  </a:spcBef>
                  <a:buClr>
                    <a:schemeClr val="folHlink"/>
                  </a:buClr>
                  <a:buSzPct val="80000"/>
                  <a:buFont typeface="Monotype Sorts" charset="2"/>
                  <a:buChar char="l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35000"/>
                  </a:spcBef>
                  <a:buClr>
                    <a:srgbClr val="33CC33"/>
                  </a:buClr>
                  <a:buSzPct val="75000"/>
                  <a:buFont typeface="Webdings" panose="05030102010509060703" pitchFamily="18" charset="2"/>
                  <a:buChar char="4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35000"/>
                  </a:spcBef>
                  <a:buClr>
                    <a:schemeClr val="hlink"/>
                  </a:buClr>
                  <a:buFont typeface="Times New Roman" panose="02020603050405020304" pitchFamily="18" charset="0"/>
                  <a:buChar char="–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35000"/>
                  </a:spcBef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35000"/>
                  </a:spcBef>
                  <a:spcAft>
                    <a:spcPct val="0"/>
                  </a:spcAft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35000"/>
                  </a:spcBef>
                  <a:spcAft>
                    <a:spcPct val="0"/>
                  </a:spcAft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35000"/>
                  </a:spcBef>
                  <a:spcAft>
                    <a:spcPct val="0"/>
                  </a:spcAft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35000"/>
                  </a:spcBef>
                  <a:spcAft>
                    <a:spcPct val="0"/>
                  </a:spcAft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en-US" altLang="en-US"/>
              </a:p>
            </p:txBody>
          </p:sp>
          <p:sp>
            <p:nvSpPr>
              <p:cNvPr id="87143" name="Line 52">
                <a:extLst>
                  <a:ext uri="{FF2B5EF4-FFF2-40B4-BE49-F238E27FC236}">
                    <a16:creationId xmlns:a16="http://schemas.microsoft.com/office/drawing/2014/main" id="{F6F58467-C893-5CF4-962F-8278BDAC7E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944" y="2736"/>
                <a:ext cx="0" cy="1058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44" name="Line 53">
                <a:extLst>
                  <a:ext uri="{FF2B5EF4-FFF2-40B4-BE49-F238E27FC236}">
                    <a16:creationId xmlns:a16="http://schemas.microsoft.com/office/drawing/2014/main" id="{49A24581-1086-B326-BA5E-52197ECE0B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72" y="2736"/>
                <a:ext cx="0" cy="1058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45" name="Arc 54">
                <a:extLst>
                  <a:ext uri="{FF2B5EF4-FFF2-40B4-BE49-F238E27FC236}">
                    <a16:creationId xmlns:a16="http://schemas.microsoft.com/office/drawing/2014/main" id="{C121F860-2DD0-9FC8-B1DB-61AC58CA66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46" y="3800"/>
                <a:ext cx="520" cy="72"/>
              </a:xfrm>
              <a:custGeom>
                <a:avLst/>
                <a:gdLst>
                  <a:gd name="T0" fmla="*/ 0 w 43200"/>
                  <a:gd name="T1" fmla="*/ 0 h 23207"/>
                  <a:gd name="T2" fmla="*/ 0 w 43200"/>
                  <a:gd name="T3" fmla="*/ 0 h 23207"/>
                  <a:gd name="T4" fmla="*/ 0 w 43200"/>
                  <a:gd name="T5" fmla="*/ 0 h 23207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200" h="23207" fill="none" extrusionOk="0">
                    <a:moveTo>
                      <a:pt x="43178" y="636"/>
                    </a:moveTo>
                    <a:cubicBezTo>
                      <a:pt x="43192" y="960"/>
                      <a:pt x="43200" y="1283"/>
                      <a:pt x="43200" y="1607"/>
                    </a:cubicBezTo>
                    <a:cubicBezTo>
                      <a:pt x="43200" y="13536"/>
                      <a:pt x="33529" y="23207"/>
                      <a:pt x="21600" y="23207"/>
                    </a:cubicBezTo>
                    <a:cubicBezTo>
                      <a:pt x="9670" y="23207"/>
                      <a:pt x="0" y="13536"/>
                      <a:pt x="0" y="1607"/>
                    </a:cubicBezTo>
                    <a:cubicBezTo>
                      <a:pt x="-1" y="1070"/>
                      <a:pt x="19" y="534"/>
                      <a:pt x="59" y="-1"/>
                    </a:cubicBezTo>
                  </a:path>
                  <a:path w="43200" h="23207" stroke="0" extrusionOk="0">
                    <a:moveTo>
                      <a:pt x="43178" y="636"/>
                    </a:moveTo>
                    <a:cubicBezTo>
                      <a:pt x="43192" y="960"/>
                      <a:pt x="43200" y="1283"/>
                      <a:pt x="43200" y="1607"/>
                    </a:cubicBezTo>
                    <a:cubicBezTo>
                      <a:pt x="43200" y="13536"/>
                      <a:pt x="33529" y="23207"/>
                      <a:pt x="21600" y="23207"/>
                    </a:cubicBezTo>
                    <a:cubicBezTo>
                      <a:pt x="9670" y="23207"/>
                      <a:pt x="0" y="13536"/>
                      <a:pt x="0" y="1607"/>
                    </a:cubicBezTo>
                    <a:cubicBezTo>
                      <a:pt x="-1" y="1070"/>
                      <a:pt x="19" y="534"/>
                      <a:pt x="59" y="-1"/>
                    </a:cubicBezTo>
                    <a:lnTo>
                      <a:pt x="21600" y="1607"/>
                    </a:lnTo>
                    <a:lnTo>
                      <a:pt x="43178" y="636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7138" name="Line 56">
              <a:extLst>
                <a:ext uri="{FF2B5EF4-FFF2-40B4-BE49-F238E27FC236}">
                  <a16:creationId xmlns:a16="http://schemas.microsoft.com/office/drawing/2014/main" id="{E09B0C54-A399-5A26-5EE0-494DDC4E25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6" y="3168"/>
              <a:ext cx="568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139" name="Line 57">
              <a:extLst>
                <a:ext uri="{FF2B5EF4-FFF2-40B4-BE49-F238E27FC236}">
                  <a16:creationId xmlns:a16="http://schemas.microsoft.com/office/drawing/2014/main" id="{40B12B5D-C227-6E50-34ED-64380C8BA3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6" y="3504"/>
              <a:ext cx="664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140" name="Freeform 58">
              <a:extLst>
                <a:ext uri="{FF2B5EF4-FFF2-40B4-BE49-F238E27FC236}">
                  <a16:creationId xmlns:a16="http://schemas.microsoft.com/office/drawing/2014/main" id="{CBAE9C38-5718-431F-3A15-C6E29DE8441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0" y="3168"/>
              <a:ext cx="193" cy="289"/>
            </a:xfrm>
            <a:custGeom>
              <a:avLst/>
              <a:gdLst>
                <a:gd name="T0" fmla="*/ 0 w 193"/>
                <a:gd name="T1" fmla="*/ 288 h 289"/>
                <a:gd name="T2" fmla="*/ 192 w 193"/>
                <a:gd name="T3" fmla="*/ 173 h 289"/>
                <a:gd name="T4" fmla="*/ 188 w 193"/>
                <a:gd name="T5" fmla="*/ 145 h 289"/>
                <a:gd name="T6" fmla="*/ 0 w 193"/>
                <a:gd name="T7" fmla="*/ 115 h 289"/>
                <a:gd name="T8" fmla="*/ 192 w 193"/>
                <a:gd name="T9" fmla="*/ 0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93" h="289">
                  <a:moveTo>
                    <a:pt x="0" y="288"/>
                  </a:moveTo>
                  <a:lnTo>
                    <a:pt x="192" y="173"/>
                  </a:lnTo>
                  <a:lnTo>
                    <a:pt x="188" y="145"/>
                  </a:lnTo>
                  <a:lnTo>
                    <a:pt x="0" y="115"/>
                  </a:lnTo>
                  <a:lnTo>
                    <a:pt x="192" y="0"/>
                  </a:lnTo>
                </a:path>
              </a:pathLst>
            </a:custGeom>
            <a:noFill/>
            <a:ln w="12700" cap="rnd" cmpd="sng">
              <a:solidFill>
                <a:schemeClr val="tx2"/>
              </a:solidFill>
              <a:prstDash val="solid"/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141" name="Line 59">
              <a:extLst>
                <a:ext uri="{FF2B5EF4-FFF2-40B4-BE49-F238E27FC236}">
                  <a16:creationId xmlns:a16="http://schemas.microsoft.com/office/drawing/2014/main" id="{F4515974-75F0-7C91-2793-49E82C1788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20" y="3504"/>
              <a:ext cx="520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7049" name="Group 114">
            <a:extLst>
              <a:ext uri="{FF2B5EF4-FFF2-40B4-BE49-F238E27FC236}">
                <a16:creationId xmlns:a16="http://schemas.microsoft.com/office/drawing/2014/main" id="{46CB1C4E-F653-B608-F0FB-29802FDB60FA}"/>
              </a:ext>
            </a:extLst>
          </p:cNvPr>
          <p:cNvGrpSpPr>
            <a:grpSpLocks/>
          </p:cNvGrpSpPr>
          <p:nvPr/>
        </p:nvGrpSpPr>
        <p:grpSpPr bwMode="auto">
          <a:xfrm>
            <a:off x="2762250" y="609600"/>
            <a:ext cx="6384925" cy="2681288"/>
            <a:chOff x="1740" y="384"/>
            <a:chExt cx="4022" cy="1689"/>
          </a:xfrm>
        </p:grpSpPr>
        <p:sp>
          <p:nvSpPr>
            <p:cNvPr id="87051" name="Rectangle 61">
              <a:extLst>
                <a:ext uri="{FF2B5EF4-FFF2-40B4-BE49-F238E27FC236}">
                  <a16:creationId xmlns:a16="http://schemas.microsoft.com/office/drawing/2014/main" id="{58C9D331-1B12-AB7D-AE2B-7471916BAF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4" y="1830"/>
              <a:ext cx="175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800" b="1">
                  <a:solidFill>
                    <a:srgbClr val="000000"/>
                  </a:solidFill>
                </a:rPr>
                <a:t>M main memory buffers</a:t>
              </a:r>
            </a:p>
          </p:txBody>
        </p:sp>
        <p:sp>
          <p:nvSpPr>
            <p:cNvPr id="87052" name="Rectangle 62">
              <a:extLst>
                <a:ext uri="{FF2B5EF4-FFF2-40B4-BE49-F238E27FC236}">
                  <a16:creationId xmlns:a16="http://schemas.microsoft.com/office/drawing/2014/main" id="{BD560755-D74D-A281-AAF3-3655675F34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8" y="1844"/>
              <a:ext cx="394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800" b="1">
                  <a:solidFill>
                    <a:srgbClr val="000000"/>
                  </a:solidFill>
                </a:rPr>
                <a:t>Disk</a:t>
              </a:r>
            </a:p>
          </p:txBody>
        </p:sp>
        <p:sp>
          <p:nvSpPr>
            <p:cNvPr id="87053" name="Rectangle 63">
              <a:extLst>
                <a:ext uri="{FF2B5EF4-FFF2-40B4-BE49-F238E27FC236}">
                  <a16:creationId xmlns:a16="http://schemas.microsoft.com/office/drawing/2014/main" id="{B63E9190-5909-74C6-90CF-61184388DA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15" y="1844"/>
              <a:ext cx="394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800" b="1">
                  <a:solidFill>
                    <a:srgbClr val="000000"/>
                  </a:solidFill>
                </a:rPr>
                <a:t>Disk</a:t>
              </a:r>
            </a:p>
          </p:txBody>
        </p:sp>
        <p:sp>
          <p:nvSpPr>
            <p:cNvPr id="87054" name="Rectangle 64">
              <a:extLst>
                <a:ext uri="{FF2B5EF4-FFF2-40B4-BE49-F238E27FC236}">
                  <a16:creationId xmlns:a16="http://schemas.microsoft.com/office/drawing/2014/main" id="{310C6A32-E270-DF70-EC18-9903346E26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0" y="423"/>
              <a:ext cx="145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800" b="1">
                  <a:solidFill>
                    <a:srgbClr val="000000"/>
                  </a:solidFill>
                </a:rPr>
                <a:t>Original Relation</a:t>
              </a:r>
            </a:p>
          </p:txBody>
        </p:sp>
        <p:sp>
          <p:nvSpPr>
            <p:cNvPr id="87055" name="Rectangle 65">
              <a:extLst>
                <a:ext uri="{FF2B5EF4-FFF2-40B4-BE49-F238E27FC236}">
                  <a16:creationId xmlns:a16="http://schemas.microsoft.com/office/drawing/2014/main" id="{2AEBA27A-469A-E05B-D28B-3DD3CBB964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4" y="395"/>
              <a:ext cx="581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400" b="1">
                  <a:solidFill>
                    <a:srgbClr val="000000"/>
                  </a:solidFill>
                </a:rPr>
                <a:t>OUTPUT</a:t>
              </a:r>
            </a:p>
          </p:txBody>
        </p:sp>
        <p:sp>
          <p:nvSpPr>
            <p:cNvPr id="87056" name="Freeform 66">
              <a:extLst>
                <a:ext uri="{FF2B5EF4-FFF2-40B4-BE49-F238E27FC236}">
                  <a16:creationId xmlns:a16="http://schemas.microsoft.com/office/drawing/2014/main" id="{B5D9F8C1-81F9-0EA6-A43C-16B1A8007962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0" y="1390"/>
              <a:ext cx="27" cy="40"/>
            </a:xfrm>
            <a:custGeom>
              <a:avLst/>
              <a:gdLst>
                <a:gd name="T0" fmla="*/ 26 w 27"/>
                <a:gd name="T1" fmla="*/ 20 h 40"/>
                <a:gd name="T2" fmla="*/ 14 w 27"/>
                <a:gd name="T3" fmla="*/ 0 h 40"/>
                <a:gd name="T4" fmla="*/ 0 w 27"/>
                <a:gd name="T5" fmla="*/ 20 h 40"/>
                <a:gd name="T6" fmla="*/ 14 w 27"/>
                <a:gd name="T7" fmla="*/ 39 h 40"/>
                <a:gd name="T8" fmla="*/ 26 w 27"/>
                <a:gd name="T9" fmla="*/ 2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" h="40">
                  <a:moveTo>
                    <a:pt x="26" y="20"/>
                  </a:moveTo>
                  <a:lnTo>
                    <a:pt x="14" y="0"/>
                  </a:lnTo>
                  <a:lnTo>
                    <a:pt x="0" y="20"/>
                  </a:lnTo>
                  <a:lnTo>
                    <a:pt x="14" y="39"/>
                  </a:lnTo>
                  <a:lnTo>
                    <a:pt x="26" y="2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057" name="Freeform 67">
              <a:extLst>
                <a:ext uri="{FF2B5EF4-FFF2-40B4-BE49-F238E27FC236}">
                  <a16:creationId xmlns:a16="http://schemas.microsoft.com/office/drawing/2014/main" id="{BD8A594F-BA1C-67FB-4143-0C81715E8CA7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8" y="1390"/>
              <a:ext cx="27" cy="40"/>
            </a:xfrm>
            <a:custGeom>
              <a:avLst/>
              <a:gdLst>
                <a:gd name="T0" fmla="*/ 26 w 27"/>
                <a:gd name="T1" fmla="*/ 20 h 40"/>
                <a:gd name="T2" fmla="*/ 14 w 27"/>
                <a:gd name="T3" fmla="*/ 0 h 40"/>
                <a:gd name="T4" fmla="*/ 0 w 27"/>
                <a:gd name="T5" fmla="*/ 20 h 40"/>
                <a:gd name="T6" fmla="*/ 14 w 27"/>
                <a:gd name="T7" fmla="*/ 39 h 40"/>
                <a:gd name="T8" fmla="*/ 26 w 27"/>
                <a:gd name="T9" fmla="*/ 2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" h="40">
                  <a:moveTo>
                    <a:pt x="26" y="20"/>
                  </a:moveTo>
                  <a:lnTo>
                    <a:pt x="14" y="0"/>
                  </a:lnTo>
                  <a:lnTo>
                    <a:pt x="0" y="20"/>
                  </a:lnTo>
                  <a:lnTo>
                    <a:pt x="14" y="39"/>
                  </a:lnTo>
                  <a:lnTo>
                    <a:pt x="26" y="2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058" name="Freeform 68">
              <a:extLst>
                <a:ext uri="{FF2B5EF4-FFF2-40B4-BE49-F238E27FC236}">
                  <a16:creationId xmlns:a16="http://schemas.microsoft.com/office/drawing/2014/main" id="{F797B042-62A4-B5B4-BBA0-0C689EF7761F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2" y="384"/>
              <a:ext cx="1683" cy="1442"/>
            </a:xfrm>
            <a:custGeom>
              <a:avLst/>
              <a:gdLst>
                <a:gd name="T0" fmla="*/ 0 w 1683"/>
                <a:gd name="T1" fmla="*/ 1441 h 1442"/>
                <a:gd name="T2" fmla="*/ 0 w 1683"/>
                <a:gd name="T3" fmla="*/ 0 h 1442"/>
                <a:gd name="T4" fmla="*/ 1682 w 1683"/>
                <a:gd name="T5" fmla="*/ 0 h 1442"/>
                <a:gd name="T6" fmla="*/ 1682 w 1683"/>
                <a:gd name="T7" fmla="*/ 1441 h 1442"/>
                <a:gd name="T8" fmla="*/ 0 w 1683"/>
                <a:gd name="T9" fmla="*/ 1441 h 1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83" h="1442">
                  <a:moveTo>
                    <a:pt x="0" y="1441"/>
                  </a:moveTo>
                  <a:lnTo>
                    <a:pt x="0" y="0"/>
                  </a:lnTo>
                  <a:lnTo>
                    <a:pt x="1682" y="0"/>
                  </a:lnTo>
                  <a:lnTo>
                    <a:pt x="1682" y="1441"/>
                  </a:lnTo>
                  <a:lnTo>
                    <a:pt x="0" y="1441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059" name="Freeform 69">
              <a:extLst>
                <a:ext uri="{FF2B5EF4-FFF2-40B4-BE49-F238E27FC236}">
                  <a16:creationId xmlns:a16="http://schemas.microsoft.com/office/drawing/2014/main" id="{B5F30AA0-DDDF-5037-2653-6B705CC9C5D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4" y="1215"/>
              <a:ext cx="211" cy="170"/>
            </a:xfrm>
            <a:custGeom>
              <a:avLst/>
              <a:gdLst>
                <a:gd name="T0" fmla="*/ 0 w 211"/>
                <a:gd name="T1" fmla="*/ 169 h 170"/>
                <a:gd name="T2" fmla="*/ 0 w 211"/>
                <a:gd name="T3" fmla="*/ 0 h 170"/>
                <a:gd name="T4" fmla="*/ 210 w 211"/>
                <a:gd name="T5" fmla="*/ 0 h 170"/>
                <a:gd name="T6" fmla="*/ 210 w 211"/>
                <a:gd name="T7" fmla="*/ 169 h 170"/>
                <a:gd name="T8" fmla="*/ 0 w 211"/>
                <a:gd name="T9" fmla="*/ 169 h 1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1" h="170">
                  <a:moveTo>
                    <a:pt x="0" y="169"/>
                  </a:moveTo>
                  <a:lnTo>
                    <a:pt x="0" y="0"/>
                  </a:lnTo>
                  <a:lnTo>
                    <a:pt x="210" y="0"/>
                  </a:lnTo>
                  <a:lnTo>
                    <a:pt x="210" y="169"/>
                  </a:lnTo>
                  <a:lnTo>
                    <a:pt x="0" y="169"/>
                  </a:lnTo>
                </a:path>
              </a:pathLst>
            </a:custGeom>
            <a:solidFill>
              <a:srgbClr val="F6BF69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87060" name="Group 73">
              <a:extLst>
                <a:ext uri="{FF2B5EF4-FFF2-40B4-BE49-F238E27FC236}">
                  <a16:creationId xmlns:a16="http://schemas.microsoft.com/office/drawing/2014/main" id="{3541E0AF-4F19-195B-F96B-22DA827B16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58" y="1336"/>
              <a:ext cx="211" cy="57"/>
              <a:chOff x="4158" y="1336"/>
              <a:chExt cx="211" cy="57"/>
            </a:xfrm>
          </p:grpSpPr>
          <p:sp>
            <p:nvSpPr>
              <p:cNvPr id="87101" name="Freeform 70">
                <a:extLst>
                  <a:ext uri="{FF2B5EF4-FFF2-40B4-BE49-F238E27FC236}">
                    <a16:creationId xmlns:a16="http://schemas.microsoft.com/office/drawing/2014/main" id="{61673F55-5F61-89A4-1891-7871D47AD2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58" y="1336"/>
                <a:ext cx="27" cy="40"/>
              </a:xfrm>
              <a:custGeom>
                <a:avLst/>
                <a:gdLst>
                  <a:gd name="T0" fmla="*/ 26 w 27"/>
                  <a:gd name="T1" fmla="*/ 19 h 40"/>
                  <a:gd name="T2" fmla="*/ 13 w 27"/>
                  <a:gd name="T3" fmla="*/ 0 h 40"/>
                  <a:gd name="T4" fmla="*/ 0 w 27"/>
                  <a:gd name="T5" fmla="*/ 19 h 40"/>
                  <a:gd name="T6" fmla="*/ 13 w 27"/>
                  <a:gd name="T7" fmla="*/ 39 h 40"/>
                  <a:gd name="T8" fmla="*/ 26 w 27"/>
                  <a:gd name="T9" fmla="*/ 19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7" h="40">
                    <a:moveTo>
                      <a:pt x="26" y="19"/>
                    </a:moveTo>
                    <a:lnTo>
                      <a:pt x="13" y="0"/>
                    </a:lnTo>
                    <a:lnTo>
                      <a:pt x="0" y="19"/>
                    </a:lnTo>
                    <a:lnTo>
                      <a:pt x="13" y="39"/>
                    </a:lnTo>
                    <a:lnTo>
                      <a:pt x="26" y="19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02" name="Freeform 71">
                <a:extLst>
                  <a:ext uri="{FF2B5EF4-FFF2-40B4-BE49-F238E27FC236}">
                    <a16:creationId xmlns:a16="http://schemas.microsoft.com/office/drawing/2014/main" id="{8F7C605A-23A5-B6D2-571A-42EF331051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49" y="1336"/>
                <a:ext cx="27" cy="40"/>
              </a:xfrm>
              <a:custGeom>
                <a:avLst/>
                <a:gdLst>
                  <a:gd name="T0" fmla="*/ 26 w 27"/>
                  <a:gd name="T1" fmla="*/ 19 h 40"/>
                  <a:gd name="T2" fmla="*/ 13 w 27"/>
                  <a:gd name="T3" fmla="*/ 0 h 40"/>
                  <a:gd name="T4" fmla="*/ 0 w 27"/>
                  <a:gd name="T5" fmla="*/ 19 h 40"/>
                  <a:gd name="T6" fmla="*/ 13 w 27"/>
                  <a:gd name="T7" fmla="*/ 39 h 40"/>
                  <a:gd name="T8" fmla="*/ 26 w 27"/>
                  <a:gd name="T9" fmla="*/ 19 h 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7" h="40">
                    <a:moveTo>
                      <a:pt x="26" y="19"/>
                    </a:moveTo>
                    <a:lnTo>
                      <a:pt x="13" y="0"/>
                    </a:lnTo>
                    <a:lnTo>
                      <a:pt x="0" y="19"/>
                    </a:lnTo>
                    <a:lnTo>
                      <a:pt x="13" y="39"/>
                    </a:lnTo>
                    <a:lnTo>
                      <a:pt x="26" y="19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03" name="Freeform 72">
                <a:extLst>
                  <a:ext uri="{FF2B5EF4-FFF2-40B4-BE49-F238E27FC236}">
                    <a16:creationId xmlns:a16="http://schemas.microsoft.com/office/drawing/2014/main" id="{3F4A3C0F-431E-AA4A-90C1-08E5CBF3CB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7" y="1336"/>
                <a:ext cx="22" cy="57"/>
              </a:xfrm>
              <a:custGeom>
                <a:avLst/>
                <a:gdLst>
                  <a:gd name="T0" fmla="*/ 21 w 22"/>
                  <a:gd name="T1" fmla="*/ 27 h 57"/>
                  <a:gd name="T2" fmla="*/ 11 w 22"/>
                  <a:gd name="T3" fmla="*/ 0 h 57"/>
                  <a:gd name="T4" fmla="*/ 0 w 22"/>
                  <a:gd name="T5" fmla="*/ 27 h 57"/>
                  <a:gd name="T6" fmla="*/ 11 w 22"/>
                  <a:gd name="T7" fmla="*/ 56 h 57"/>
                  <a:gd name="T8" fmla="*/ 21 w 22"/>
                  <a:gd name="T9" fmla="*/ 27 h 5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2" h="57">
                    <a:moveTo>
                      <a:pt x="21" y="27"/>
                    </a:moveTo>
                    <a:lnTo>
                      <a:pt x="11" y="0"/>
                    </a:lnTo>
                    <a:lnTo>
                      <a:pt x="0" y="27"/>
                    </a:lnTo>
                    <a:lnTo>
                      <a:pt x="11" y="56"/>
                    </a:lnTo>
                    <a:lnTo>
                      <a:pt x="21" y="27"/>
                    </a:lnTo>
                  </a:path>
                </a:pathLst>
              </a:custGeom>
              <a:noFill/>
              <a:ln w="12700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7061" name="Freeform 74">
              <a:extLst>
                <a:ext uri="{FF2B5EF4-FFF2-40B4-BE49-F238E27FC236}">
                  <a16:creationId xmlns:a16="http://schemas.microsoft.com/office/drawing/2014/main" id="{C4D0964C-9CC3-01C2-D1C3-FB7CE35F761E}"/>
                </a:ext>
              </a:extLst>
            </p:cNvPr>
            <p:cNvSpPr>
              <a:spLocks/>
            </p:cNvSpPr>
            <p:nvPr/>
          </p:nvSpPr>
          <p:spPr bwMode="auto">
            <a:xfrm>
              <a:off x="4793" y="791"/>
              <a:ext cx="158" cy="170"/>
            </a:xfrm>
            <a:custGeom>
              <a:avLst/>
              <a:gdLst>
                <a:gd name="T0" fmla="*/ 0 w 158"/>
                <a:gd name="T1" fmla="*/ 169 h 170"/>
                <a:gd name="T2" fmla="*/ 0 w 158"/>
                <a:gd name="T3" fmla="*/ 0 h 170"/>
                <a:gd name="T4" fmla="*/ 157 w 158"/>
                <a:gd name="T5" fmla="*/ 0 h 170"/>
                <a:gd name="T6" fmla="*/ 157 w 158"/>
                <a:gd name="T7" fmla="*/ 169 h 170"/>
                <a:gd name="T8" fmla="*/ 0 w 158"/>
                <a:gd name="T9" fmla="*/ 169 h 1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8" h="170">
                  <a:moveTo>
                    <a:pt x="0" y="169"/>
                  </a:moveTo>
                  <a:lnTo>
                    <a:pt x="0" y="0"/>
                  </a:lnTo>
                  <a:lnTo>
                    <a:pt x="157" y="0"/>
                  </a:lnTo>
                  <a:lnTo>
                    <a:pt x="157" y="169"/>
                  </a:lnTo>
                  <a:lnTo>
                    <a:pt x="0" y="169"/>
                  </a:lnTo>
                </a:path>
              </a:pathLst>
            </a:custGeom>
            <a:solidFill>
              <a:srgbClr val="F6BF69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062" name="Freeform 75">
              <a:extLst>
                <a:ext uri="{FF2B5EF4-FFF2-40B4-BE49-F238E27FC236}">
                  <a16:creationId xmlns:a16="http://schemas.microsoft.com/office/drawing/2014/main" id="{0D2C06FC-A375-C3B9-D9A9-D9F37E3C4469}"/>
                </a:ext>
              </a:extLst>
            </p:cNvPr>
            <p:cNvSpPr>
              <a:spLocks/>
            </p:cNvSpPr>
            <p:nvPr/>
          </p:nvSpPr>
          <p:spPr bwMode="auto">
            <a:xfrm>
              <a:off x="4976" y="791"/>
              <a:ext cx="157" cy="170"/>
            </a:xfrm>
            <a:custGeom>
              <a:avLst/>
              <a:gdLst>
                <a:gd name="T0" fmla="*/ 0 w 157"/>
                <a:gd name="T1" fmla="*/ 169 h 170"/>
                <a:gd name="T2" fmla="*/ 0 w 157"/>
                <a:gd name="T3" fmla="*/ 0 h 170"/>
                <a:gd name="T4" fmla="*/ 156 w 157"/>
                <a:gd name="T5" fmla="*/ 0 h 170"/>
                <a:gd name="T6" fmla="*/ 156 w 157"/>
                <a:gd name="T7" fmla="*/ 169 h 170"/>
                <a:gd name="T8" fmla="*/ 0 w 157"/>
                <a:gd name="T9" fmla="*/ 169 h 1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7" h="170">
                  <a:moveTo>
                    <a:pt x="0" y="169"/>
                  </a:moveTo>
                  <a:lnTo>
                    <a:pt x="0" y="0"/>
                  </a:lnTo>
                  <a:lnTo>
                    <a:pt x="156" y="0"/>
                  </a:lnTo>
                  <a:lnTo>
                    <a:pt x="156" y="169"/>
                  </a:lnTo>
                  <a:lnTo>
                    <a:pt x="0" y="169"/>
                  </a:lnTo>
                </a:path>
              </a:pathLst>
            </a:custGeom>
            <a:solidFill>
              <a:srgbClr val="F6BF69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063" name="Freeform 76">
              <a:extLst>
                <a:ext uri="{FF2B5EF4-FFF2-40B4-BE49-F238E27FC236}">
                  <a16:creationId xmlns:a16="http://schemas.microsoft.com/office/drawing/2014/main" id="{E1ED10C6-F8C1-4C31-02FB-18DF77E57523}"/>
                </a:ext>
              </a:extLst>
            </p:cNvPr>
            <p:cNvSpPr>
              <a:spLocks/>
            </p:cNvSpPr>
            <p:nvPr/>
          </p:nvSpPr>
          <p:spPr bwMode="auto">
            <a:xfrm>
              <a:off x="4793" y="1085"/>
              <a:ext cx="158" cy="170"/>
            </a:xfrm>
            <a:custGeom>
              <a:avLst/>
              <a:gdLst>
                <a:gd name="T0" fmla="*/ 0 w 158"/>
                <a:gd name="T1" fmla="*/ 169 h 170"/>
                <a:gd name="T2" fmla="*/ 0 w 158"/>
                <a:gd name="T3" fmla="*/ 0 h 170"/>
                <a:gd name="T4" fmla="*/ 157 w 158"/>
                <a:gd name="T5" fmla="*/ 0 h 170"/>
                <a:gd name="T6" fmla="*/ 157 w 158"/>
                <a:gd name="T7" fmla="*/ 169 h 170"/>
                <a:gd name="T8" fmla="*/ 0 w 158"/>
                <a:gd name="T9" fmla="*/ 169 h 1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8" h="170">
                  <a:moveTo>
                    <a:pt x="0" y="169"/>
                  </a:moveTo>
                  <a:lnTo>
                    <a:pt x="0" y="0"/>
                  </a:lnTo>
                  <a:lnTo>
                    <a:pt x="157" y="0"/>
                  </a:lnTo>
                  <a:lnTo>
                    <a:pt x="157" y="169"/>
                  </a:lnTo>
                  <a:lnTo>
                    <a:pt x="0" y="169"/>
                  </a:lnTo>
                </a:path>
              </a:pathLst>
            </a:custGeom>
            <a:solidFill>
              <a:srgbClr val="F6BF69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064" name="Freeform 77">
              <a:extLst>
                <a:ext uri="{FF2B5EF4-FFF2-40B4-BE49-F238E27FC236}">
                  <a16:creationId xmlns:a16="http://schemas.microsoft.com/office/drawing/2014/main" id="{9E4C984A-28C7-E699-01C9-6E83CBF6533A}"/>
                </a:ext>
              </a:extLst>
            </p:cNvPr>
            <p:cNvSpPr>
              <a:spLocks/>
            </p:cNvSpPr>
            <p:nvPr/>
          </p:nvSpPr>
          <p:spPr bwMode="auto">
            <a:xfrm>
              <a:off x="4982" y="1085"/>
              <a:ext cx="157" cy="170"/>
            </a:xfrm>
            <a:custGeom>
              <a:avLst/>
              <a:gdLst>
                <a:gd name="T0" fmla="*/ 0 w 157"/>
                <a:gd name="T1" fmla="*/ 169 h 170"/>
                <a:gd name="T2" fmla="*/ 0 w 157"/>
                <a:gd name="T3" fmla="*/ 0 h 170"/>
                <a:gd name="T4" fmla="*/ 156 w 157"/>
                <a:gd name="T5" fmla="*/ 0 h 170"/>
                <a:gd name="T6" fmla="*/ 156 w 157"/>
                <a:gd name="T7" fmla="*/ 169 h 170"/>
                <a:gd name="T8" fmla="*/ 0 w 157"/>
                <a:gd name="T9" fmla="*/ 169 h 1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7" h="170">
                  <a:moveTo>
                    <a:pt x="0" y="169"/>
                  </a:moveTo>
                  <a:lnTo>
                    <a:pt x="0" y="0"/>
                  </a:lnTo>
                  <a:lnTo>
                    <a:pt x="156" y="0"/>
                  </a:lnTo>
                  <a:lnTo>
                    <a:pt x="156" y="169"/>
                  </a:lnTo>
                  <a:lnTo>
                    <a:pt x="0" y="169"/>
                  </a:lnTo>
                </a:path>
              </a:pathLst>
            </a:custGeom>
            <a:solidFill>
              <a:srgbClr val="F6BF69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065" name="Freeform 78">
              <a:extLst>
                <a:ext uri="{FF2B5EF4-FFF2-40B4-BE49-F238E27FC236}">
                  <a16:creationId xmlns:a16="http://schemas.microsoft.com/office/drawing/2014/main" id="{487E04AA-65B5-D9E5-F8AF-FAE94DD14E66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0" y="1390"/>
              <a:ext cx="27" cy="40"/>
            </a:xfrm>
            <a:custGeom>
              <a:avLst/>
              <a:gdLst>
                <a:gd name="T0" fmla="*/ 26 w 27"/>
                <a:gd name="T1" fmla="*/ 20 h 40"/>
                <a:gd name="T2" fmla="*/ 13 w 27"/>
                <a:gd name="T3" fmla="*/ 0 h 40"/>
                <a:gd name="T4" fmla="*/ 0 w 27"/>
                <a:gd name="T5" fmla="*/ 20 h 40"/>
                <a:gd name="T6" fmla="*/ 13 w 27"/>
                <a:gd name="T7" fmla="*/ 39 h 40"/>
                <a:gd name="T8" fmla="*/ 26 w 27"/>
                <a:gd name="T9" fmla="*/ 20 h 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7" h="40">
                  <a:moveTo>
                    <a:pt x="26" y="20"/>
                  </a:moveTo>
                  <a:lnTo>
                    <a:pt x="13" y="0"/>
                  </a:lnTo>
                  <a:lnTo>
                    <a:pt x="0" y="20"/>
                  </a:lnTo>
                  <a:lnTo>
                    <a:pt x="13" y="39"/>
                  </a:lnTo>
                  <a:lnTo>
                    <a:pt x="26" y="20"/>
                  </a:lnTo>
                </a:path>
              </a:pathLst>
            </a:custGeom>
            <a:noFill/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066" name="Freeform 79">
              <a:extLst>
                <a:ext uri="{FF2B5EF4-FFF2-40B4-BE49-F238E27FC236}">
                  <a16:creationId xmlns:a16="http://schemas.microsoft.com/office/drawing/2014/main" id="{E837A1F7-7EC3-CA66-B471-E3ABDA2C31BB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1" y="1085"/>
              <a:ext cx="157" cy="170"/>
            </a:xfrm>
            <a:custGeom>
              <a:avLst/>
              <a:gdLst>
                <a:gd name="T0" fmla="*/ 0 w 157"/>
                <a:gd name="T1" fmla="*/ 169 h 170"/>
                <a:gd name="T2" fmla="*/ 0 w 157"/>
                <a:gd name="T3" fmla="*/ 0 h 170"/>
                <a:gd name="T4" fmla="*/ 156 w 157"/>
                <a:gd name="T5" fmla="*/ 0 h 170"/>
                <a:gd name="T6" fmla="*/ 156 w 157"/>
                <a:gd name="T7" fmla="*/ 169 h 170"/>
                <a:gd name="T8" fmla="*/ 0 w 157"/>
                <a:gd name="T9" fmla="*/ 169 h 1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7" h="170">
                  <a:moveTo>
                    <a:pt x="0" y="169"/>
                  </a:moveTo>
                  <a:lnTo>
                    <a:pt x="0" y="0"/>
                  </a:lnTo>
                  <a:lnTo>
                    <a:pt x="156" y="0"/>
                  </a:lnTo>
                  <a:lnTo>
                    <a:pt x="156" y="169"/>
                  </a:lnTo>
                  <a:lnTo>
                    <a:pt x="0" y="169"/>
                  </a:lnTo>
                </a:path>
              </a:pathLst>
            </a:custGeom>
            <a:solidFill>
              <a:srgbClr val="F6BF69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067" name="Rectangle 80">
              <a:extLst>
                <a:ext uri="{FF2B5EF4-FFF2-40B4-BE49-F238E27FC236}">
                  <a16:creationId xmlns:a16="http://schemas.microsoft.com/office/drawing/2014/main" id="{CB52A5E5-5C9E-1CCE-A6EE-4793A14EAE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8" y="907"/>
              <a:ext cx="170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4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87068" name="Freeform 81">
              <a:extLst>
                <a:ext uri="{FF2B5EF4-FFF2-40B4-BE49-F238E27FC236}">
                  <a16:creationId xmlns:a16="http://schemas.microsoft.com/office/drawing/2014/main" id="{EBC26FA7-91AA-0DE5-4902-0E8EEC96DCA4}"/>
                </a:ext>
              </a:extLst>
            </p:cNvPr>
            <p:cNvSpPr>
              <a:spLocks/>
            </p:cNvSpPr>
            <p:nvPr/>
          </p:nvSpPr>
          <p:spPr bwMode="auto">
            <a:xfrm>
              <a:off x="4793" y="1611"/>
              <a:ext cx="158" cy="170"/>
            </a:xfrm>
            <a:custGeom>
              <a:avLst/>
              <a:gdLst>
                <a:gd name="T0" fmla="*/ 0 w 158"/>
                <a:gd name="T1" fmla="*/ 169 h 170"/>
                <a:gd name="T2" fmla="*/ 0 w 158"/>
                <a:gd name="T3" fmla="*/ 0 h 170"/>
                <a:gd name="T4" fmla="*/ 157 w 158"/>
                <a:gd name="T5" fmla="*/ 0 h 170"/>
                <a:gd name="T6" fmla="*/ 157 w 158"/>
                <a:gd name="T7" fmla="*/ 169 h 170"/>
                <a:gd name="T8" fmla="*/ 0 w 158"/>
                <a:gd name="T9" fmla="*/ 169 h 17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58" h="170">
                  <a:moveTo>
                    <a:pt x="0" y="169"/>
                  </a:moveTo>
                  <a:lnTo>
                    <a:pt x="0" y="0"/>
                  </a:lnTo>
                  <a:lnTo>
                    <a:pt x="157" y="0"/>
                  </a:lnTo>
                  <a:lnTo>
                    <a:pt x="157" y="169"/>
                  </a:lnTo>
                  <a:lnTo>
                    <a:pt x="0" y="169"/>
                  </a:lnTo>
                </a:path>
              </a:pathLst>
            </a:custGeom>
            <a:solidFill>
              <a:srgbClr val="F6BF69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069" name="Freeform 82">
              <a:extLst>
                <a:ext uri="{FF2B5EF4-FFF2-40B4-BE49-F238E27FC236}">
                  <a16:creationId xmlns:a16="http://schemas.microsoft.com/office/drawing/2014/main" id="{89646954-69D1-2FC5-B588-729B679DA976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8" y="1584"/>
              <a:ext cx="266" cy="181"/>
            </a:xfrm>
            <a:custGeom>
              <a:avLst/>
              <a:gdLst>
                <a:gd name="T0" fmla="*/ 0 w 266"/>
                <a:gd name="T1" fmla="*/ 180 h 181"/>
                <a:gd name="T2" fmla="*/ 0 w 266"/>
                <a:gd name="T3" fmla="*/ 0 h 181"/>
                <a:gd name="T4" fmla="*/ 265 w 266"/>
                <a:gd name="T5" fmla="*/ 0 h 181"/>
                <a:gd name="T6" fmla="*/ 265 w 266"/>
                <a:gd name="T7" fmla="*/ 180 h 181"/>
                <a:gd name="T8" fmla="*/ 0 w 266"/>
                <a:gd name="T9" fmla="*/ 180 h 1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6" h="181">
                  <a:moveTo>
                    <a:pt x="0" y="180"/>
                  </a:moveTo>
                  <a:lnTo>
                    <a:pt x="0" y="0"/>
                  </a:lnTo>
                  <a:lnTo>
                    <a:pt x="265" y="0"/>
                  </a:lnTo>
                  <a:lnTo>
                    <a:pt x="265" y="180"/>
                  </a:lnTo>
                  <a:lnTo>
                    <a:pt x="0" y="180"/>
                  </a:lnTo>
                </a:path>
              </a:pathLst>
            </a:custGeom>
            <a:solidFill>
              <a:srgbClr val="F6BF69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070" name="Rectangle 83">
              <a:extLst>
                <a:ext uri="{FF2B5EF4-FFF2-40B4-BE49-F238E27FC236}">
                  <a16:creationId xmlns:a16="http://schemas.microsoft.com/office/drawing/2014/main" id="{C88599F0-40BD-C234-6D5A-48A34E5B3F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5" y="951"/>
              <a:ext cx="462" cy="1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400" b="1">
                  <a:solidFill>
                    <a:srgbClr val="000000"/>
                  </a:solidFill>
                </a:rPr>
                <a:t>INPUT</a:t>
              </a:r>
            </a:p>
          </p:txBody>
        </p:sp>
        <p:sp useBgFill="1">
          <p:nvSpPr>
            <p:cNvPr id="87071" name="Rectangle 84">
              <a:extLst>
                <a:ext uri="{FF2B5EF4-FFF2-40B4-BE49-F238E27FC236}">
                  <a16:creationId xmlns:a16="http://schemas.microsoft.com/office/drawing/2014/main" id="{8C22264D-21D4-42FD-6660-5590A950D5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8" y="562"/>
              <a:ext cx="170" cy="190"/>
            </a:xfrm>
            <a:prstGeom prst="rect">
              <a:avLst/>
            </a:pr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400" b="1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87072" name="Rectangle 85">
              <a:extLst>
                <a:ext uri="{FF2B5EF4-FFF2-40B4-BE49-F238E27FC236}">
                  <a16:creationId xmlns:a16="http://schemas.microsoft.com/office/drawing/2014/main" id="{356E20BF-341F-B267-35CB-71760A9F88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9" y="1106"/>
              <a:ext cx="558" cy="4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400" b="1">
                  <a:solidFill>
                    <a:srgbClr val="000000"/>
                  </a:solidFill>
                </a:rPr>
                <a:t>hash</a:t>
              </a:r>
            </a:p>
            <a:p>
              <a:pPr algn="ctr">
                <a:lnSpc>
                  <a:spcPct val="5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400" b="1">
                  <a:solidFill>
                    <a:srgbClr val="000000"/>
                  </a:solidFill>
                </a:rPr>
                <a:t>function</a:t>
              </a:r>
            </a:p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2000" b="1">
                  <a:solidFill>
                    <a:srgbClr val="FFC000"/>
                  </a:solidFill>
                </a:rPr>
                <a:t>h</a:t>
              </a:r>
            </a:p>
          </p:txBody>
        </p:sp>
        <p:sp>
          <p:nvSpPr>
            <p:cNvPr id="87073" name="Rectangle 86">
              <a:extLst>
                <a:ext uri="{FF2B5EF4-FFF2-40B4-BE49-F238E27FC236}">
                  <a16:creationId xmlns:a16="http://schemas.microsoft.com/office/drawing/2014/main" id="{C86A6E1F-3D00-3F6F-ADBD-1706A0A4C6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88" y="1402"/>
              <a:ext cx="30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400" b="1">
                  <a:solidFill>
                    <a:srgbClr val="000000"/>
                  </a:solidFill>
                </a:rPr>
                <a:t>M-1</a:t>
              </a:r>
            </a:p>
          </p:txBody>
        </p:sp>
        <p:sp>
          <p:nvSpPr>
            <p:cNvPr id="87074" name="Rectangle 87">
              <a:extLst>
                <a:ext uri="{FF2B5EF4-FFF2-40B4-BE49-F238E27FC236}">
                  <a16:creationId xmlns:a16="http://schemas.microsoft.com/office/drawing/2014/main" id="{9F7812F1-E906-0BDC-381D-45F270DE0B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5" y="388"/>
              <a:ext cx="722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800" b="1">
                  <a:solidFill>
                    <a:srgbClr val="000000"/>
                  </a:solidFill>
                </a:rPr>
                <a:t>Partitions</a:t>
              </a:r>
            </a:p>
          </p:txBody>
        </p:sp>
        <p:sp>
          <p:nvSpPr>
            <p:cNvPr id="87075" name="Rectangle 88">
              <a:extLst>
                <a:ext uri="{FF2B5EF4-FFF2-40B4-BE49-F238E27FC236}">
                  <a16:creationId xmlns:a16="http://schemas.microsoft.com/office/drawing/2014/main" id="{D2295C45-32D8-65C1-F504-3336FDF414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2" y="773"/>
              <a:ext cx="186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800" b="1">
                  <a:solidFill>
                    <a:srgbClr val="000000"/>
                  </a:solidFill>
                </a:rPr>
                <a:t>1</a:t>
              </a:r>
            </a:p>
          </p:txBody>
        </p:sp>
        <p:sp>
          <p:nvSpPr>
            <p:cNvPr id="87076" name="Rectangle 89">
              <a:extLst>
                <a:ext uri="{FF2B5EF4-FFF2-40B4-BE49-F238E27FC236}">
                  <a16:creationId xmlns:a16="http://schemas.microsoft.com/office/drawing/2014/main" id="{244683EF-A30F-D808-4BE2-372EFDFD61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16" y="1040"/>
              <a:ext cx="186" cy="2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800" b="1">
                  <a:solidFill>
                    <a:srgbClr val="000000"/>
                  </a:solidFill>
                </a:rPr>
                <a:t>2</a:t>
              </a:r>
            </a:p>
          </p:txBody>
        </p:sp>
        <p:sp>
          <p:nvSpPr>
            <p:cNvPr id="87077" name="Rectangle 90">
              <a:extLst>
                <a:ext uri="{FF2B5EF4-FFF2-40B4-BE49-F238E27FC236}">
                  <a16:creationId xmlns:a16="http://schemas.microsoft.com/office/drawing/2014/main" id="{44D69200-31E2-F646-5EC9-044537E492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6" y="1539"/>
              <a:ext cx="36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1800" b="1">
                  <a:solidFill>
                    <a:srgbClr val="000000"/>
                  </a:solidFill>
                </a:rPr>
                <a:t>M-1</a:t>
              </a:r>
            </a:p>
          </p:txBody>
        </p:sp>
        <p:grpSp>
          <p:nvGrpSpPr>
            <p:cNvPr id="87078" name="Group 95">
              <a:extLst>
                <a:ext uri="{FF2B5EF4-FFF2-40B4-BE49-F238E27FC236}">
                  <a16:creationId xmlns:a16="http://schemas.microsoft.com/office/drawing/2014/main" id="{A43BDD53-00FF-4789-DD98-779EAFFBA9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9" y="628"/>
              <a:ext cx="575" cy="1228"/>
              <a:chOff x="2209" y="628"/>
              <a:chExt cx="575" cy="1228"/>
            </a:xfrm>
          </p:grpSpPr>
          <p:sp>
            <p:nvSpPr>
              <p:cNvPr id="87097" name="Oval 91">
                <a:extLst>
                  <a:ext uri="{FF2B5EF4-FFF2-40B4-BE49-F238E27FC236}">
                    <a16:creationId xmlns:a16="http://schemas.microsoft.com/office/drawing/2014/main" id="{D8EB79DA-2F6D-3D24-986B-8244502DE1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13" y="628"/>
                <a:ext cx="567" cy="85"/>
              </a:xfrm>
              <a:prstGeom prst="ellipse">
                <a:avLst/>
              </a:pr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35000"/>
                  </a:spcBef>
                  <a:buClr>
                    <a:schemeClr val="tx2"/>
                  </a:buClr>
                  <a:buSzPct val="90000"/>
                  <a:buFont typeface="Monotype Sorts" charset="2"/>
                  <a:buChar char="n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35000"/>
                  </a:spcBef>
                  <a:buClr>
                    <a:schemeClr val="folHlink"/>
                  </a:buClr>
                  <a:buSzPct val="80000"/>
                  <a:buFont typeface="Monotype Sorts" charset="2"/>
                  <a:buChar char="l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35000"/>
                  </a:spcBef>
                  <a:buClr>
                    <a:srgbClr val="33CC33"/>
                  </a:buClr>
                  <a:buSzPct val="75000"/>
                  <a:buFont typeface="Webdings" panose="05030102010509060703" pitchFamily="18" charset="2"/>
                  <a:buChar char="4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35000"/>
                  </a:spcBef>
                  <a:buClr>
                    <a:schemeClr val="hlink"/>
                  </a:buClr>
                  <a:buFont typeface="Times New Roman" panose="02020603050405020304" pitchFamily="18" charset="0"/>
                  <a:buChar char="–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35000"/>
                  </a:spcBef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35000"/>
                  </a:spcBef>
                  <a:spcAft>
                    <a:spcPct val="0"/>
                  </a:spcAft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35000"/>
                  </a:spcBef>
                  <a:spcAft>
                    <a:spcPct val="0"/>
                  </a:spcAft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35000"/>
                  </a:spcBef>
                  <a:spcAft>
                    <a:spcPct val="0"/>
                  </a:spcAft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35000"/>
                  </a:spcBef>
                  <a:spcAft>
                    <a:spcPct val="0"/>
                  </a:spcAft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en-US" altLang="en-US"/>
              </a:p>
            </p:txBody>
          </p:sp>
          <p:sp>
            <p:nvSpPr>
              <p:cNvPr id="87098" name="Line 92">
                <a:extLst>
                  <a:ext uri="{FF2B5EF4-FFF2-40B4-BE49-F238E27FC236}">
                    <a16:creationId xmlns:a16="http://schemas.microsoft.com/office/drawing/2014/main" id="{27F1D7FB-1FF7-1694-B3F2-B616A3E413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9" y="674"/>
                <a:ext cx="0" cy="1101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99" name="Line 93">
                <a:extLst>
                  <a:ext uri="{FF2B5EF4-FFF2-40B4-BE49-F238E27FC236}">
                    <a16:creationId xmlns:a16="http://schemas.microsoft.com/office/drawing/2014/main" id="{20420524-2055-0231-9227-2587D2F354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84" y="674"/>
                <a:ext cx="0" cy="1101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00" name="Arc 94">
                <a:extLst>
                  <a:ext uri="{FF2B5EF4-FFF2-40B4-BE49-F238E27FC236}">
                    <a16:creationId xmlns:a16="http://schemas.microsoft.com/office/drawing/2014/main" id="{447A0133-4A38-C1EA-640F-08670EEDA0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12" y="1781"/>
                <a:ext cx="567" cy="75"/>
              </a:xfrm>
              <a:custGeom>
                <a:avLst/>
                <a:gdLst>
                  <a:gd name="T0" fmla="*/ 0 w 43200"/>
                  <a:gd name="T1" fmla="*/ 0 h 23136"/>
                  <a:gd name="T2" fmla="*/ 0 w 43200"/>
                  <a:gd name="T3" fmla="*/ 0 h 23136"/>
                  <a:gd name="T4" fmla="*/ 0 w 43200"/>
                  <a:gd name="T5" fmla="*/ 0 h 2313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200" h="23136" fill="none" extrusionOk="0">
                    <a:moveTo>
                      <a:pt x="43179" y="606"/>
                    </a:moveTo>
                    <a:cubicBezTo>
                      <a:pt x="43193" y="915"/>
                      <a:pt x="43200" y="1225"/>
                      <a:pt x="43200" y="1536"/>
                    </a:cubicBezTo>
                    <a:cubicBezTo>
                      <a:pt x="43200" y="13465"/>
                      <a:pt x="33529" y="23136"/>
                      <a:pt x="21600" y="23136"/>
                    </a:cubicBezTo>
                    <a:cubicBezTo>
                      <a:pt x="9670" y="23136"/>
                      <a:pt x="0" y="13465"/>
                      <a:pt x="0" y="1536"/>
                    </a:cubicBezTo>
                    <a:cubicBezTo>
                      <a:pt x="-1" y="1023"/>
                      <a:pt x="18" y="511"/>
                      <a:pt x="54" y="-1"/>
                    </a:cubicBezTo>
                  </a:path>
                  <a:path w="43200" h="23136" stroke="0" extrusionOk="0">
                    <a:moveTo>
                      <a:pt x="43179" y="606"/>
                    </a:moveTo>
                    <a:cubicBezTo>
                      <a:pt x="43193" y="915"/>
                      <a:pt x="43200" y="1225"/>
                      <a:pt x="43200" y="1536"/>
                    </a:cubicBezTo>
                    <a:cubicBezTo>
                      <a:pt x="43200" y="13465"/>
                      <a:pt x="33529" y="23136"/>
                      <a:pt x="21600" y="23136"/>
                    </a:cubicBezTo>
                    <a:cubicBezTo>
                      <a:pt x="9670" y="23136"/>
                      <a:pt x="0" y="13465"/>
                      <a:pt x="0" y="1536"/>
                    </a:cubicBezTo>
                    <a:cubicBezTo>
                      <a:pt x="-1" y="1023"/>
                      <a:pt x="18" y="511"/>
                      <a:pt x="54" y="-1"/>
                    </a:cubicBezTo>
                    <a:lnTo>
                      <a:pt x="21600" y="1536"/>
                    </a:lnTo>
                    <a:lnTo>
                      <a:pt x="43179" y="606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7079" name="Rectangle 96">
              <a:extLst>
                <a:ext uri="{FF2B5EF4-FFF2-40B4-BE49-F238E27FC236}">
                  <a16:creationId xmlns:a16="http://schemas.microsoft.com/office/drawing/2014/main" id="{1902C942-77CF-5E98-E76D-F5BF4A03C0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4" y="772"/>
              <a:ext cx="184" cy="184"/>
            </a:xfrm>
            <a:prstGeom prst="rect">
              <a:avLst/>
            </a:prstGeom>
            <a:solidFill>
              <a:srgbClr val="F6BF69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kumimoji="0" lang="en-US" altLang="en-US"/>
            </a:p>
          </p:txBody>
        </p:sp>
        <p:sp>
          <p:nvSpPr>
            <p:cNvPr id="87080" name="Rectangle 97">
              <a:extLst>
                <a:ext uri="{FF2B5EF4-FFF2-40B4-BE49-F238E27FC236}">
                  <a16:creationId xmlns:a16="http://schemas.microsoft.com/office/drawing/2014/main" id="{2AC35E24-320C-D852-6180-81E21C2365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4" y="1060"/>
              <a:ext cx="184" cy="184"/>
            </a:xfrm>
            <a:prstGeom prst="rect">
              <a:avLst/>
            </a:prstGeom>
            <a:solidFill>
              <a:srgbClr val="F6BF69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kumimoji="0" lang="en-US" altLang="en-US"/>
            </a:p>
          </p:txBody>
        </p:sp>
        <p:sp>
          <p:nvSpPr>
            <p:cNvPr id="87081" name="Rectangle 98">
              <a:extLst>
                <a:ext uri="{FF2B5EF4-FFF2-40B4-BE49-F238E27FC236}">
                  <a16:creationId xmlns:a16="http://schemas.microsoft.com/office/drawing/2014/main" id="{575A5849-1673-C89D-EC6E-564601928F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4" y="1540"/>
              <a:ext cx="184" cy="184"/>
            </a:xfrm>
            <a:prstGeom prst="rect">
              <a:avLst/>
            </a:prstGeom>
            <a:solidFill>
              <a:srgbClr val="F6BF69"/>
            </a:solidFill>
            <a:ln w="12700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kumimoji="0" lang="en-US" altLang="en-US"/>
            </a:p>
          </p:txBody>
        </p:sp>
        <p:sp>
          <p:nvSpPr>
            <p:cNvPr id="87082" name="Rectangle 99">
              <a:extLst>
                <a:ext uri="{FF2B5EF4-FFF2-40B4-BE49-F238E27FC236}">
                  <a16:creationId xmlns:a16="http://schemas.microsoft.com/office/drawing/2014/main" id="{0484457E-2F60-1A09-F676-B3C10EF5AC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0" y="1178"/>
              <a:ext cx="434" cy="3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kumimoji="0" lang="en-US" altLang="en-US" sz="3200" b="1">
                  <a:solidFill>
                    <a:schemeClr val="tx2"/>
                  </a:solidFill>
                  <a:latin typeface="Book Antiqua" panose="02040602050305030304" pitchFamily="18" charset="0"/>
                </a:rPr>
                <a:t>. . .</a:t>
              </a:r>
            </a:p>
          </p:txBody>
        </p:sp>
        <p:grpSp>
          <p:nvGrpSpPr>
            <p:cNvPr id="87083" name="Group 104">
              <a:extLst>
                <a:ext uri="{FF2B5EF4-FFF2-40B4-BE49-F238E27FC236}">
                  <a16:creationId xmlns:a16="http://schemas.microsoft.com/office/drawing/2014/main" id="{AA4C7CF4-29B6-25E4-E28E-41688E42A5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53" y="628"/>
              <a:ext cx="671" cy="1240"/>
              <a:chOff x="4753" y="628"/>
              <a:chExt cx="671" cy="1240"/>
            </a:xfrm>
          </p:grpSpPr>
          <p:sp>
            <p:nvSpPr>
              <p:cNvPr id="87093" name="Oval 100">
                <a:extLst>
                  <a:ext uri="{FF2B5EF4-FFF2-40B4-BE49-F238E27FC236}">
                    <a16:creationId xmlns:a16="http://schemas.microsoft.com/office/drawing/2014/main" id="{6ECC69E9-E26A-950B-F30A-C3EFEB1B85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7" y="628"/>
                <a:ext cx="663" cy="86"/>
              </a:xfrm>
              <a:prstGeom prst="ellipse">
                <a:avLst/>
              </a:pr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35000"/>
                  </a:spcBef>
                  <a:buClr>
                    <a:schemeClr val="tx2"/>
                  </a:buClr>
                  <a:buSzPct val="90000"/>
                  <a:buFont typeface="Monotype Sorts" charset="2"/>
                  <a:buChar char="n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35000"/>
                  </a:spcBef>
                  <a:buClr>
                    <a:schemeClr val="folHlink"/>
                  </a:buClr>
                  <a:buSzPct val="80000"/>
                  <a:buFont typeface="Monotype Sorts" charset="2"/>
                  <a:buChar char="l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35000"/>
                  </a:spcBef>
                  <a:buClr>
                    <a:srgbClr val="33CC33"/>
                  </a:buClr>
                  <a:buSzPct val="75000"/>
                  <a:buFont typeface="Webdings" panose="05030102010509060703" pitchFamily="18" charset="2"/>
                  <a:buChar char="4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35000"/>
                  </a:spcBef>
                  <a:buClr>
                    <a:schemeClr val="hlink"/>
                  </a:buClr>
                  <a:buFont typeface="Times New Roman" panose="02020603050405020304" pitchFamily="18" charset="0"/>
                  <a:buChar char="–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35000"/>
                  </a:spcBef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35000"/>
                  </a:spcBef>
                  <a:spcAft>
                    <a:spcPct val="0"/>
                  </a:spcAft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35000"/>
                  </a:spcBef>
                  <a:spcAft>
                    <a:spcPct val="0"/>
                  </a:spcAft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35000"/>
                  </a:spcBef>
                  <a:spcAft>
                    <a:spcPct val="0"/>
                  </a:spcAft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35000"/>
                  </a:spcBef>
                  <a:spcAft>
                    <a:spcPct val="0"/>
                  </a:spcAft>
                  <a:buClr>
                    <a:schemeClr val="tx2"/>
                  </a:buClr>
                  <a:buSzPct val="75000"/>
                  <a:buChar char="»"/>
                  <a:defRPr kumimoji="1">
                    <a:solidFill>
                      <a:schemeClr val="tx1"/>
                    </a:solidFill>
                    <a:latin typeface="Helvetica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SzTx/>
                  <a:buFontTx/>
                  <a:buNone/>
                </a:pPr>
                <a:endParaRPr kumimoji="0" lang="en-US" altLang="en-US"/>
              </a:p>
            </p:txBody>
          </p:sp>
          <p:sp>
            <p:nvSpPr>
              <p:cNvPr id="87094" name="Line 101">
                <a:extLst>
                  <a:ext uri="{FF2B5EF4-FFF2-40B4-BE49-F238E27FC236}">
                    <a16:creationId xmlns:a16="http://schemas.microsoft.com/office/drawing/2014/main" id="{9E769F1D-1D27-996A-57F7-4ED1B9D3B5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753" y="675"/>
                <a:ext cx="0" cy="1114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95" name="Line 102">
                <a:extLst>
                  <a:ext uri="{FF2B5EF4-FFF2-40B4-BE49-F238E27FC236}">
                    <a16:creationId xmlns:a16="http://schemas.microsoft.com/office/drawing/2014/main" id="{22B5A492-9866-1E47-64DB-061A2945611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24" y="675"/>
                <a:ext cx="0" cy="1114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96" name="Arc 103">
                <a:extLst>
                  <a:ext uri="{FF2B5EF4-FFF2-40B4-BE49-F238E27FC236}">
                    <a16:creationId xmlns:a16="http://schemas.microsoft.com/office/drawing/2014/main" id="{204EB148-BB7F-E150-DCA6-D81882F25D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56" y="1796"/>
                <a:ext cx="663" cy="72"/>
              </a:xfrm>
              <a:custGeom>
                <a:avLst/>
                <a:gdLst>
                  <a:gd name="T0" fmla="*/ 0 w 43200"/>
                  <a:gd name="T1" fmla="*/ 0 h 22220"/>
                  <a:gd name="T2" fmla="*/ 0 w 43200"/>
                  <a:gd name="T3" fmla="*/ 0 h 22220"/>
                  <a:gd name="T4" fmla="*/ 0 w 43200"/>
                  <a:gd name="T5" fmla="*/ 0 h 2222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200" h="22220" fill="none" extrusionOk="0">
                    <a:moveTo>
                      <a:pt x="43191" y="-1"/>
                    </a:moveTo>
                    <a:cubicBezTo>
                      <a:pt x="43197" y="206"/>
                      <a:pt x="43200" y="413"/>
                      <a:pt x="43200" y="620"/>
                    </a:cubicBezTo>
                    <a:cubicBezTo>
                      <a:pt x="43200" y="12549"/>
                      <a:pt x="33529" y="22220"/>
                      <a:pt x="21600" y="22220"/>
                    </a:cubicBezTo>
                    <a:cubicBezTo>
                      <a:pt x="9670" y="22220"/>
                      <a:pt x="0" y="12549"/>
                      <a:pt x="0" y="620"/>
                    </a:cubicBezTo>
                  </a:path>
                  <a:path w="43200" h="22220" stroke="0" extrusionOk="0">
                    <a:moveTo>
                      <a:pt x="43191" y="-1"/>
                    </a:moveTo>
                    <a:cubicBezTo>
                      <a:pt x="43197" y="206"/>
                      <a:pt x="43200" y="413"/>
                      <a:pt x="43200" y="620"/>
                    </a:cubicBezTo>
                    <a:cubicBezTo>
                      <a:pt x="43200" y="12549"/>
                      <a:pt x="33529" y="22220"/>
                      <a:pt x="21600" y="22220"/>
                    </a:cubicBezTo>
                    <a:cubicBezTo>
                      <a:pt x="9670" y="22220"/>
                      <a:pt x="0" y="12549"/>
                      <a:pt x="0" y="620"/>
                    </a:cubicBezTo>
                    <a:lnTo>
                      <a:pt x="21600" y="620"/>
                    </a:lnTo>
                    <a:lnTo>
                      <a:pt x="43191" y="-1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tx2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7084" name="Line 105">
              <a:extLst>
                <a:ext uri="{FF2B5EF4-FFF2-40B4-BE49-F238E27FC236}">
                  <a16:creationId xmlns:a16="http://schemas.microsoft.com/office/drawing/2014/main" id="{99C4494C-0CD4-452F-C9BE-C648166A85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8" y="1296"/>
              <a:ext cx="232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085" name="Line 106">
              <a:extLst>
                <a:ext uri="{FF2B5EF4-FFF2-40B4-BE49-F238E27FC236}">
                  <a16:creationId xmlns:a16="http://schemas.microsoft.com/office/drawing/2014/main" id="{D74D789D-83F4-AF43-86A3-885FEB4CCB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96" y="908"/>
              <a:ext cx="328" cy="392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086" name="Line 107">
              <a:extLst>
                <a:ext uri="{FF2B5EF4-FFF2-40B4-BE49-F238E27FC236}">
                  <a16:creationId xmlns:a16="http://schemas.microsoft.com/office/drawing/2014/main" id="{6FC647DC-09FE-A0B6-1D54-FA0FF03DDA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96" y="1196"/>
              <a:ext cx="328" cy="104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087" name="Line 108">
              <a:extLst>
                <a:ext uri="{FF2B5EF4-FFF2-40B4-BE49-F238E27FC236}">
                  <a16:creationId xmlns:a16="http://schemas.microsoft.com/office/drawing/2014/main" id="{EBFE2184-C443-5B0B-9C6E-1CC7909939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6" y="1300"/>
              <a:ext cx="328" cy="376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088" name="Line 109">
              <a:extLst>
                <a:ext uri="{FF2B5EF4-FFF2-40B4-BE49-F238E27FC236}">
                  <a16:creationId xmlns:a16="http://schemas.microsoft.com/office/drawing/2014/main" id="{3D379C36-F86F-8F93-2C3C-EFF985ADD4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20" y="864"/>
              <a:ext cx="376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089" name="Line 110">
              <a:extLst>
                <a:ext uri="{FF2B5EF4-FFF2-40B4-BE49-F238E27FC236}">
                  <a16:creationId xmlns:a16="http://schemas.microsoft.com/office/drawing/2014/main" id="{CCDF77D7-98C7-0031-A699-5638986D1B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20" y="1152"/>
              <a:ext cx="376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090" name="Line 111">
              <a:extLst>
                <a:ext uri="{FF2B5EF4-FFF2-40B4-BE49-F238E27FC236}">
                  <a16:creationId xmlns:a16="http://schemas.microsoft.com/office/drawing/2014/main" id="{F1C834A3-BD18-1FC3-07DF-14844D3153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20" y="1680"/>
              <a:ext cx="376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091" name="Freeform 112">
              <a:extLst>
                <a:ext uri="{FF2B5EF4-FFF2-40B4-BE49-F238E27FC236}">
                  <a16:creationId xmlns:a16="http://schemas.microsoft.com/office/drawing/2014/main" id="{439DDB3F-6CFF-AAFF-9EF0-FF56AFCE5E12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8" y="1056"/>
              <a:ext cx="266" cy="181"/>
            </a:xfrm>
            <a:custGeom>
              <a:avLst/>
              <a:gdLst>
                <a:gd name="T0" fmla="*/ 0 w 266"/>
                <a:gd name="T1" fmla="*/ 180 h 181"/>
                <a:gd name="T2" fmla="*/ 0 w 266"/>
                <a:gd name="T3" fmla="*/ 0 h 181"/>
                <a:gd name="T4" fmla="*/ 265 w 266"/>
                <a:gd name="T5" fmla="*/ 0 h 181"/>
                <a:gd name="T6" fmla="*/ 265 w 266"/>
                <a:gd name="T7" fmla="*/ 180 h 181"/>
                <a:gd name="T8" fmla="*/ 0 w 266"/>
                <a:gd name="T9" fmla="*/ 180 h 1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6" h="181">
                  <a:moveTo>
                    <a:pt x="0" y="180"/>
                  </a:moveTo>
                  <a:lnTo>
                    <a:pt x="0" y="0"/>
                  </a:lnTo>
                  <a:lnTo>
                    <a:pt x="265" y="0"/>
                  </a:lnTo>
                  <a:lnTo>
                    <a:pt x="265" y="180"/>
                  </a:lnTo>
                  <a:lnTo>
                    <a:pt x="0" y="180"/>
                  </a:lnTo>
                </a:path>
              </a:pathLst>
            </a:custGeom>
            <a:solidFill>
              <a:srgbClr val="F6BF69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092" name="Freeform 113">
              <a:extLst>
                <a:ext uri="{FF2B5EF4-FFF2-40B4-BE49-F238E27FC236}">
                  <a16:creationId xmlns:a16="http://schemas.microsoft.com/office/drawing/2014/main" id="{AE8BEC9E-ADF3-2388-58D7-73B61AAE64E2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8" y="720"/>
              <a:ext cx="266" cy="181"/>
            </a:xfrm>
            <a:custGeom>
              <a:avLst/>
              <a:gdLst>
                <a:gd name="T0" fmla="*/ 0 w 266"/>
                <a:gd name="T1" fmla="*/ 180 h 181"/>
                <a:gd name="T2" fmla="*/ 0 w 266"/>
                <a:gd name="T3" fmla="*/ 0 h 181"/>
                <a:gd name="T4" fmla="*/ 265 w 266"/>
                <a:gd name="T5" fmla="*/ 0 h 181"/>
                <a:gd name="T6" fmla="*/ 265 w 266"/>
                <a:gd name="T7" fmla="*/ 180 h 181"/>
                <a:gd name="T8" fmla="*/ 0 w 266"/>
                <a:gd name="T9" fmla="*/ 180 h 1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66" h="181">
                  <a:moveTo>
                    <a:pt x="0" y="180"/>
                  </a:moveTo>
                  <a:lnTo>
                    <a:pt x="0" y="0"/>
                  </a:lnTo>
                  <a:lnTo>
                    <a:pt x="265" y="0"/>
                  </a:lnTo>
                  <a:lnTo>
                    <a:pt x="265" y="180"/>
                  </a:lnTo>
                  <a:lnTo>
                    <a:pt x="0" y="180"/>
                  </a:lnTo>
                </a:path>
              </a:pathLst>
            </a:custGeom>
            <a:solidFill>
              <a:srgbClr val="F6BF69"/>
            </a:solidFill>
            <a:ln w="12700" cap="rnd" cmpd="sng">
              <a:solidFill>
                <a:schemeClr val="tx2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7050" name="Rectangle 115">
            <a:extLst>
              <a:ext uri="{FF2B5EF4-FFF2-40B4-BE49-F238E27FC236}">
                <a16:creationId xmlns:a16="http://schemas.microsoft.com/office/drawing/2014/main" id="{732BCE7D-2C3D-50F0-F0B4-66D7C8355B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038600"/>
            <a:ext cx="32766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build="p" autoUpdateAnimBg="0"/>
      <p:bldP spid="2765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>
            <a:extLst>
              <a:ext uri="{FF2B5EF4-FFF2-40B4-BE49-F238E27FC236}">
                <a16:creationId xmlns:a16="http://schemas.microsoft.com/office/drawing/2014/main" id="{19D692E9-B007-E14C-BAEB-630609C5C4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Hash-Join Algorithm</a:t>
            </a:r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0344B941-CBD7-4D1D-68E2-CFA926C6E6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14388" y="1522413"/>
            <a:ext cx="7435850" cy="4464050"/>
          </a:xfrm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1.	</a:t>
            </a:r>
            <a:r>
              <a:rPr lang="en-US" altLang="en-US" sz="2000">
                <a:ea typeface="ＭＳ Ｐゴシック" panose="020B0600070205080204" pitchFamily="34" charset="-128"/>
              </a:rPr>
              <a:t>Partition the relation </a:t>
            </a:r>
            <a:r>
              <a:rPr lang="en-US" altLang="en-US" sz="2000" i="1">
                <a:ea typeface="ＭＳ Ｐゴシック" panose="020B0600070205080204" pitchFamily="34" charset="-128"/>
              </a:rPr>
              <a:t>s</a:t>
            </a:r>
            <a:r>
              <a:rPr lang="en-US" altLang="en-US" sz="2000">
                <a:ea typeface="ＭＳ Ｐゴシック" panose="020B0600070205080204" pitchFamily="34" charset="-128"/>
              </a:rPr>
              <a:t> using hashing function </a:t>
            </a:r>
            <a:r>
              <a:rPr lang="en-US" altLang="en-US" sz="2000" i="1">
                <a:ea typeface="ＭＳ Ｐゴシック" panose="020B0600070205080204" pitchFamily="34" charset="-128"/>
              </a:rPr>
              <a:t>h</a:t>
            </a:r>
            <a:r>
              <a:rPr lang="en-US" altLang="en-US" sz="2000">
                <a:ea typeface="ＭＳ Ｐゴシック" panose="020B0600070205080204" pitchFamily="34" charset="-128"/>
              </a:rPr>
              <a:t>.  When partitioning a relation, one block of memory is reserved as the output buffer for each partition.</a:t>
            </a:r>
          </a:p>
          <a:p>
            <a:pPr>
              <a:buFont typeface="Monotype Sorts" charset="2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2.	Partition </a:t>
            </a:r>
            <a:r>
              <a:rPr lang="en-US" altLang="en-US" sz="2000" i="1">
                <a:ea typeface="ＭＳ Ｐゴシック" panose="020B0600070205080204" pitchFamily="34" charset="-128"/>
              </a:rPr>
              <a:t>r</a:t>
            </a:r>
            <a:r>
              <a:rPr lang="en-US" altLang="en-US" sz="2000">
                <a:ea typeface="ＭＳ Ｐゴシック" panose="020B0600070205080204" pitchFamily="34" charset="-128"/>
              </a:rPr>
              <a:t> similarly.</a:t>
            </a:r>
          </a:p>
          <a:p>
            <a:pPr>
              <a:buFont typeface="Monotype Sorts" charset="2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3.	For each </a:t>
            </a:r>
            <a:r>
              <a:rPr lang="en-US" altLang="en-US" sz="2000" i="1">
                <a:ea typeface="ＭＳ Ｐゴシック" panose="020B0600070205080204" pitchFamily="34" charset="-128"/>
              </a:rPr>
              <a:t>i: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marL="736600" lvl="1" indent="-279400">
              <a:buFont typeface="Monotype Sorts" charset="2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(a)	Load </a:t>
            </a:r>
            <a:r>
              <a:rPr lang="en-US" altLang="en-US" sz="2000" i="1">
                <a:ea typeface="ＭＳ Ｐゴシック" panose="020B0600070205080204" pitchFamily="34" charset="-128"/>
              </a:rPr>
              <a:t>s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into memory and build an in-memory hash index on it using the join attribute.  This hash index uses a different hash function than the earlier one </a:t>
            </a:r>
            <a:r>
              <a:rPr lang="en-US" altLang="en-US" sz="2000" i="1">
                <a:ea typeface="ＭＳ Ｐゴシック" panose="020B0600070205080204" pitchFamily="34" charset="-128"/>
              </a:rPr>
              <a:t>h.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marL="736600" lvl="1" indent="-279400">
              <a:buFont typeface="Monotype Sorts" charset="2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(b)	Read the tuples in </a:t>
            </a:r>
            <a:r>
              <a:rPr lang="en-US" altLang="en-US" sz="2000" i="1">
                <a:ea typeface="ＭＳ Ｐゴシック" panose="020B0600070205080204" pitchFamily="34" charset="-128"/>
              </a:rPr>
              <a:t>r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from the disk one by one.  For each tuple </a:t>
            </a:r>
            <a:r>
              <a:rPr lang="en-US" altLang="en-US" sz="2000" i="1">
                <a:ea typeface="ＭＳ Ｐゴシック" panose="020B0600070205080204" pitchFamily="34" charset="-128"/>
              </a:rPr>
              <a:t>t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r</a:t>
            </a:r>
            <a:r>
              <a:rPr lang="en-US" altLang="en-US" sz="2000">
                <a:ea typeface="ＭＳ Ｐゴシック" panose="020B0600070205080204" pitchFamily="34" charset="-128"/>
              </a:rPr>
              <a:t> locate each matching tuple </a:t>
            </a:r>
            <a:r>
              <a:rPr lang="en-US" altLang="en-US" sz="2000" i="1">
                <a:ea typeface="ＭＳ Ｐゴシック" panose="020B0600070205080204" pitchFamily="34" charset="-128"/>
              </a:rPr>
              <a:t>t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s</a:t>
            </a:r>
            <a:r>
              <a:rPr lang="en-US" altLang="en-US" sz="2000" i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in </a:t>
            </a:r>
            <a:r>
              <a:rPr lang="en-US" altLang="en-US" sz="2000" i="1">
                <a:ea typeface="ＭＳ Ｐゴシック" panose="020B0600070205080204" pitchFamily="34" charset="-128"/>
              </a:rPr>
              <a:t>s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using the in-memory hash index.  Output the concatenation of their attributes.</a:t>
            </a:r>
          </a:p>
        </p:txBody>
      </p:sp>
      <p:sp>
        <p:nvSpPr>
          <p:cNvPr id="89092" name="Text Box 4">
            <a:extLst>
              <a:ext uri="{FF2B5EF4-FFF2-40B4-BE49-F238E27FC236}">
                <a16:creationId xmlns:a16="http://schemas.microsoft.com/office/drawing/2014/main" id="{FCBFF3C8-A344-9D93-C3DE-C50CC8E22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63" y="1150938"/>
            <a:ext cx="5543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sz="2000"/>
              <a:t>The hash-join of </a:t>
            </a:r>
            <a:r>
              <a:rPr kumimoji="0" lang="en-US" altLang="en-US" sz="2000" i="1"/>
              <a:t>r</a:t>
            </a:r>
            <a:r>
              <a:rPr kumimoji="0" lang="en-US" altLang="en-US" sz="2000"/>
              <a:t> and </a:t>
            </a:r>
            <a:r>
              <a:rPr kumimoji="0" lang="en-US" altLang="en-US" sz="2000" i="1"/>
              <a:t>s </a:t>
            </a:r>
            <a:r>
              <a:rPr kumimoji="0" lang="en-US" altLang="en-US" sz="2000"/>
              <a:t>is computed as follows.</a:t>
            </a:r>
          </a:p>
        </p:txBody>
      </p:sp>
      <p:sp>
        <p:nvSpPr>
          <p:cNvPr id="89093" name="Text Box 5">
            <a:extLst>
              <a:ext uri="{FF2B5EF4-FFF2-40B4-BE49-F238E27FC236}">
                <a16:creationId xmlns:a16="http://schemas.microsoft.com/office/drawing/2014/main" id="{85E7BF41-0181-98E6-03A7-C1DB5B7D9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13" y="5811838"/>
            <a:ext cx="7913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sz="2000"/>
              <a:t>Relation </a:t>
            </a:r>
            <a:r>
              <a:rPr kumimoji="0" lang="en-US" altLang="en-US" sz="2000" i="1"/>
              <a:t>s</a:t>
            </a:r>
            <a:r>
              <a:rPr kumimoji="0" lang="en-US" altLang="en-US" sz="2000"/>
              <a:t> is called the </a:t>
            </a:r>
            <a:r>
              <a:rPr kumimoji="0" lang="en-US" altLang="en-US" sz="2000" b="1">
                <a:solidFill>
                  <a:srgbClr val="3366CC"/>
                </a:solidFill>
              </a:rPr>
              <a:t>build input</a:t>
            </a:r>
            <a:r>
              <a:rPr kumimoji="0" lang="en-US" altLang="en-US" sz="2000"/>
              <a:t> and  </a:t>
            </a:r>
            <a:r>
              <a:rPr kumimoji="0" lang="en-US" altLang="en-US" sz="2000" i="1"/>
              <a:t>r </a:t>
            </a:r>
            <a:r>
              <a:rPr kumimoji="0" lang="en-US" altLang="en-US" sz="2000"/>
              <a:t> is called the </a:t>
            </a:r>
            <a:r>
              <a:rPr kumimoji="0" lang="en-US" altLang="en-US" sz="2000" b="1">
                <a:solidFill>
                  <a:srgbClr val="3366CC"/>
                </a:solidFill>
              </a:rPr>
              <a:t>probe input</a:t>
            </a:r>
            <a:r>
              <a:rPr kumimoji="0" lang="en-US" altLang="en-US" sz="2000" b="1">
                <a:solidFill>
                  <a:schemeClr val="tx2"/>
                </a:solidFill>
              </a:rPr>
              <a:t>.</a:t>
            </a:r>
            <a:endParaRPr kumimoji="0" lang="en-US" altLang="en-US" sz="200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>
            <a:extLst>
              <a:ext uri="{FF2B5EF4-FFF2-40B4-BE49-F238E27FC236}">
                <a16:creationId xmlns:a16="http://schemas.microsoft.com/office/drawing/2014/main" id="{94C934CE-E620-3A41-6454-F3B1FB13C2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Hash-Join Algorithm (Cont.)</a:t>
            </a:r>
          </a:p>
        </p:txBody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71865D51-E6A9-FAFD-4D5B-CDDF56F816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14388" y="1093788"/>
            <a:ext cx="7537450" cy="5464175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The number of partitions </a:t>
            </a:r>
            <a:r>
              <a:rPr lang="en-US" altLang="en-US" sz="2000" i="1">
                <a:ea typeface="ＭＳ Ｐゴシック" panose="020B0600070205080204" pitchFamily="34" charset="-128"/>
              </a:rPr>
              <a:t>n</a:t>
            </a:r>
            <a:r>
              <a:rPr lang="en-US" altLang="en-US" sz="2000">
                <a:ea typeface="ＭＳ Ｐゴシック" panose="020B0600070205080204" pitchFamily="34" charset="-128"/>
              </a:rPr>
              <a:t> and the hash function </a:t>
            </a:r>
            <a:r>
              <a:rPr lang="en-US" altLang="en-US" sz="2000" i="1">
                <a:ea typeface="ＭＳ Ｐゴシック" panose="020B0600070205080204" pitchFamily="34" charset="-128"/>
              </a:rPr>
              <a:t>h</a:t>
            </a:r>
            <a:r>
              <a:rPr lang="en-US" altLang="en-US" sz="2000">
                <a:ea typeface="ＭＳ Ｐゴシック" panose="020B0600070205080204" pitchFamily="34" charset="-128"/>
              </a:rPr>
              <a:t> is chosen such that each partition </a:t>
            </a:r>
            <a:r>
              <a:rPr lang="en-US" altLang="en-US" sz="2000" i="1">
                <a:ea typeface="ＭＳ Ｐゴシック" panose="020B0600070205080204" pitchFamily="34" charset="-128"/>
              </a:rPr>
              <a:t>s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fits in memory.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Typically n is chosen as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</a:t>
            </a:r>
            <a:r>
              <a:rPr lang="en-US" altLang="en-US" sz="2000">
                <a:ea typeface="ＭＳ Ｐゴシック" panose="020B0600070205080204" pitchFamily="34" charset="-128"/>
              </a:rPr>
              <a:t>b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s</a:t>
            </a:r>
            <a:r>
              <a:rPr lang="en-US" altLang="en-US" sz="2000">
                <a:ea typeface="ＭＳ Ｐゴシック" panose="020B0600070205080204" pitchFamily="34" charset="-128"/>
              </a:rPr>
              <a:t>/M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</a:t>
            </a:r>
            <a:r>
              <a:rPr lang="en-US" altLang="en-US" sz="2000">
                <a:ea typeface="ＭＳ Ｐゴシック" panose="020B0600070205080204" pitchFamily="34" charset="-128"/>
              </a:rPr>
              <a:t> * f  where f is a </a:t>
            </a:r>
            <a:r>
              <a:rPr lang="ja-JP" altLang="en-US" sz="2000">
                <a:ea typeface="ＭＳ Ｐゴシック" panose="020B0600070205080204" pitchFamily="34" charset="-128"/>
              </a:rPr>
              <a:t>“</a:t>
            </a:r>
            <a:r>
              <a:rPr lang="en-US" altLang="ja-JP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fudge factor</a:t>
            </a:r>
            <a:r>
              <a:rPr lang="ja-JP" altLang="en-US" sz="2000">
                <a:ea typeface="ＭＳ Ｐゴシック" panose="020B0600070205080204" pitchFamily="34" charset="-128"/>
              </a:rPr>
              <a:t>”</a:t>
            </a:r>
            <a:r>
              <a:rPr lang="en-US" altLang="ja-JP" sz="2000">
                <a:ea typeface="ＭＳ Ｐゴシック" panose="020B0600070205080204" pitchFamily="34" charset="-128"/>
              </a:rPr>
              <a:t>, typically around 1.2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The probe relation partitions </a:t>
            </a:r>
            <a:r>
              <a:rPr lang="en-US" altLang="en-US" sz="2000" i="1">
                <a:ea typeface="ＭＳ Ｐゴシック" panose="020B0600070205080204" pitchFamily="34" charset="-128"/>
              </a:rPr>
              <a:t>r</a:t>
            </a:r>
            <a:r>
              <a:rPr lang="en-US" altLang="en-US" sz="2800" i="1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need not fit in memory</a:t>
            </a:r>
          </a:p>
        </p:txBody>
      </p:sp>
      <p:pic>
        <p:nvPicPr>
          <p:cNvPr id="4" name="Picture 5" descr="http://questionmark.guide/wp-content/uploads/2015/04/question-mark.png">
            <a:extLst>
              <a:ext uri="{FF2B5EF4-FFF2-40B4-BE49-F238E27FC236}">
                <a16:creationId xmlns:a16="http://schemas.microsoft.com/office/drawing/2014/main" id="{7623ACCE-9100-2A52-13EF-AC0FFA267E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1838" y="2257425"/>
            <a:ext cx="608012" cy="85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>
            <a:extLst>
              <a:ext uri="{FF2B5EF4-FFF2-40B4-BE49-F238E27FC236}">
                <a16:creationId xmlns:a16="http://schemas.microsoft.com/office/drawing/2014/main" id="{C7072DAA-BA8D-8E21-34A6-EFABA7D1C6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2088" y="117475"/>
            <a:ext cx="8951912" cy="609600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Hash-Join Algorithm: Recursive Partitioning </a:t>
            </a:r>
          </a:p>
        </p:txBody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B8A9BAC5-020B-AD93-62BE-21C993F866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14388" y="1093788"/>
            <a:ext cx="7537450" cy="5464175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It is required if the number of partitions </a:t>
            </a:r>
            <a:r>
              <a:rPr lang="en-US" altLang="en-US" sz="2000" i="1">
                <a:ea typeface="ＭＳ Ｐゴシック" panose="020B0600070205080204" pitchFamily="34" charset="-128"/>
              </a:rPr>
              <a:t>n </a:t>
            </a:r>
            <a:r>
              <a:rPr lang="en-US" altLang="en-US" sz="2000">
                <a:ea typeface="ＭＳ Ｐゴシック" panose="020B0600070205080204" pitchFamily="34" charset="-128"/>
              </a:rPr>
              <a:t>is greater than number of pages </a:t>
            </a:r>
            <a:r>
              <a:rPr lang="en-US" altLang="en-US" sz="2000" i="1">
                <a:ea typeface="ＭＳ Ｐゴシック" panose="020B0600070205080204" pitchFamily="34" charset="-128"/>
              </a:rPr>
              <a:t>M</a:t>
            </a:r>
            <a:r>
              <a:rPr lang="en-US" altLang="en-US" sz="2000">
                <a:ea typeface="ＭＳ Ｐゴシック" panose="020B0600070205080204" pitchFamily="34" charset="-128"/>
              </a:rPr>
              <a:t> of memory.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Strategies: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Instead of partitioning </a:t>
            </a:r>
            <a:r>
              <a:rPr lang="en-US" altLang="en-US" sz="2000" i="1">
                <a:ea typeface="ＭＳ Ｐゴシック" panose="020B0600070205080204" pitchFamily="34" charset="-128"/>
              </a:rPr>
              <a:t>n</a:t>
            </a:r>
            <a:r>
              <a:rPr lang="en-US" altLang="en-US" sz="2000">
                <a:ea typeface="ＭＳ Ｐゴシック" panose="020B0600070205080204" pitchFamily="34" charset="-128"/>
              </a:rPr>
              <a:t> ways, use</a:t>
            </a:r>
            <a:r>
              <a:rPr lang="en-US" altLang="en-US" sz="2000" i="1">
                <a:ea typeface="ＭＳ Ｐゴシック" panose="020B0600070205080204" pitchFamily="34" charset="-128"/>
              </a:rPr>
              <a:t>  M – </a:t>
            </a:r>
            <a:r>
              <a:rPr lang="en-US" altLang="en-US" sz="2000">
                <a:ea typeface="ＭＳ Ｐゴシック" panose="020B0600070205080204" pitchFamily="34" charset="-128"/>
              </a:rPr>
              <a:t>1 partitions for 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Further partition the </a:t>
            </a:r>
            <a:r>
              <a:rPr lang="en-US" altLang="en-US" sz="2000" i="1">
                <a:ea typeface="ＭＳ Ｐゴシック" panose="020B0600070205080204" pitchFamily="34" charset="-128"/>
              </a:rPr>
              <a:t>M – </a:t>
            </a:r>
            <a:r>
              <a:rPr lang="en-US" altLang="en-US" sz="2000">
                <a:ea typeface="ＭＳ Ｐゴシック" panose="020B0600070205080204" pitchFamily="34" charset="-128"/>
              </a:rPr>
              <a:t>1 partitions using a different hash function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Use same partitioning method on </a:t>
            </a:r>
            <a:r>
              <a:rPr lang="en-US" altLang="en-US" sz="2000" i="1">
                <a:ea typeface="ＭＳ Ｐゴシック" panose="020B0600070205080204" pitchFamily="34" charset="-128"/>
              </a:rPr>
              <a:t>r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Recursive partitioning is not required when </a:t>
            </a:r>
            <a:r>
              <a:rPr lang="en-US" altLang="en-US" sz="2000" i="1">
                <a:ea typeface="ＭＳ Ｐゴシック" panose="020B0600070205080204" pitchFamily="34" charset="-128"/>
              </a:rPr>
              <a:t>M &gt; n + 1</a:t>
            </a:r>
          </a:p>
          <a:p>
            <a:pPr lvl="2"/>
            <a:r>
              <a:rPr lang="en-US" altLang="en-US" sz="2000" i="1">
                <a:ea typeface="ＭＳ Ｐゴシック" panose="020B0600070205080204" pitchFamily="34" charset="-128"/>
              </a:rPr>
              <a:t>M &gt; (b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s</a:t>
            </a:r>
            <a:r>
              <a:rPr lang="en-US" altLang="en-US" sz="2000" i="1">
                <a:ea typeface="ＭＳ Ｐゴシック" panose="020B0600070205080204" pitchFamily="34" charset="-128"/>
              </a:rPr>
              <a:t>/M) + 1 </a:t>
            </a:r>
            <a:r>
              <a:rPr lang="en-US" altLang="en-US" sz="2000">
                <a:ea typeface="ＭＳ Ｐゴシック" panose="020B0600070205080204" pitchFamily="34" charset="-128"/>
              </a:rPr>
              <a:t>which is approximately M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 &gt; b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Example: 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memory size of 12 MB with block size of 4 KB has 3072 blocks. Hence, for any b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s</a:t>
            </a:r>
            <a:r>
              <a:rPr lang="en-US" altLang="en-US" sz="2000">
                <a:ea typeface="ＭＳ Ｐゴシック" panose="020B0600070205080204" pitchFamily="34" charset="-128"/>
              </a:rPr>
              <a:t> up to 3072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 blocks = 36GB we do not need recursive partitioning.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>
            <a:extLst>
              <a:ext uri="{FF2B5EF4-FFF2-40B4-BE49-F238E27FC236}">
                <a16:creationId xmlns:a16="http://schemas.microsoft.com/office/drawing/2014/main" id="{6A905628-8C0D-5396-8BF7-C3F5C7E3DD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7238" y="495300"/>
            <a:ext cx="7291387" cy="457200"/>
          </a:xfrm>
        </p:spPr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Basic Steps in Query Processing (Cont.)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9913D909-F52B-5C94-A763-72A1ABD306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42963" y="1165225"/>
            <a:ext cx="7921625" cy="3084513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Parsing and translation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translate the query into its internal form.  This is then translated into relational algebra.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Parser checks syntax, verifies relations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Evaluation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The query-execution engine takes a </a:t>
            </a:r>
            <a:r>
              <a:rPr lang="en-US" altLang="en-US" sz="2000" b="1">
                <a:ea typeface="ＭＳ Ｐゴシック" panose="020B0600070205080204" pitchFamily="34" charset="-128"/>
              </a:rPr>
              <a:t>query-evaluation plan</a:t>
            </a:r>
            <a:r>
              <a:rPr lang="en-US" altLang="en-US" sz="2000">
                <a:ea typeface="ＭＳ Ｐゴシック" panose="020B0600070205080204" pitchFamily="34" charset="-128"/>
              </a:rPr>
              <a:t>, executes that plan, and returns the answers to the query.</a:t>
            </a: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advTm="992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1026">
            <a:extLst>
              <a:ext uri="{FF2B5EF4-FFF2-40B4-BE49-F238E27FC236}">
                <a16:creationId xmlns:a16="http://schemas.microsoft.com/office/drawing/2014/main" id="{9A5E04F5-B7D2-3027-84FC-755AA995C1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Handling of Overflows</a:t>
            </a:r>
          </a:p>
        </p:txBody>
      </p:sp>
      <p:sp>
        <p:nvSpPr>
          <p:cNvPr id="95235" name="Rectangle 1027">
            <a:extLst>
              <a:ext uri="{FF2B5EF4-FFF2-40B4-BE49-F238E27FC236}">
                <a16:creationId xmlns:a16="http://schemas.microsoft.com/office/drawing/2014/main" id="{09590A3B-30C6-FE80-EF48-FD1450C310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1988" y="1165225"/>
            <a:ext cx="8482012" cy="5210175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Partitioning is said to be </a:t>
            </a: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skewed</a:t>
            </a:r>
            <a:r>
              <a:rPr lang="en-US" altLang="en-US" sz="2000">
                <a:ea typeface="ＭＳ Ｐゴシック" panose="020B0600070205080204" pitchFamily="34" charset="-128"/>
              </a:rPr>
              <a:t> if some partitions have significantly more tuples than others</a:t>
            </a:r>
          </a:p>
          <a:p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Hash-table overflow</a:t>
            </a:r>
            <a:r>
              <a:rPr lang="en-US" altLang="en-US" sz="2000">
                <a:ea typeface="ＭＳ Ｐゴシック" panose="020B0600070205080204" pitchFamily="34" charset="-128"/>
              </a:rPr>
              <a:t> occurs in partition </a:t>
            </a:r>
            <a:r>
              <a:rPr lang="en-US" altLang="en-US" sz="2000" i="1">
                <a:ea typeface="ＭＳ Ｐゴシック" panose="020B0600070205080204" pitchFamily="34" charset="-128"/>
              </a:rPr>
              <a:t>s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if </a:t>
            </a:r>
            <a:r>
              <a:rPr lang="en-US" altLang="en-US" sz="2000" i="1">
                <a:ea typeface="ＭＳ Ｐゴシック" panose="020B0600070205080204" pitchFamily="34" charset="-128"/>
              </a:rPr>
              <a:t>s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does not fit in memory.  Reasons could be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Many tuples in s with same value for join attributes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Bad hash function</a:t>
            </a:r>
          </a:p>
          <a:p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Overflow resolution</a:t>
            </a:r>
            <a:r>
              <a:rPr lang="en-US" altLang="en-US" sz="2000">
                <a:ea typeface="ＭＳ Ｐゴシック" panose="020B0600070205080204" pitchFamily="34" charset="-128"/>
              </a:rPr>
              <a:t> can be done in build phase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Partition </a:t>
            </a:r>
            <a:r>
              <a:rPr lang="en-US" altLang="en-US" sz="2000" i="1">
                <a:ea typeface="ＭＳ Ｐゴシック" panose="020B0600070205080204" pitchFamily="34" charset="-128"/>
              </a:rPr>
              <a:t>s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is further partitioned using different hash function.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Partition </a:t>
            </a:r>
            <a:r>
              <a:rPr lang="en-US" altLang="en-US" sz="2000" i="1">
                <a:ea typeface="ＭＳ Ｐゴシック" panose="020B0600070205080204" pitchFamily="34" charset="-128"/>
              </a:rPr>
              <a:t>r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must be similarly partitioned.</a:t>
            </a:r>
          </a:p>
          <a:p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Overflow avoidance</a:t>
            </a:r>
            <a:r>
              <a:rPr lang="en-US" altLang="en-US" sz="2000">
                <a:ea typeface="ＭＳ Ｐゴシック" panose="020B0600070205080204" pitchFamily="34" charset="-128"/>
              </a:rPr>
              <a:t> performs partitioning carefully to avoid overflows during build phase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E.g. partition build relation into many partitions, then combine them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Both approaches fail with large numbers of duplicates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Fallback option: use block nested loops join on overflowed  partitions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>
            <a:extLst>
              <a:ext uri="{FF2B5EF4-FFF2-40B4-BE49-F238E27FC236}">
                <a16:creationId xmlns:a16="http://schemas.microsoft.com/office/drawing/2014/main" id="{C4A117E9-524E-94A0-8F5B-3A20AA88D7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Cost of Hash-Join</a:t>
            </a:r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D12E0360-BCBF-D452-88A5-F13B33B16F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70706" y="727075"/>
            <a:ext cx="8002587" cy="6013450"/>
          </a:xfrm>
        </p:spPr>
        <p:txBody>
          <a:bodyPr/>
          <a:lstStyle/>
          <a:p>
            <a:pPr>
              <a:tabLst>
                <a:tab pos="3146425" algn="ctr"/>
              </a:tabLst>
            </a:pPr>
            <a:r>
              <a:rPr lang="en-US" altLang="en-US" sz="2000" dirty="0">
                <a:ea typeface="ＭＳ Ｐゴシック" panose="020B0600070205080204" pitchFamily="34" charset="-128"/>
              </a:rPr>
              <a:t>If recursive partitioning is not required: cost of hash join is</a:t>
            </a:r>
            <a:br>
              <a:rPr lang="en-US" altLang="en-US" sz="2000" dirty="0">
                <a:ea typeface="ＭＳ Ｐゴシック" panose="020B0600070205080204" pitchFamily="34" charset="-128"/>
              </a:rPr>
            </a:br>
            <a:r>
              <a:rPr lang="en-US" altLang="en-US" sz="2000" dirty="0">
                <a:ea typeface="ＭＳ Ｐゴシック" panose="020B0600070205080204" pitchFamily="34" charset="-128"/>
              </a:rPr>
              <a:t>          </a:t>
            </a:r>
            <a:r>
              <a:rPr lang="en-US" altLang="en-US" sz="2000" b="1" dirty="0">
                <a:ea typeface="ＭＳ Ｐゴシック" panose="020B0600070205080204" pitchFamily="34" charset="-128"/>
              </a:rPr>
              <a:t>3(</a:t>
            </a:r>
            <a:r>
              <a:rPr lang="en-US" altLang="en-US" sz="2000" b="1" i="1" dirty="0" err="1">
                <a:ea typeface="ＭＳ Ｐゴシック" panose="020B0600070205080204" pitchFamily="34" charset="-128"/>
              </a:rPr>
              <a:t>b</a:t>
            </a:r>
            <a:r>
              <a:rPr lang="en-US" altLang="en-US" sz="2000" b="1" i="1" baseline="-25000" dirty="0" err="1">
                <a:ea typeface="ＭＳ Ｐゴシック" panose="020B0600070205080204" pitchFamily="34" charset="-128"/>
              </a:rPr>
              <a:t>r</a:t>
            </a:r>
            <a:r>
              <a:rPr lang="en-US" altLang="en-US" sz="2000" b="1" i="1" dirty="0">
                <a:ea typeface="ＭＳ Ｐゴシック" panose="020B0600070205080204" pitchFamily="34" charset="-128"/>
              </a:rPr>
              <a:t> </a:t>
            </a:r>
            <a:r>
              <a:rPr lang="en-US" altLang="en-US" sz="2000" b="1" dirty="0">
                <a:ea typeface="ＭＳ Ｐゴシック" panose="020B0600070205080204" pitchFamily="34" charset="-128"/>
              </a:rPr>
              <a:t>+</a:t>
            </a:r>
            <a:r>
              <a:rPr lang="en-US" altLang="en-US" sz="2000" b="1" i="1" dirty="0">
                <a:ea typeface="ＭＳ Ｐゴシック" panose="020B0600070205080204" pitchFamily="34" charset="-128"/>
              </a:rPr>
              <a:t> b</a:t>
            </a:r>
            <a:r>
              <a:rPr lang="en-US" altLang="en-US" sz="2000" b="1" i="1" baseline="-25000" dirty="0">
                <a:ea typeface="ＭＳ Ｐゴシック" panose="020B0600070205080204" pitchFamily="34" charset="-128"/>
              </a:rPr>
              <a:t>s</a:t>
            </a:r>
            <a:r>
              <a:rPr lang="en-US" altLang="en-US" sz="2000" b="1" i="1" dirty="0">
                <a:ea typeface="ＭＳ Ｐゴシック" panose="020B0600070205080204" pitchFamily="34" charset="-128"/>
              </a:rPr>
              <a:t>)</a:t>
            </a:r>
            <a:r>
              <a:rPr lang="en-US" altLang="en-US" sz="2400" i="1" baseline="-25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block transfers </a:t>
            </a:r>
          </a:p>
          <a:p>
            <a:pPr>
              <a:tabLst>
                <a:tab pos="3146425" algn="ctr"/>
              </a:tabLst>
            </a:pP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If recursive partitioning required:</a:t>
            </a:r>
          </a:p>
          <a:p>
            <a:pPr lvl="1">
              <a:tabLst>
                <a:tab pos="3146425" algn="ctr"/>
              </a:tabLst>
            </a:pP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Number of passes required for partitioning</a:t>
            </a:r>
            <a:r>
              <a:rPr lang="en-US" altLang="en-US" sz="2000" i="1" dirty="0">
                <a:ea typeface="ＭＳ Ｐゴシック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build relation </a:t>
            </a:r>
            <a:r>
              <a:rPr lang="en-US" altLang="en-US" sz="2000" i="1" dirty="0">
                <a:ea typeface="ＭＳ Ｐゴシック" panose="020B0600070205080204" pitchFamily="34" charset="-128"/>
                <a:sym typeface="Symbol" panose="05050102010706020507" pitchFamily="18" charset="2"/>
              </a:rPr>
              <a:t>s </a:t>
            </a: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to less than M blocks per partition is </a:t>
            </a:r>
            <a:r>
              <a:rPr lang="en-US" altLang="en-US" sz="2000" i="1" dirty="0" err="1">
                <a:ea typeface="ＭＳ Ｐゴシック" panose="020B0600070205080204" pitchFamily="34" charset="-128"/>
                <a:sym typeface="Symbol" panose="05050102010706020507" pitchFamily="18" charset="2"/>
              </a:rPr>
              <a:t>log</a:t>
            </a:r>
            <a:r>
              <a:rPr lang="en-US" altLang="en-US" baseline="-25000" dirty="0" err="1">
                <a:ea typeface="ＭＳ Ｐゴシック" panose="020B0600070205080204" pitchFamily="34" charset="-128"/>
                <a:sym typeface="Symbol" panose="05050102010706020507" pitchFamily="18" charset="2"/>
              </a:rPr>
              <a:t></a:t>
            </a:r>
            <a:r>
              <a:rPr lang="en-US" altLang="en-US" i="1" baseline="-25000" dirty="0" err="1">
                <a:ea typeface="ＭＳ Ｐゴシック" panose="020B0600070205080204" pitchFamily="34" charset="-128"/>
                <a:sym typeface="Symbol" panose="05050102010706020507" pitchFamily="18" charset="2"/>
              </a:rPr>
              <a:t>M</a:t>
            </a:r>
            <a:r>
              <a:rPr lang="en-US" altLang="en-US" baseline="-25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</a:t>
            </a:r>
            <a:r>
              <a:rPr lang="en-US" altLang="en-US" sz="2000" baseline="-25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–1</a:t>
            </a: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en-US" altLang="en-US" sz="2000" i="1" dirty="0">
                <a:ea typeface="ＭＳ Ｐゴシック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sz="2000" i="1" baseline="-25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sz="2000" i="1" dirty="0">
                <a:ea typeface="ＭＳ Ｐゴシック" panose="020B0600070205080204" pitchFamily="34" charset="-128"/>
                <a:sym typeface="Symbol" panose="05050102010706020507" pitchFamily="18" charset="2"/>
              </a:rPr>
              <a:t>/M</a:t>
            </a: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)</a:t>
            </a:r>
          </a:p>
          <a:p>
            <a:pPr lvl="2">
              <a:tabLst>
                <a:tab pos="3146425" algn="ctr"/>
              </a:tabLst>
            </a:pPr>
            <a:r>
              <a:rPr lang="en-US" altLang="en-US" sz="2000" i="1" dirty="0">
                <a:ea typeface="ＭＳ Ｐゴシック" panose="020B0600070205080204" pitchFamily="34" charset="-128"/>
                <a:sym typeface="Symbol" panose="05050102010706020507" pitchFamily="18" charset="2"/>
              </a:rPr>
              <a:t>It is </a:t>
            </a: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</a:t>
            </a:r>
            <a:r>
              <a:rPr lang="en-US" altLang="en-US" sz="2000" i="1" dirty="0" err="1">
                <a:ea typeface="ＭＳ Ｐゴシック" panose="020B0600070205080204" pitchFamily="34" charset="-128"/>
                <a:sym typeface="Symbol" panose="05050102010706020507" pitchFamily="18" charset="2"/>
              </a:rPr>
              <a:t>log</a:t>
            </a:r>
            <a:r>
              <a:rPr lang="en-US" altLang="en-US" sz="2000" baseline="-25000" dirty="0" err="1">
                <a:ea typeface="ＭＳ Ｐゴシック" panose="020B0600070205080204" pitchFamily="34" charset="-128"/>
                <a:sym typeface="Symbol" panose="05050102010706020507" pitchFamily="18" charset="2"/>
              </a:rPr>
              <a:t></a:t>
            </a:r>
            <a:r>
              <a:rPr lang="en-US" altLang="en-US" sz="2000" i="1" baseline="-25000" dirty="0" err="1">
                <a:ea typeface="ＭＳ Ｐゴシック" panose="020B0600070205080204" pitchFamily="34" charset="-128"/>
                <a:sym typeface="Symbol" panose="05050102010706020507" pitchFamily="18" charset="2"/>
              </a:rPr>
              <a:t>M</a:t>
            </a:r>
            <a:r>
              <a:rPr lang="en-US" altLang="en-US" sz="2000" i="1" baseline="-25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/bb</a:t>
            </a:r>
            <a:r>
              <a:rPr lang="en-US" altLang="en-US" sz="2000" baseline="-25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–1</a:t>
            </a: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en-US" altLang="en-US" sz="2000" i="1" dirty="0">
                <a:ea typeface="ＭＳ Ｐゴシック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sz="2000" i="1" baseline="-25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sz="2000" i="1" dirty="0">
                <a:ea typeface="ＭＳ Ｐゴシック" panose="020B0600070205080204" pitchFamily="34" charset="-128"/>
                <a:sym typeface="Symbol" panose="05050102010706020507" pitchFamily="18" charset="2"/>
              </a:rPr>
              <a:t>/M</a:t>
            </a: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) if we assume </a:t>
            </a:r>
            <a:r>
              <a:rPr lang="en-US" altLang="en-US" sz="2000" i="1" dirty="0">
                <a:ea typeface="ＭＳ Ｐゴシック" panose="020B0600070205080204" pitchFamily="34" charset="-128"/>
                <a:sym typeface="Symbol" panose="05050102010706020507" pitchFamily="18" charset="2"/>
              </a:rPr>
              <a:t>bb</a:t>
            </a: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 is the number of available buffer pages.</a:t>
            </a:r>
          </a:p>
          <a:p>
            <a:pPr lvl="1">
              <a:tabLst>
                <a:tab pos="3146425" algn="ctr"/>
              </a:tabLst>
            </a:pP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Best to choose the smaller relation as the build relation.</a:t>
            </a:r>
          </a:p>
          <a:p>
            <a:pPr lvl="1">
              <a:tabLst>
                <a:tab pos="3146425" algn="ctr"/>
              </a:tabLst>
            </a:pP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Total cost estimate is: </a:t>
            </a:r>
            <a:b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</a:b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      </a:t>
            </a:r>
            <a:r>
              <a:rPr lang="en-US" altLang="en-US" sz="2000" dirty="0">
                <a:ea typeface="ＭＳ Ｐゴシック" panose="020B0600070205080204" pitchFamily="34" charset="-128"/>
              </a:rPr>
              <a:t>2</a:t>
            </a:r>
            <a:r>
              <a:rPr lang="en-US" altLang="en-US" sz="2000" i="1" dirty="0">
                <a:ea typeface="ＭＳ Ｐゴシック" panose="020B0600070205080204" pitchFamily="34" charset="-128"/>
              </a:rPr>
              <a:t>(</a:t>
            </a:r>
            <a:r>
              <a:rPr lang="en-US" altLang="en-US" sz="2000" i="1" dirty="0" err="1">
                <a:ea typeface="ＭＳ Ｐゴシック" panose="020B0600070205080204" pitchFamily="34" charset="-128"/>
              </a:rPr>
              <a:t>b</a:t>
            </a:r>
            <a:r>
              <a:rPr lang="en-US" altLang="en-US" sz="2000" i="1" baseline="-25000" dirty="0" err="1">
                <a:ea typeface="ＭＳ Ｐゴシック" panose="020B0600070205080204" pitchFamily="34" charset="-128"/>
              </a:rPr>
              <a:t>r</a:t>
            </a:r>
            <a:r>
              <a:rPr lang="en-US" altLang="en-US" sz="2000" i="1" dirty="0">
                <a:ea typeface="ＭＳ Ｐゴシック" panose="020B0600070205080204" pitchFamily="34" charset="-128"/>
              </a:rPr>
              <a:t> + b</a:t>
            </a:r>
            <a:r>
              <a:rPr lang="en-US" altLang="en-US" sz="2000" i="1" baseline="-25000" dirty="0">
                <a:ea typeface="ＭＳ Ｐゴシック" panose="020B0600070205080204" pitchFamily="34" charset="-128"/>
              </a:rPr>
              <a:t>s</a:t>
            </a:r>
            <a:r>
              <a:rPr lang="en-US" altLang="en-US" sz="2000" dirty="0">
                <a:ea typeface="ＭＳ Ｐゴシック" panose="020B0600070205080204" pitchFamily="34" charset="-128"/>
              </a:rPr>
              <a:t>)</a:t>
            </a:r>
            <a:r>
              <a:rPr lang="en-US" altLang="en-US" sz="2000" i="1" baseline="-25000" dirty="0">
                <a:ea typeface="ＭＳ Ｐゴシック" panose="020B0600070205080204" pitchFamily="34" charset="-128"/>
              </a:rPr>
              <a:t> </a:t>
            </a: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</a:t>
            </a:r>
            <a:r>
              <a:rPr lang="en-US" altLang="en-US" sz="2000" i="1" dirty="0" err="1">
                <a:ea typeface="ＭＳ Ｐゴシック" panose="020B0600070205080204" pitchFamily="34" charset="-128"/>
                <a:sym typeface="Symbol" panose="05050102010706020507" pitchFamily="18" charset="2"/>
              </a:rPr>
              <a:t>log</a:t>
            </a:r>
            <a:r>
              <a:rPr lang="en-US" altLang="en-US" baseline="-25000" dirty="0" err="1">
                <a:ea typeface="ＭＳ Ｐゴシック" panose="020B0600070205080204" pitchFamily="34" charset="-128"/>
                <a:sym typeface="Symbol" panose="05050102010706020507" pitchFamily="18" charset="2"/>
              </a:rPr>
              <a:t></a:t>
            </a:r>
            <a:r>
              <a:rPr lang="en-US" altLang="en-US" i="1" baseline="-25000" dirty="0" err="1">
                <a:ea typeface="ＭＳ Ｐゴシック" panose="020B0600070205080204" pitchFamily="34" charset="-128"/>
                <a:sym typeface="Symbol" panose="05050102010706020507" pitchFamily="18" charset="2"/>
              </a:rPr>
              <a:t>M</a:t>
            </a:r>
            <a:r>
              <a:rPr lang="en-US" altLang="en-US" baseline="-25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</a:t>
            </a:r>
            <a:r>
              <a:rPr lang="en-US" altLang="en-US" sz="2000" baseline="-25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–1</a:t>
            </a: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en-US" altLang="en-US" sz="2000" i="1" dirty="0">
                <a:ea typeface="ＭＳ Ｐゴシック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sz="2000" i="1" baseline="-25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sz="2000" i="1" dirty="0">
                <a:ea typeface="ＭＳ Ｐゴシック" panose="020B0600070205080204" pitchFamily="34" charset="-128"/>
                <a:sym typeface="Symbol" panose="05050102010706020507" pitchFamily="18" charset="2"/>
              </a:rPr>
              <a:t>/M</a:t>
            </a: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) + </a:t>
            </a:r>
            <a:r>
              <a:rPr lang="en-US" altLang="en-US" sz="2000" i="1" dirty="0" err="1">
                <a:ea typeface="ＭＳ Ｐゴシック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sz="2000" i="1" baseline="-25000" dirty="0" err="1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sz="2000" i="1" dirty="0">
                <a:ea typeface="ＭＳ Ｐゴシック" panose="020B0600070205080204" pitchFamily="34" charset="-128"/>
                <a:sym typeface="Symbol" panose="05050102010706020507" pitchFamily="18" charset="2"/>
              </a:rPr>
              <a:t> + b</a:t>
            </a:r>
            <a:r>
              <a:rPr lang="en-US" altLang="en-US" sz="2000" i="1" baseline="-25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s  </a:t>
            </a: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block transfers </a:t>
            </a:r>
          </a:p>
          <a:p>
            <a:pPr lvl="2">
              <a:tabLst>
                <a:tab pos="3146425" algn="ctr"/>
              </a:tabLst>
            </a:pP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Or </a:t>
            </a:r>
            <a:r>
              <a:rPr lang="en-US" altLang="en-US" sz="2000" dirty="0">
                <a:ea typeface="ＭＳ Ｐゴシック" panose="020B0600070205080204" pitchFamily="34" charset="-128"/>
              </a:rPr>
              <a:t>2</a:t>
            </a:r>
            <a:r>
              <a:rPr lang="en-US" altLang="en-US" sz="2000" i="1" dirty="0">
                <a:ea typeface="ＭＳ Ｐゴシック" panose="020B0600070205080204" pitchFamily="34" charset="-128"/>
              </a:rPr>
              <a:t>(</a:t>
            </a:r>
            <a:r>
              <a:rPr lang="en-US" altLang="en-US" sz="2000" i="1" dirty="0" err="1">
                <a:ea typeface="ＭＳ Ｐゴシック" panose="020B0600070205080204" pitchFamily="34" charset="-128"/>
              </a:rPr>
              <a:t>b</a:t>
            </a:r>
            <a:r>
              <a:rPr lang="en-US" altLang="en-US" sz="2000" i="1" baseline="-25000" dirty="0" err="1">
                <a:ea typeface="ＭＳ Ｐゴシック" panose="020B0600070205080204" pitchFamily="34" charset="-128"/>
              </a:rPr>
              <a:t>r</a:t>
            </a:r>
            <a:r>
              <a:rPr lang="en-US" altLang="en-US" sz="2000" i="1" dirty="0">
                <a:ea typeface="ＭＳ Ｐゴシック" panose="020B0600070205080204" pitchFamily="34" charset="-128"/>
              </a:rPr>
              <a:t> + b</a:t>
            </a:r>
            <a:r>
              <a:rPr lang="en-US" altLang="en-US" sz="2000" i="1" baseline="-25000" dirty="0">
                <a:ea typeface="ＭＳ Ｐゴシック" panose="020B0600070205080204" pitchFamily="34" charset="-128"/>
              </a:rPr>
              <a:t>s</a:t>
            </a:r>
            <a:r>
              <a:rPr lang="en-US" altLang="en-US" sz="2000" dirty="0">
                <a:ea typeface="ＭＳ Ｐゴシック" panose="020B0600070205080204" pitchFamily="34" charset="-128"/>
              </a:rPr>
              <a:t>)</a:t>
            </a:r>
            <a:r>
              <a:rPr lang="en-US" altLang="en-US" sz="2000" i="1" baseline="-25000" dirty="0">
                <a:ea typeface="ＭＳ Ｐゴシック" panose="020B0600070205080204" pitchFamily="34" charset="-128"/>
              </a:rPr>
              <a:t> </a:t>
            </a: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</a:t>
            </a:r>
            <a:r>
              <a:rPr lang="en-US" altLang="en-US" sz="2000" i="1" dirty="0" err="1">
                <a:ea typeface="ＭＳ Ｐゴシック" panose="020B0600070205080204" pitchFamily="34" charset="-128"/>
                <a:sym typeface="Symbol" panose="05050102010706020507" pitchFamily="18" charset="2"/>
              </a:rPr>
              <a:t>log</a:t>
            </a:r>
            <a:r>
              <a:rPr lang="en-US" altLang="en-US" sz="2000" baseline="-25000" dirty="0" err="1">
                <a:ea typeface="ＭＳ Ｐゴシック" panose="020B0600070205080204" pitchFamily="34" charset="-128"/>
                <a:sym typeface="Symbol" panose="05050102010706020507" pitchFamily="18" charset="2"/>
              </a:rPr>
              <a:t></a:t>
            </a:r>
            <a:r>
              <a:rPr lang="en-US" altLang="en-US" sz="2000" i="1" baseline="-25000" dirty="0" err="1">
                <a:ea typeface="ＭＳ Ｐゴシック" panose="020B0600070205080204" pitchFamily="34" charset="-128"/>
                <a:sym typeface="Symbol" panose="05050102010706020507" pitchFamily="18" charset="2"/>
              </a:rPr>
              <a:t>M</a:t>
            </a:r>
            <a:r>
              <a:rPr lang="en-US" altLang="en-US" sz="2000" i="1" baseline="-25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/bb</a:t>
            </a:r>
            <a:r>
              <a:rPr lang="en-US" altLang="en-US" sz="2000" baseline="-25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–1</a:t>
            </a: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en-US" altLang="en-US" sz="2000" i="1" dirty="0">
                <a:ea typeface="ＭＳ Ｐゴシック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sz="2000" i="1" baseline="-25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sz="2000" i="1" dirty="0">
                <a:ea typeface="ＭＳ Ｐゴシック" panose="020B0600070205080204" pitchFamily="34" charset="-128"/>
                <a:sym typeface="Symbol" panose="05050102010706020507" pitchFamily="18" charset="2"/>
              </a:rPr>
              <a:t>/M</a:t>
            </a: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) + </a:t>
            </a:r>
            <a:r>
              <a:rPr lang="en-US" altLang="en-US" sz="2000" i="1" dirty="0" err="1">
                <a:ea typeface="ＭＳ Ｐゴシック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sz="2000" i="1" baseline="-25000" dirty="0" err="1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sz="2000" i="1" dirty="0">
                <a:ea typeface="ＭＳ Ｐゴシック" panose="020B0600070205080204" pitchFamily="34" charset="-128"/>
                <a:sym typeface="Symbol" panose="05050102010706020507" pitchFamily="18" charset="2"/>
              </a:rPr>
              <a:t> + b</a:t>
            </a:r>
            <a:r>
              <a:rPr lang="en-US" altLang="en-US" sz="2000" i="1" baseline="-25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s </a:t>
            </a:r>
            <a:endParaRPr lang="en-US" altLang="en-US" sz="2000" dirty="0">
              <a:ea typeface="ＭＳ Ｐゴシック" panose="020B0600070205080204" pitchFamily="34" charset="-128"/>
              <a:sym typeface="Symbol" panose="05050102010706020507" pitchFamily="18" charset="2"/>
            </a:endParaRPr>
          </a:p>
          <a:p>
            <a:pPr lvl="3">
              <a:tabLst>
                <a:tab pos="3146425" algn="ctr"/>
              </a:tabLst>
            </a:pP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If bb blocks allocated for buffering each relation.</a:t>
            </a:r>
          </a:p>
          <a:p>
            <a:pPr>
              <a:tabLst>
                <a:tab pos="3146425" algn="ctr"/>
              </a:tabLst>
            </a:pP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Best case:</a:t>
            </a:r>
          </a:p>
          <a:p>
            <a:pPr lvl="1">
              <a:tabLst>
                <a:tab pos="3146425" algn="ctr"/>
              </a:tabLst>
            </a:pP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The entire build input can be kept in main memory, hence, no partitioning is required (one big in memory hash table for s)</a:t>
            </a:r>
          </a:p>
          <a:p>
            <a:pPr lvl="1">
              <a:tabLst>
                <a:tab pos="3146425" algn="ctr"/>
              </a:tabLst>
            </a:pP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Cost estimate goes down to </a:t>
            </a:r>
            <a:r>
              <a:rPr lang="en-US" altLang="en-US" sz="2000" i="1" dirty="0" err="1">
                <a:ea typeface="ＭＳ Ｐゴシック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sz="2000" i="1" baseline="-25000" dirty="0" err="1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sz="2000" i="1" dirty="0">
                <a:ea typeface="ＭＳ Ｐゴシック" panose="020B0600070205080204" pitchFamily="34" charset="-128"/>
                <a:sym typeface="Symbol" panose="05050102010706020507" pitchFamily="18" charset="2"/>
              </a:rPr>
              <a:t> +</a:t>
            </a: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sz="2000" i="1" dirty="0">
                <a:ea typeface="ＭＳ Ｐゴシック" panose="020B0600070205080204" pitchFamily="34" charset="-128"/>
                <a:sym typeface="Symbol" panose="05050102010706020507" pitchFamily="18" charset="2"/>
              </a:rPr>
              <a:t>b</a:t>
            </a:r>
            <a:r>
              <a:rPr lang="en-US" altLang="en-US" sz="2000" i="1" baseline="-25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sz="2000" dirty="0">
                <a:ea typeface="ＭＳ Ｐゴシック" panose="020B0600070205080204" pitchFamily="34" charset="-128"/>
                <a:sym typeface="Symbol" panose="05050102010706020507" pitchFamily="18" charset="2"/>
              </a:rPr>
              <a:t>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>
            <a:extLst>
              <a:ext uri="{FF2B5EF4-FFF2-40B4-BE49-F238E27FC236}">
                <a16:creationId xmlns:a16="http://schemas.microsoft.com/office/drawing/2014/main" id="{BDD8D84A-4E43-74B2-B32D-32EF75E697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Example of Cost of Hash-Join</a:t>
            </a:r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02E748BF-FEDF-0D8E-B884-8280EA5B84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42963" y="1611313"/>
            <a:ext cx="7764462" cy="4678362"/>
          </a:xfrm>
        </p:spPr>
        <p:txBody>
          <a:bodyPr/>
          <a:lstStyle/>
          <a:p>
            <a:r>
              <a:rPr lang="en-US" altLang="en-US" sz="2000" dirty="0">
                <a:ea typeface="ＭＳ Ｐゴシック" panose="020B0600070205080204" pitchFamily="34" charset="-128"/>
              </a:rPr>
              <a:t>Assume that memory size is 20 blocks</a:t>
            </a:r>
          </a:p>
          <a:p>
            <a:r>
              <a:rPr lang="en-US" altLang="en-US" sz="2000" i="1" dirty="0" err="1">
                <a:ea typeface="ＭＳ Ｐゴシック" panose="020B0600070205080204" pitchFamily="34" charset="-128"/>
              </a:rPr>
              <a:t>b</a:t>
            </a:r>
            <a:r>
              <a:rPr lang="en-US" altLang="en-US" sz="2400" i="1" baseline="-25000" dirty="0" err="1">
                <a:ea typeface="ＭＳ Ｐゴシック" panose="020B0600070205080204" pitchFamily="34" charset="-128"/>
              </a:rPr>
              <a:t>instructor</a:t>
            </a:r>
            <a:r>
              <a:rPr lang="en-US" altLang="en-US" sz="2000" dirty="0">
                <a:ea typeface="ＭＳ Ｐゴシック" panose="020B0600070205080204" pitchFamily="34" charset="-128"/>
              </a:rPr>
              <a:t>= 100 blocks and </a:t>
            </a:r>
            <a:r>
              <a:rPr lang="en-US" altLang="en-US" sz="2000" i="1" dirty="0" err="1">
                <a:ea typeface="ＭＳ Ｐゴシック" panose="020B0600070205080204" pitchFamily="34" charset="-128"/>
              </a:rPr>
              <a:t>b</a:t>
            </a:r>
            <a:r>
              <a:rPr lang="en-US" altLang="en-US" sz="2400" i="1" baseline="-25000" dirty="0" err="1">
                <a:ea typeface="ＭＳ Ｐゴシック" panose="020B0600070205080204" pitchFamily="34" charset="-128"/>
              </a:rPr>
              <a:t>teaches</a:t>
            </a:r>
            <a:r>
              <a:rPr lang="en-US" altLang="en-US" sz="2400" dirty="0">
                <a:ea typeface="ＭＳ Ｐゴシック" panose="020B0600070205080204" pitchFamily="34" charset="-128"/>
              </a:rPr>
              <a:t> </a:t>
            </a:r>
            <a:r>
              <a:rPr lang="en-US" altLang="en-US" sz="2000" dirty="0">
                <a:ea typeface="ＭＳ Ｐゴシック" panose="020B0600070205080204" pitchFamily="34" charset="-128"/>
              </a:rPr>
              <a:t>= 400 blocks.</a:t>
            </a:r>
          </a:p>
          <a:p>
            <a:r>
              <a:rPr lang="en-US" altLang="en-US" sz="2000" i="1" dirty="0">
                <a:ea typeface="ＭＳ Ｐゴシック" panose="020B0600070205080204" pitchFamily="34" charset="-128"/>
              </a:rPr>
              <a:t>instructor </a:t>
            </a:r>
            <a:r>
              <a:rPr lang="en-US" altLang="en-US" sz="2000" dirty="0">
                <a:ea typeface="ＭＳ Ｐゴシック" panose="020B0600070205080204" pitchFamily="34" charset="-128"/>
              </a:rPr>
              <a:t>is to be used as build input.  Partition it into five partitions, each of size 20 blocks.  This partitioning can be done in one pass.</a:t>
            </a:r>
          </a:p>
          <a:p>
            <a:r>
              <a:rPr lang="en-US" altLang="en-US" sz="2000" dirty="0">
                <a:ea typeface="ＭＳ Ｐゴシック" panose="020B0600070205080204" pitchFamily="34" charset="-128"/>
              </a:rPr>
              <a:t>Similarly, partition </a:t>
            </a:r>
            <a:r>
              <a:rPr lang="en-US" altLang="en-US" sz="2000" i="1" dirty="0">
                <a:ea typeface="ＭＳ Ｐゴシック" panose="020B0600070205080204" pitchFamily="34" charset="-128"/>
              </a:rPr>
              <a:t>teaches</a:t>
            </a:r>
            <a:r>
              <a:rPr lang="en-US" altLang="en-US" sz="2000" dirty="0">
                <a:ea typeface="ＭＳ Ｐゴシック" panose="020B0600070205080204" pitchFamily="34" charset="-128"/>
              </a:rPr>
              <a:t> into five partitions, each of size 80.  This is also done in one pass.</a:t>
            </a:r>
          </a:p>
          <a:p>
            <a:r>
              <a:rPr lang="en-US" altLang="en-US" sz="2000" dirty="0">
                <a:ea typeface="ＭＳ Ｐゴシック" panose="020B0600070205080204" pitchFamily="34" charset="-128"/>
              </a:rPr>
              <a:t>Therefore total cost: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3(100 + 400) = 1,500 block transfers</a:t>
            </a:r>
          </a:p>
        </p:txBody>
      </p:sp>
      <p:sp>
        <p:nvSpPr>
          <p:cNvPr id="99332" name="Text Box 4">
            <a:extLst>
              <a:ext uri="{FF2B5EF4-FFF2-40B4-BE49-F238E27FC236}">
                <a16:creationId xmlns:a16="http://schemas.microsoft.com/office/drawing/2014/main" id="{FB119BDE-7A97-0F77-CE9E-E6BAB7E15D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1088" y="1009650"/>
            <a:ext cx="2465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en-US" altLang="en-US" sz="2000" i="1"/>
              <a:t>instructor     teaches</a:t>
            </a:r>
          </a:p>
        </p:txBody>
      </p:sp>
      <p:sp>
        <p:nvSpPr>
          <p:cNvPr id="99333" name="AutoShape 5">
            <a:extLst>
              <a:ext uri="{FF2B5EF4-FFF2-40B4-BE49-F238E27FC236}">
                <a16:creationId xmlns:a16="http://schemas.microsoft.com/office/drawing/2014/main" id="{2FCDFD46-F68C-B321-0138-32022DA1AC3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349501" y="1136650"/>
            <a:ext cx="188912" cy="173037"/>
          </a:xfrm>
          <a:prstGeom prst="flowChartCollat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/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>
            <a:extLst>
              <a:ext uri="{FF2B5EF4-FFF2-40B4-BE49-F238E27FC236}">
                <a16:creationId xmlns:a16="http://schemas.microsoft.com/office/drawing/2014/main" id="{B28A9EBF-5566-399A-AB69-D65247B031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Hybrid Hash–Join</a:t>
            </a:r>
          </a:p>
        </p:txBody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925C4C04-268F-D9D2-7316-A7F6B5BDC7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42963" y="1165225"/>
            <a:ext cx="7827962" cy="54070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Useful when memory sizes are relatively large, and the build input is bigger than memory.</a:t>
            </a:r>
          </a:p>
          <a:p>
            <a:pPr>
              <a:lnSpc>
                <a:spcPct val="90000"/>
              </a:lnSpc>
            </a:pPr>
            <a:r>
              <a:rPr lang="en-US" altLang="en-US" sz="2000" b="1">
                <a:ea typeface="ＭＳ Ｐゴシック" panose="020B0600070205080204" pitchFamily="34" charset="-128"/>
              </a:rPr>
              <a:t>Main feature of hybrid hash join:</a:t>
            </a:r>
          </a:p>
          <a:p>
            <a:pPr>
              <a:lnSpc>
                <a:spcPct val="90000"/>
              </a:lnSpc>
              <a:buFont typeface="Monotype Sorts" charset="2"/>
              <a:buNone/>
            </a:pPr>
            <a:r>
              <a:rPr lang="en-US" altLang="en-US" sz="2000" b="1">
                <a:ea typeface="ＭＳ Ｐゴシック" panose="020B0600070205080204" pitchFamily="34" charset="-128"/>
              </a:rPr>
              <a:t>      Keep the first partition of the build relation in memory.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E.g. With memory size of 25 blocks, </a:t>
            </a:r>
            <a:r>
              <a:rPr lang="en-US" altLang="en-US" sz="2000" i="1">
                <a:ea typeface="ＭＳ Ｐゴシック" panose="020B0600070205080204" pitchFamily="34" charset="-128"/>
              </a:rPr>
              <a:t>instructor </a:t>
            </a:r>
            <a:r>
              <a:rPr lang="en-US" altLang="en-US" sz="2000">
                <a:ea typeface="ＭＳ Ｐゴシック" panose="020B0600070205080204" pitchFamily="34" charset="-128"/>
              </a:rPr>
              <a:t>can be partitioned into five partitions, each of size 20 blocks.</a:t>
            </a:r>
          </a:p>
          <a:p>
            <a:pPr lvl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 Division of memory:</a:t>
            </a:r>
          </a:p>
          <a:p>
            <a:pPr lvl="2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The first partition occupies 20 blocks of memory</a:t>
            </a:r>
          </a:p>
          <a:p>
            <a:pPr lvl="2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1 block is used for input, and 1 block each for buffering the other 4 partitions.</a:t>
            </a:r>
          </a:p>
          <a:p>
            <a:pPr>
              <a:lnSpc>
                <a:spcPct val="90000"/>
              </a:lnSpc>
            </a:pPr>
            <a:r>
              <a:rPr lang="en-US" altLang="en-US" sz="2000" i="1">
                <a:ea typeface="ＭＳ Ｐゴシック" panose="020B0600070205080204" pitchFamily="34" charset="-128"/>
              </a:rPr>
              <a:t>teaches </a:t>
            </a:r>
            <a:r>
              <a:rPr lang="en-US" altLang="en-US" sz="2000">
                <a:ea typeface="ＭＳ Ｐゴシック" panose="020B0600070205080204" pitchFamily="34" charset="-128"/>
              </a:rPr>
              <a:t>is similarly partitioned into five partitions each of size 80</a:t>
            </a:r>
          </a:p>
          <a:p>
            <a:pPr lvl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the first is used right away for probing, instead of being written out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Cost of 3(80 + 320) + 20 + 80 = 1,300 block transfers for</a:t>
            </a:r>
            <a:br>
              <a:rPr lang="en-US" altLang="en-US" sz="2000">
                <a:ea typeface="ＭＳ Ｐゴシック" panose="020B0600070205080204" pitchFamily="34" charset="-128"/>
              </a:rPr>
            </a:br>
            <a:r>
              <a:rPr lang="en-US" altLang="en-US" sz="2000">
                <a:ea typeface="ＭＳ Ｐゴシック" panose="020B0600070205080204" pitchFamily="34" charset="-128"/>
              </a:rPr>
              <a:t> hybrid hash join, instead of 1,500 with plain hash-join.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Hybrid hash-join most useful if </a:t>
            </a:r>
            <a:r>
              <a:rPr lang="en-US" altLang="en-US" sz="2000" i="1">
                <a:ea typeface="ＭＳ Ｐゴシック" panose="020B0600070205080204" pitchFamily="34" charset="-128"/>
              </a:rPr>
              <a:t>M</a:t>
            </a:r>
            <a:r>
              <a:rPr lang="en-US" altLang="en-US" sz="2000">
                <a:ea typeface="ＭＳ Ｐゴシック" panose="020B0600070205080204" pitchFamily="34" charset="-128"/>
              </a:rPr>
              <a:t> &gt;&gt; </a:t>
            </a:r>
          </a:p>
        </p:txBody>
      </p:sp>
      <p:graphicFrame>
        <p:nvGraphicFramePr>
          <p:cNvPr id="101380" name="Object 2">
            <a:extLst>
              <a:ext uri="{FF2B5EF4-FFF2-40B4-BE49-F238E27FC236}">
                <a16:creationId xmlns:a16="http://schemas.microsoft.com/office/drawing/2014/main" id="{31569932-30FD-0C36-E48C-D717673D1C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91150" y="5876925"/>
          <a:ext cx="506413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31613" imgH="342751" progId="Equation.3">
                  <p:embed/>
                </p:oleObj>
              </mc:Choice>
              <mc:Fallback>
                <p:oleObj name="Equation" r:id="rId3" imgW="431613" imgH="342751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5876925"/>
                        <a:ext cx="506413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>
            <a:extLst>
              <a:ext uri="{FF2B5EF4-FFF2-40B4-BE49-F238E27FC236}">
                <a16:creationId xmlns:a16="http://schemas.microsoft.com/office/drawing/2014/main" id="{A1E820A9-0B9F-5469-920E-CF0EF494C7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Complex Joins</a:t>
            </a:r>
          </a:p>
        </p:txBody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8DBB3814-F57B-0E76-2F22-AA7EE8B1F6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42963" y="1165225"/>
            <a:ext cx="8074025" cy="5116513"/>
          </a:xfrm>
        </p:spPr>
        <p:txBody>
          <a:bodyPr/>
          <a:lstStyle/>
          <a:p>
            <a:pPr>
              <a:tabLst>
                <a:tab pos="3030538" algn="ctr"/>
              </a:tabLst>
            </a:pPr>
            <a:r>
              <a:rPr lang="en-US" altLang="en-US" sz="2000">
                <a:ea typeface="ＭＳ Ｐゴシック" panose="020B0600070205080204" pitchFamily="34" charset="-128"/>
              </a:rPr>
              <a:t>Join with a conjunctive condition:</a:t>
            </a:r>
          </a:p>
          <a:p>
            <a:pPr>
              <a:buFont typeface="Monotype Sorts" charset="2"/>
              <a:buNone/>
              <a:tabLst>
                <a:tab pos="3030538" algn="ctr"/>
              </a:tabLst>
            </a:pPr>
            <a:r>
              <a:rPr lang="en-US" altLang="en-US" sz="2000">
                <a:ea typeface="ＭＳ Ｐゴシック" panose="020B0600070205080204" pitchFamily="34" charset="-128"/>
              </a:rPr>
              <a:t>		</a:t>
            </a:r>
            <a:r>
              <a:rPr lang="en-US" altLang="en-US" sz="2000" i="1">
                <a:ea typeface="ＭＳ Ｐゴシック" panose="020B0600070205080204" pitchFamily="34" charset="-128"/>
              </a:rPr>
              <a:t> r     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sz="2400" baseline="-25000">
                <a:ea typeface="ＭＳ Ｐゴシック" panose="020B0600070205080204" pitchFamily="34" charset="-128"/>
                <a:sym typeface="Greek Symbols" pitchFamily="18" charset="2"/>
              </a:rPr>
              <a:t>1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 </a:t>
            </a:r>
            <a:r>
              <a:rPr lang="en-US" altLang="en-US" sz="2400" baseline="-25000">
                <a:ea typeface="ＭＳ Ｐゴシック" panose="020B0600070205080204" pitchFamily="34" charset="-128"/>
                <a:sym typeface="Greek Symbols" pitchFamily="18" charset="2"/>
              </a:rPr>
              <a:t> 2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...  </a:t>
            </a:r>
            <a:r>
              <a:rPr lang="en-US" altLang="en-US" sz="2400" i="1" baseline="-25000">
                <a:ea typeface="ＭＳ Ｐゴシック" panose="020B0600070205080204" pitchFamily="34" charset="-128"/>
                <a:sym typeface="Greek Symbols" pitchFamily="18" charset="2"/>
              </a:rPr>
              <a:t>n</a:t>
            </a:r>
            <a:r>
              <a:rPr lang="en-US" altLang="en-US" sz="2400" i="1">
                <a:ea typeface="ＭＳ Ｐゴシック" panose="020B0600070205080204" pitchFamily="34" charset="-128"/>
                <a:sym typeface="Greek Symbols" pitchFamily="18" charset="2"/>
              </a:rPr>
              <a:t> s </a:t>
            </a:r>
            <a:endParaRPr lang="en-US" altLang="en-US" sz="2000" baseline="-25000">
              <a:ea typeface="ＭＳ Ｐゴシック" panose="020B0600070205080204" pitchFamily="34" charset="-128"/>
              <a:sym typeface="Greek Symbols" pitchFamily="18" charset="2"/>
            </a:endParaRPr>
          </a:p>
          <a:p>
            <a:pPr lvl="1">
              <a:tabLst>
                <a:tab pos="3030538" algn="ctr"/>
              </a:tabLst>
            </a:pP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Either use nested loops/block nested loops, or</a:t>
            </a:r>
          </a:p>
          <a:p>
            <a:pPr lvl="1">
              <a:tabLst>
                <a:tab pos="3030538" algn="ctr"/>
              </a:tabLst>
            </a:pP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Compute the result of one of the simpler joins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r   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sz="2400" i="1" baseline="-25000">
                <a:ea typeface="ＭＳ Ｐゴシック" panose="020B0600070205080204" pitchFamily="34" charset="-128"/>
                <a:sym typeface="Greek Symbols" pitchFamily="18" charset="2"/>
              </a:rPr>
              <a:t>i</a:t>
            </a:r>
            <a:r>
              <a:rPr lang="en-US" altLang="en-US" sz="1600" i="1">
                <a:ea typeface="ＭＳ Ｐゴシック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Greek Symbols" pitchFamily="18" charset="2"/>
              </a:rPr>
              <a:t>s</a:t>
            </a:r>
            <a:endParaRPr lang="en-US" altLang="en-US" sz="2000">
              <a:ea typeface="ＭＳ Ｐゴシック" panose="020B0600070205080204" pitchFamily="34" charset="-128"/>
              <a:sym typeface="Greek Symbols" pitchFamily="18" charset="2"/>
            </a:endParaRPr>
          </a:p>
          <a:p>
            <a:pPr lvl="2">
              <a:tabLst>
                <a:tab pos="3030538" algn="ctr"/>
              </a:tabLst>
            </a:pP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final result comprises those tuples in the intermediate result that satisfy the remaining conditions</a:t>
            </a:r>
          </a:p>
          <a:p>
            <a:pPr lvl="1">
              <a:buFont typeface="Monotype Sorts" charset="2"/>
              <a:buNone/>
              <a:tabLst>
                <a:tab pos="3030538" algn="ctr"/>
              </a:tabLst>
            </a:pPr>
            <a:r>
              <a:rPr lang="en-US" altLang="en-US" sz="1600" baseline="-25000">
                <a:ea typeface="ＭＳ Ｐゴシック" panose="020B0600070205080204" pitchFamily="34" charset="-128"/>
                <a:sym typeface="Greek Symbols" pitchFamily="18" charset="2"/>
              </a:rPr>
              <a:t>	</a:t>
            </a:r>
            <a:r>
              <a:rPr lang="en-US" altLang="en-US" sz="2000" baseline="-25000">
                <a:ea typeface="ＭＳ Ｐゴシック" panose="020B0600070205080204" pitchFamily="34" charset="-128"/>
                <a:sym typeface="Greek Symbols" pitchFamily="18" charset="2"/>
              </a:rPr>
              <a:t>	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sz="2000" baseline="-25000">
                <a:ea typeface="ＭＳ Ｐゴシック" panose="020B0600070205080204" pitchFamily="34" charset="-128"/>
                <a:sym typeface="Greek Symbols" pitchFamily="18" charset="2"/>
              </a:rPr>
              <a:t>1</a:t>
            </a:r>
            <a:r>
              <a:rPr lang="en-US" altLang="en-US" sz="1400" i="1" baseline="-25000">
                <a:ea typeface="ＭＳ Ｐゴシック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anose="05050102010706020507" pitchFamily="18" charset="2"/>
              </a:rPr>
              <a:t> . . . 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Greek Symbols" pitchFamily="18" charset="2"/>
              </a:rPr>
              <a:t>i </a:t>
            </a:r>
            <a:r>
              <a:rPr lang="en-US" altLang="en-US" sz="2000" baseline="-25000">
                <a:ea typeface="ＭＳ Ｐゴシック" panose="020B0600070205080204" pitchFamily="34" charset="-128"/>
                <a:sym typeface="Greek Symbols" pitchFamily="18" charset="2"/>
              </a:rPr>
              <a:t>–1</a:t>
            </a:r>
            <a:r>
              <a:rPr lang="en-US" altLang="en-US" sz="1400">
                <a:ea typeface="ＭＳ Ｐゴシック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anose="05050102010706020507" pitchFamily="18" charset="2"/>
              </a:rPr>
              <a:t>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Greek Symbols" pitchFamily="18" charset="2"/>
              </a:rPr>
              <a:t>i </a:t>
            </a:r>
            <a:r>
              <a:rPr lang="en-US" altLang="en-US" sz="2000" baseline="-25000">
                <a:ea typeface="ＭＳ Ｐゴシック" panose="020B0600070205080204" pitchFamily="34" charset="-128"/>
                <a:sym typeface="Greek Symbols" pitchFamily="18" charset="2"/>
              </a:rPr>
              <a:t>+1</a:t>
            </a:r>
            <a:r>
              <a:rPr lang="en-US" altLang="en-US" sz="1400">
                <a:ea typeface="ＭＳ Ｐゴシック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anose="05050102010706020507" pitchFamily="18" charset="2"/>
              </a:rPr>
              <a:t> . . . 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i="1" baseline="-25000">
                <a:ea typeface="ＭＳ Ｐゴシック" panose="020B0600070205080204" pitchFamily="34" charset="-128"/>
                <a:sym typeface="Greek Symbols" pitchFamily="18" charset="2"/>
              </a:rPr>
              <a:t>n</a:t>
            </a:r>
            <a:endParaRPr lang="en-US" altLang="en-US" sz="2400">
              <a:ea typeface="ＭＳ Ｐゴシック" panose="020B0600070205080204" pitchFamily="34" charset="-128"/>
              <a:sym typeface="Greek Symbols" pitchFamily="18" charset="2"/>
            </a:endParaRPr>
          </a:p>
          <a:p>
            <a:pPr>
              <a:tabLst>
                <a:tab pos="3030538" algn="ctr"/>
              </a:tabLst>
            </a:pP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Join with a disjunctive condition</a:t>
            </a:r>
            <a:r>
              <a:rPr lang="en-US" altLang="en-US" sz="2000" i="1">
                <a:ea typeface="ＭＳ Ｐゴシック" panose="020B0600070205080204" pitchFamily="34" charset="-128"/>
                <a:sym typeface="Greek Symbols" pitchFamily="18" charset="2"/>
              </a:rPr>
              <a:t> </a:t>
            </a:r>
          </a:p>
          <a:p>
            <a:pPr lvl="1">
              <a:buFont typeface="Monotype Sorts" charset="2"/>
              <a:buNone/>
              <a:tabLst>
                <a:tab pos="3030538" algn="ctr"/>
              </a:tabLst>
            </a:pPr>
            <a:r>
              <a:rPr lang="en-US" altLang="en-US" sz="1600" i="1" baseline="-25000">
                <a:ea typeface="ＭＳ Ｐゴシック" panose="020B0600070205080204" pitchFamily="34" charset="-128"/>
                <a:sym typeface="Greek Symbols" pitchFamily="18" charset="2"/>
              </a:rPr>
              <a:t>		</a:t>
            </a:r>
            <a:r>
              <a:rPr lang="en-US" altLang="en-US" i="1" baseline="-25000">
                <a:ea typeface="ＭＳ Ｐゴシック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</a:rPr>
              <a:t>r </a:t>
            </a:r>
            <a:r>
              <a:rPr lang="en-US" altLang="en-US" sz="2400" i="1">
                <a:ea typeface="ＭＳ Ｐゴシック" panose="020B0600070205080204" pitchFamily="34" charset="-128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</a:rPr>
              <a:t>    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sz="2400" baseline="-25000">
                <a:ea typeface="ＭＳ Ｐゴシック" panose="020B0600070205080204" pitchFamily="34" charset="-128"/>
                <a:sym typeface="Greek Symbols" pitchFamily="18" charset="2"/>
              </a:rPr>
              <a:t>1 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 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sz="2400" baseline="-25000">
                <a:ea typeface="ＭＳ Ｐゴシック" panose="020B0600070205080204" pitchFamily="34" charset="-128"/>
                <a:sym typeface="Greek Symbols" pitchFamily="18" charset="2"/>
              </a:rPr>
              <a:t>2 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...  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Greek Symbols" pitchFamily="18" charset="2"/>
              </a:rPr>
              <a:t>n</a:t>
            </a:r>
            <a:r>
              <a:rPr lang="en-US" altLang="en-US" sz="1600" i="1" baseline="-25000">
                <a:ea typeface="ＭＳ Ｐゴシック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Greek Symbols" pitchFamily="18" charset="2"/>
              </a:rPr>
              <a:t>s</a:t>
            </a:r>
            <a:r>
              <a:rPr lang="en-US" altLang="en-US" sz="2400" i="1">
                <a:ea typeface="ＭＳ Ｐゴシック" panose="020B0600070205080204" pitchFamily="34" charset="-128"/>
                <a:sym typeface="Greek Symbols" pitchFamily="18" charset="2"/>
              </a:rPr>
              <a:t> </a:t>
            </a:r>
            <a:endParaRPr lang="en-US" altLang="en-US" sz="2400">
              <a:ea typeface="ＭＳ Ｐゴシック" panose="020B0600070205080204" pitchFamily="34" charset="-128"/>
              <a:sym typeface="Greek Symbols" pitchFamily="18" charset="2"/>
            </a:endParaRPr>
          </a:p>
          <a:p>
            <a:pPr lvl="1">
              <a:tabLst>
                <a:tab pos="3030538" algn="ctr"/>
              </a:tabLst>
            </a:pP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Either use nested loops/block nested loops, or</a:t>
            </a:r>
          </a:p>
          <a:p>
            <a:pPr lvl="1">
              <a:tabLst>
                <a:tab pos="3030538" algn="ctr"/>
              </a:tabLst>
            </a:pP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	Compute as the union of the records in individual joins </a:t>
            </a:r>
            <a:r>
              <a:rPr lang="en-US" altLang="en-US" sz="2000" i="1">
                <a:ea typeface="ＭＳ Ｐゴシック" panose="020B0600070205080204" pitchFamily="34" charset="-128"/>
              </a:rPr>
              <a:t>r      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i="1" baseline="-25000">
                <a:ea typeface="ＭＳ Ｐゴシック" panose="020B0600070205080204" pitchFamily="34" charset="-128"/>
                <a:sym typeface="Greek Symbols" pitchFamily="18" charset="2"/>
              </a:rPr>
              <a:t> i</a:t>
            </a:r>
            <a:r>
              <a:rPr lang="en-US" altLang="en-US" sz="1600" i="1">
                <a:ea typeface="ＭＳ Ｐゴシック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Greek Symbols" pitchFamily="18" charset="2"/>
              </a:rPr>
              <a:t>s:</a:t>
            </a:r>
          </a:p>
          <a:p>
            <a:pPr lvl="1">
              <a:buFont typeface="Monotype Sorts" charset="2"/>
              <a:buNone/>
              <a:tabLst>
                <a:tab pos="3030538" algn="ctr"/>
              </a:tabLst>
            </a:pPr>
            <a:r>
              <a:rPr lang="en-US" altLang="en-US" sz="2000" i="1">
                <a:ea typeface="ＭＳ Ｐゴシック" panose="020B0600070205080204" pitchFamily="34" charset="-128"/>
                <a:sym typeface="Greek Symbols" pitchFamily="18" charset="2"/>
              </a:rPr>
              <a:t>		</a:t>
            </a: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r      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baseline="-25000">
                <a:ea typeface="ＭＳ Ｐゴシック" panose="020B0600070205080204" pitchFamily="34" charset="-128"/>
                <a:sym typeface="Greek Symbols" pitchFamily="18" charset="2"/>
              </a:rPr>
              <a:t>1</a:t>
            </a:r>
            <a:r>
              <a:rPr lang="en-US" altLang="en-US" sz="1600" baseline="-25000">
                <a:ea typeface="ＭＳ Ｐゴシック" panose="020B0600070205080204" pitchFamily="34" charset="-128"/>
                <a:sym typeface="Greek Symbols" pitchFamily="18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Greek Symbols" pitchFamily="18" charset="2"/>
              </a:rPr>
              <a:t>s</a:t>
            </a: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 (</a:t>
            </a:r>
            <a:r>
              <a:rPr lang="en-US" altLang="en-US" sz="2000" i="1">
                <a:ea typeface="ＭＳ Ｐゴシック" panose="020B0600070205080204" pitchFamily="34" charset="-128"/>
              </a:rPr>
              <a:t>r     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baseline="-25000">
                <a:ea typeface="ＭＳ Ｐゴシック" panose="020B0600070205080204" pitchFamily="34" charset="-128"/>
                <a:sym typeface="Greek Symbols" pitchFamily="18" charset="2"/>
              </a:rPr>
              <a:t>2</a:t>
            </a:r>
            <a:r>
              <a:rPr lang="en-US" altLang="en-US" sz="1600" baseline="-25000">
                <a:ea typeface="ＭＳ Ｐゴシック" panose="020B0600070205080204" pitchFamily="34" charset="-128"/>
                <a:sym typeface="Greek Symbols" pitchFamily="18" charset="2"/>
              </a:rPr>
              <a:t>  </a:t>
            </a:r>
            <a:r>
              <a:rPr lang="en-US" altLang="en-US" sz="2000" i="1">
                <a:ea typeface="ＭＳ Ｐゴシック" panose="020B0600070205080204" pitchFamily="34" charset="-128"/>
                <a:sym typeface="Greek Symbols" pitchFamily="18" charset="2"/>
              </a:rPr>
              <a:t>s)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 . . .  (</a:t>
            </a:r>
            <a:r>
              <a:rPr lang="en-US" altLang="en-US" sz="2000" i="1">
                <a:ea typeface="ＭＳ Ｐゴシック" panose="020B0600070205080204" pitchFamily="34" charset="-128"/>
              </a:rPr>
              <a:t>r     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</a:t>
            </a:r>
            <a:r>
              <a:rPr lang="en-US" altLang="en-US" i="1" baseline="-25000">
                <a:ea typeface="ＭＳ Ｐゴシック" panose="020B0600070205080204" pitchFamily="34" charset="-128"/>
                <a:sym typeface="Greek Symbols" pitchFamily="18" charset="2"/>
              </a:rPr>
              <a:t>n</a:t>
            </a:r>
            <a:r>
              <a:rPr lang="en-US" altLang="en-US" sz="1600" baseline="-25000">
                <a:ea typeface="ＭＳ Ｐゴシック" panose="020B0600070205080204" pitchFamily="34" charset="-128"/>
                <a:sym typeface="Greek Symbols" pitchFamily="18" charset="2"/>
              </a:rPr>
              <a:t>  </a:t>
            </a:r>
            <a:r>
              <a:rPr lang="en-US" altLang="en-US" sz="2000" i="1">
                <a:ea typeface="ＭＳ Ｐゴシック" panose="020B0600070205080204" pitchFamily="34" charset="-128"/>
                <a:sym typeface="Greek Symbols" pitchFamily="18" charset="2"/>
              </a:rPr>
              <a:t>s) </a:t>
            </a:r>
            <a:endParaRPr lang="en-US" altLang="en-US" sz="2000">
              <a:ea typeface="ＭＳ Ｐゴシック" panose="020B0600070205080204" pitchFamily="34" charset="-128"/>
              <a:sym typeface="Greek Symbols" pitchFamily="18" charset="2"/>
            </a:endParaRPr>
          </a:p>
          <a:p>
            <a:pPr lvl="1">
              <a:buFont typeface="Monotype Sorts" charset="2"/>
              <a:buNone/>
              <a:tabLst>
                <a:tab pos="3030538" algn="ctr"/>
              </a:tabLst>
            </a:pPr>
            <a:endParaRPr lang="en-US" altLang="en-US" sz="1600" i="1" baseline="-25000">
              <a:ea typeface="ＭＳ Ｐゴシック" panose="020B0600070205080204" pitchFamily="34" charset="-128"/>
              <a:sym typeface="Greek Symbols" pitchFamily="18" charset="2"/>
            </a:endParaRPr>
          </a:p>
        </p:txBody>
      </p:sp>
      <p:sp>
        <p:nvSpPr>
          <p:cNvPr id="103428" name="AutoShape 4">
            <a:extLst>
              <a:ext uri="{FF2B5EF4-FFF2-40B4-BE49-F238E27FC236}">
                <a16:creationId xmlns:a16="http://schemas.microsoft.com/office/drawing/2014/main" id="{94CC2670-195B-C61A-1364-33EB2AFC5942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094038" y="1743075"/>
            <a:ext cx="188912" cy="173038"/>
          </a:xfrm>
          <a:prstGeom prst="flowChartCollat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/>
          </a:p>
        </p:txBody>
      </p:sp>
      <p:sp>
        <p:nvSpPr>
          <p:cNvPr id="103429" name="AutoShape 5">
            <a:extLst>
              <a:ext uri="{FF2B5EF4-FFF2-40B4-BE49-F238E27FC236}">
                <a16:creationId xmlns:a16="http://schemas.microsoft.com/office/drawing/2014/main" id="{09FD37CE-4A6D-2F31-4E31-DD4F1AA50F7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032626" y="2613025"/>
            <a:ext cx="188912" cy="173037"/>
          </a:xfrm>
          <a:prstGeom prst="flowChartCollat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/>
          </a:p>
        </p:txBody>
      </p:sp>
      <p:sp>
        <p:nvSpPr>
          <p:cNvPr id="103430" name="AutoShape 6">
            <a:extLst>
              <a:ext uri="{FF2B5EF4-FFF2-40B4-BE49-F238E27FC236}">
                <a16:creationId xmlns:a16="http://schemas.microsoft.com/office/drawing/2014/main" id="{774B8FD8-F898-2F48-D25D-8E8AF650440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397500" y="5932488"/>
            <a:ext cx="188913" cy="173037"/>
          </a:xfrm>
          <a:prstGeom prst="flowChartCollat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/>
          </a:p>
        </p:txBody>
      </p:sp>
      <p:sp>
        <p:nvSpPr>
          <p:cNvPr id="103431" name="AutoShape 7">
            <a:extLst>
              <a:ext uri="{FF2B5EF4-FFF2-40B4-BE49-F238E27FC236}">
                <a16:creationId xmlns:a16="http://schemas.microsoft.com/office/drawing/2014/main" id="{D5F9D020-A0DF-04CB-E00B-95F4623E585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179762" y="4665663"/>
            <a:ext cx="188913" cy="173038"/>
          </a:xfrm>
          <a:prstGeom prst="flowChartCollat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/>
          </a:p>
        </p:txBody>
      </p:sp>
      <p:sp>
        <p:nvSpPr>
          <p:cNvPr id="103432" name="AutoShape 8">
            <a:extLst>
              <a:ext uri="{FF2B5EF4-FFF2-40B4-BE49-F238E27FC236}">
                <a16:creationId xmlns:a16="http://schemas.microsoft.com/office/drawing/2014/main" id="{0F90B171-C4B3-4524-CD5E-2D63355AE6E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109787" y="5910263"/>
            <a:ext cx="188913" cy="173038"/>
          </a:xfrm>
          <a:prstGeom prst="flowChartCollat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/>
          </a:p>
        </p:txBody>
      </p:sp>
      <p:sp>
        <p:nvSpPr>
          <p:cNvPr id="103433" name="AutoShape 9">
            <a:extLst>
              <a:ext uri="{FF2B5EF4-FFF2-40B4-BE49-F238E27FC236}">
                <a16:creationId xmlns:a16="http://schemas.microsoft.com/office/drawing/2014/main" id="{2A8F674D-7340-4E53-6638-0AB3723846AF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070851" y="5492750"/>
            <a:ext cx="188912" cy="173037"/>
          </a:xfrm>
          <a:prstGeom prst="flowChartCollat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/>
          </a:p>
        </p:txBody>
      </p:sp>
      <p:sp>
        <p:nvSpPr>
          <p:cNvPr id="103434" name="AutoShape 10">
            <a:extLst>
              <a:ext uri="{FF2B5EF4-FFF2-40B4-BE49-F238E27FC236}">
                <a16:creationId xmlns:a16="http://schemas.microsoft.com/office/drawing/2014/main" id="{C685C5C9-FBE3-05FD-7B9F-0A73574A864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425825" y="5913438"/>
            <a:ext cx="188913" cy="173037"/>
          </a:xfrm>
          <a:prstGeom prst="flowChartCollat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>
            <a:extLst>
              <a:ext uri="{FF2B5EF4-FFF2-40B4-BE49-F238E27FC236}">
                <a16:creationId xmlns:a16="http://schemas.microsoft.com/office/drawing/2014/main" id="{E7EAC4CB-D08F-2734-5FC1-554FD4A586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Other Operations</a:t>
            </a:r>
          </a:p>
        </p:txBody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3E327832-74A3-B947-8F47-EB9B2F1311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42963" y="1165225"/>
            <a:ext cx="7899400" cy="4138613"/>
          </a:xfrm>
        </p:spPr>
        <p:txBody>
          <a:bodyPr/>
          <a:lstStyle/>
          <a:p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Duplicate elimination</a:t>
            </a:r>
            <a:r>
              <a:rPr lang="en-US" altLang="en-US" sz="2000" b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can be implemented via hashing or sorting.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On sorting duplicates will come adjacent to each other, and all but one set of duplicates can be deleted.  </a:t>
            </a:r>
          </a:p>
          <a:p>
            <a:pPr lvl="1"/>
            <a:r>
              <a:rPr lang="en-US" altLang="en-US" sz="2000" i="1">
                <a:ea typeface="ＭＳ Ｐゴシック" panose="020B0600070205080204" pitchFamily="34" charset="-128"/>
              </a:rPr>
              <a:t>Optimization: </a:t>
            </a:r>
            <a:r>
              <a:rPr lang="en-US" altLang="en-US" sz="2000">
                <a:ea typeface="ＭＳ Ｐゴシック" panose="020B0600070205080204" pitchFamily="34" charset="-128"/>
              </a:rPr>
              <a:t>duplicates can be deleted during run generation as well as at intermediate merge steps in external sort-merge.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Hashing is similar – duplicates will come into the same bucket.</a:t>
            </a:r>
          </a:p>
          <a:p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Projection</a:t>
            </a:r>
            <a:r>
              <a:rPr lang="en-US" altLang="en-US" sz="2000" b="1">
                <a:ea typeface="ＭＳ Ｐゴシック" panose="020B0600070205080204" pitchFamily="34" charset="-128"/>
              </a:rPr>
              <a:t>: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perform projection on each tuple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followed by duplicate elimination.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What if the projection list includes a key attribute of the relation?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>
            <a:extLst>
              <a:ext uri="{FF2B5EF4-FFF2-40B4-BE49-F238E27FC236}">
                <a16:creationId xmlns:a16="http://schemas.microsoft.com/office/drawing/2014/main" id="{2CF2F141-BFEF-DBA9-C0D8-3355548F0E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Other Operations : Aggregation</a:t>
            </a:r>
          </a:p>
        </p:txBody>
      </p:sp>
      <p:sp>
        <p:nvSpPr>
          <p:cNvPr id="351235" name="Rectangle 3">
            <a:extLst>
              <a:ext uri="{FF2B5EF4-FFF2-40B4-BE49-F238E27FC236}">
                <a16:creationId xmlns:a16="http://schemas.microsoft.com/office/drawing/2014/main" id="{1D656A8B-FF68-E868-01F3-A2AC6B9408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31825" y="1093788"/>
            <a:ext cx="8072438" cy="5148262"/>
          </a:xfrm>
        </p:spPr>
        <p:txBody>
          <a:bodyPr/>
          <a:lstStyle/>
          <a:p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Aggregation</a:t>
            </a:r>
            <a:r>
              <a:rPr lang="en-US" altLang="en-US" sz="2000">
                <a:ea typeface="ＭＳ Ｐゴシック" panose="020B0600070205080204" pitchFamily="34" charset="-128"/>
              </a:rPr>
              <a:t> can be implemented in a manner similar to duplicate elimination.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Sorting or hashing can be used to bring tuples in the same group together, and then the aggregate functions can be applied on each group.</a:t>
            </a:r>
            <a:r>
              <a:rPr lang="en-US" altLang="en-US" sz="2000" b="1">
                <a:ea typeface="ＭＳ Ｐゴシック" panose="020B0600070205080204" pitchFamily="34" charset="-128"/>
              </a:rPr>
              <a:t> </a:t>
            </a:r>
          </a:p>
          <a:p>
            <a:pPr lvl="1"/>
            <a:r>
              <a:rPr lang="en-US" altLang="en-US" sz="2000" i="1">
                <a:ea typeface="ＭＳ Ｐゴシック" panose="020B0600070205080204" pitchFamily="34" charset="-128"/>
              </a:rPr>
              <a:t>Optimization: </a:t>
            </a:r>
            <a:r>
              <a:rPr lang="en-US" altLang="en-US" sz="2000">
                <a:ea typeface="ＭＳ Ｐゴシック" panose="020B0600070205080204" pitchFamily="34" charset="-128"/>
              </a:rPr>
              <a:t>combine tuples in the same group during run generation and intermediate merges, by computing partial aggregate values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For count, min, max, sum: keep aggregate values on tuples found so far in the group.  </a:t>
            </a:r>
          </a:p>
          <a:p>
            <a:pPr lvl="3"/>
            <a:r>
              <a:rPr lang="en-US" altLang="en-US" sz="2000">
                <a:ea typeface="ＭＳ Ｐゴシック" panose="020B0600070205080204" pitchFamily="34" charset="-128"/>
              </a:rPr>
              <a:t>When combining partial aggregate for count, add up the aggregates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For avg, keep sum and count, and divide sum by count at the end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One tuple per group; can use a hash or sorted tree structure.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1235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>
            <a:extLst>
              <a:ext uri="{FF2B5EF4-FFF2-40B4-BE49-F238E27FC236}">
                <a16:creationId xmlns:a16="http://schemas.microsoft.com/office/drawing/2014/main" id="{0ADA23BA-A82D-630A-18A2-23B11EA721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Other Operations : Set Operations</a:t>
            </a:r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5D45DAB0-9E86-F93F-D806-03817E9C7F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28650" y="1165225"/>
            <a:ext cx="8101013" cy="51911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b="1">
                <a:ea typeface="ＭＳ Ｐゴシック" panose="020B0600070205080204" pitchFamily="34" charset="-128"/>
              </a:rPr>
              <a:t>Set operations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,  and ):  can either use variant of merge-join after sorting, or variant of hash-join.</a:t>
            </a:r>
            <a:endParaRPr lang="en-US" altLang="en-US" sz="2000" b="1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Set operations using hashing:</a:t>
            </a:r>
          </a:p>
          <a:p>
            <a:pPr marL="800100" lvl="1" indent="-342900">
              <a:lnSpc>
                <a:spcPct val="90000"/>
              </a:lnSpc>
              <a:buFont typeface="Monotype Sorts" charset="2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</a:rPr>
              <a:t>Partition both relations using the same hash function</a:t>
            </a:r>
          </a:p>
          <a:p>
            <a:pPr marL="800100" lvl="1" indent="-342900">
              <a:lnSpc>
                <a:spcPct val="90000"/>
              </a:lnSpc>
              <a:buFont typeface="Monotype Sorts" charset="2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</a:rPr>
              <a:t>Process each partition </a:t>
            </a:r>
            <a:r>
              <a:rPr lang="en-US" altLang="en-US" sz="2000" i="1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as follows.  </a:t>
            </a:r>
          </a:p>
          <a:p>
            <a:pPr marL="1200150" lvl="2" indent="-342900">
              <a:lnSpc>
                <a:spcPct val="90000"/>
              </a:lnSpc>
              <a:buFont typeface="Monotype Sorts" charset="2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</a:rPr>
              <a:t>Using a different hashing function, build an in-memory hash index on </a:t>
            </a:r>
            <a:r>
              <a:rPr lang="en-US" altLang="en-US" sz="2000" i="1">
                <a:ea typeface="ＭＳ Ｐゴシック" panose="020B0600070205080204" pitchFamily="34" charset="-128"/>
              </a:rPr>
              <a:t>r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.</a:t>
            </a:r>
          </a:p>
          <a:p>
            <a:pPr marL="1200150" lvl="2" indent="-342900">
              <a:lnSpc>
                <a:spcPct val="90000"/>
              </a:lnSpc>
              <a:buFont typeface="Monotype Sorts" charset="2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</a:rPr>
              <a:t>Process 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as follows</a:t>
            </a:r>
          </a:p>
          <a:p>
            <a:pPr marL="1543050" lvl="3" indent="-342900">
              <a:lnSpc>
                <a:spcPct val="90000"/>
              </a:lnSpc>
              <a:buFont typeface="Monotype Sorts" charset="2"/>
              <a:buChar char="l"/>
            </a:pPr>
            <a:r>
              <a:rPr lang="en-US" altLang="en-US" sz="2000" i="1">
                <a:ea typeface="ＭＳ Ｐゴシック" panose="020B0600070205080204" pitchFamily="34" charset="-128"/>
              </a:rPr>
              <a:t>r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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:  </a:t>
            </a:r>
          </a:p>
          <a:p>
            <a:pPr marL="1885950" lvl="4" indent="-342900">
              <a:lnSpc>
                <a:spcPct val="90000"/>
              </a:lnSpc>
              <a:buFont typeface="Monotype Sorts" charset="2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Add tuples in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to the hash index of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if they are not already in it.  </a:t>
            </a:r>
          </a:p>
          <a:p>
            <a:pPr marL="1885950" lvl="4" indent="-342900">
              <a:lnSpc>
                <a:spcPct val="90000"/>
              </a:lnSpc>
              <a:buFont typeface="Monotype Sorts" charset="2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At end of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add the tuples in the hash index to the result.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>
            <a:extLst>
              <a:ext uri="{FF2B5EF4-FFF2-40B4-BE49-F238E27FC236}">
                <a16:creationId xmlns:a16="http://schemas.microsoft.com/office/drawing/2014/main" id="{843024B3-099B-4233-E0C4-73D0E9B6A6F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Other Operations : Set Operations</a:t>
            </a:r>
          </a:p>
        </p:txBody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0DED079C-1627-BF57-F4BD-1967301735C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42963" y="1165225"/>
            <a:ext cx="7551737" cy="5191125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Set operations using hashing:</a:t>
            </a:r>
          </a:p>
          <a:p>
            <a:pPr marL="800100" lvl="1" indent="-342900">
              <a:buFont typeface="Monotype Sorts" charset="2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</a:rPr>
              <a:t>as before partition </a:t>
            </a:r>
            <a:r>
              <a:rPr lang="en-US" altLang="en-US" sz="2000" i="1">
                <a:ea typeface="ＭＳ Ｐゴシック" panose="020B0600070205080204" pitchFamily="34" charset="-128"/>
              </a:rPr>
              <a:t>r</a:t>
            </a:r>
            <a:r>
              <a:rPr lang="en-US" altLang="en-US" sz="2000">
                <a:ea typeface="ＭＳ Ｐゴシック" panose="020B0600070205080204" pitchFamily="34" charset="-128"/>
              </a:rPr>
              <a:t> and </a:t>
            </a:r>
            <a:r>
              <a:rPr lang="en-US" altLang="en-US" sz="2000" i="1">
                <a:ea typeface="ＭＳ Ｐゴシック" panose="020B0600070205080204" pitchFamily="34" charset="-128"/>
              </a:rPr>
              <a:t>s, </a:t>
            </a:r>
          </a:p>
          <a:p>
            <a:pPr marL="800100" lvl="1" indent="-342900">
              <a:buFont typeface="Monotype Sorts" charset="2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</a:rPr>
              <a:t>as before, process each partition </a:t>
            </a:r>
            <a:r>
              <a:rPr lang="en-US" altLang="en-US" sz="2000" i="1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as follows</a:t>
            </a:r>
            <a:endParaRPr lang="en-US" altLang="en-US" sz="2000" i="1">
              <a:ea typeface="ＭＳ Ｐゴシック" panose="020B0600070205080204" pitchFamily="34" charset="-128"/>
            </a:endParaRPr>
          </a:p>
          <a:p>
            <a:pPr marL="1200150" lvl="2" indent="-342900">
              <a:buFont typeface="Monotype Sorts" charset="2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</a:rPr>
              <a:t>build a hash index on </a:t>
            </a:r>
            <a:r>
              <a:rPr lang="en-US" altLang="en-US" sz="2000" i="1">
                <a:ea typeface="ＭＳ Ｐゴシック" panose="020B0600070205080204" pitchFamily="34" charset="-128"/>
              </a:rPr>
              <a:t>r</a:t>
            </a:r>
            <a:r>
              <a:rPr lang="en-US" altLang="en-US" sz="2400" i="1" baseline="-25000">
                <a:ea typeface="ＭＳ Ｐゴシック" panose="020B0600070205080204" pitchFamily="34" charset="-128"/>
              </a:rPr>
              <a:t>i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marL="1200150" lvl="2" indent="-342900">
              <a:buFont typeface="Monotype Sorts" charset="2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</a:rPr>
              <a:t>Process s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</a:rPr>
              <a:t> as follows</a:t>
            </a:r>
          </a:p>
          <a:p>
            <a:pPr marL="1543050" lvl="3" indent="-342900">
              <a:buFont typeface="Monotype Sorts" charset="2"/>
              <a:buChar char="l"/>
            </a:pP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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: </a:t>
            </a:r>
          </a:p>
          <a:p>
            <a:pPr marL="1885950" lvl="4" indent="-342900">
              <a:buFont typeface="Monotype Sorts" charset="2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output tuples in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to the result if they are already in the hash index of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.</a:t>
            </a:r>
          </a:p>
          <a:p>
            <a:pPr marL="1543050" lvl="3" indent="-342900">
              <a:buFont typeface="Monotype Sorts" charset="2"/>
              <a:buChar char="l"/>
            </a:pP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–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s: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</a:t>
            </a:r>
          </a:p>
          <a:p>
            <a:pPr marL="1885950" lvl="4" indent="-342900">
              <a:buFont typeface="Monotype Sorts" charset="2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for each tuple in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,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if it is in the hash index of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, delete it from the index. </a:t>
            </a:r>
          </a:p>
          <a:p>
            <a:pPr marL="1885950" lvl="4" indent="-342900">
              <a:buFont typeface="Monotype Sorts" charset="2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At end of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add remaining tuples in the hash index to the result. 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>
            <a:extLst>
              <a:ext uri="{FF2B5EF4-FFF2-40B4-BE49-F238E27FC236}">
                <a16:creationId xmlns:a16="http://schemas.microsoft.com/office/drawing/2014/main" id="{80ADC536-24C7-A5A4-9267-A9B93E44C9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Other Operations : Outer Join</a:t>
            </a:r>
          </a:p>
        </p:txBody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EB4F9D04-BDB9-E489-10A4-5DA6EE6851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14388" y="1093788"/>
            <a:ext cx="7934325" cy="4903787"/>
          </a:xfrm>
        </p:spPr>
        <p:txBody>
          <a:bodyPr/>
          <a:lstStyle/>
          <a:p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Outer join</a:t>
            </a:r>
            <a:r>
              <a:rPr lang="en-US" altLang="en-US" sz="2000" b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can be computed either as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 join followed by addition of null-padded non-participating tuples or,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by modifying the join algorithms.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Modifying </a:t>
            </a:r>
            <a:r>
              <a:rPr lang="en-US" altLang="en-US" sz="2000" b="1">
                <a:ea typeface="ＭＳ Ｐゴシック" panose="020B0600070205080204" pitchFamily="34" charset="-128"/>
              </a:rPr>
              <a:t>merge join </a:t>
            </a:r>
            <a:r>
              <a:rPr lang="en-US" altLang="en-US" sz="2000">
                <a:ea typeface="ＭＳ Ｐゴシック" panose="020B0600070205080204" pitchFamily="34" charset="-128"/>
              </a:rPr>
              <a:t>to compute </a:t>
            </a:r>
            <a:r>
              <a:rPr lang="en-US" altLang="en-US" sz="2000" i="1">
                <a:ea typeface="ＭＳ Ｐゴシック" panose="020B0600070205080204" pitchFamily="34" charset="-128"/>
              </a:rPr>
              <a:t>r        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In </a:t>
            </a:r>
            <a:r>
              <a:rPr lang="en-US" altLang="en-US" sz="2000" i="1">
                <a:ea typeface="ＭＳ Ｐゴシック" panose="020B0600070205080204" pitchFamily="34" charset="-128"/>
              </a:rPr>
              <a:t>r        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, non participating tuples are those in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r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– 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Greek Symbols" pitchFamily="18" charset="2"/>
              </a:rPr>
              <a:t>R</a:t>
            </a: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Greek Symbols" pitchFamily="18" charset="2"/>
              </a:rPr>
              <a:t>r     s</a:t>
            </a:r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)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Greek Symbols" pitchFamily="18" charset="2"/>
              </a:rPr>
              <a:t>Modify merge-join to compute </a:t>
            </a:r>
            <a:r>
              <a:rPr lang="en-US" altLang="en-US" sz="2000" i="1">
                <a:ea typeface="ＭＳ Ｐゴシック" panose="020B0600070205080204" pitchFamily="34" charset="-128"/>
              </a:rPr>
              <a:t>r    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  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s:  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During merging, for every tuple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from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r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that does not match any tuple in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s,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output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t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padded with nulls.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Right outer-join and full outer-join can be computed similarly.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113668" name="Object 4">
            <a:extLst>
              <a:ext uri="{FF2B5EF4-FFF2-40B4-BE49-F238E27FC236}">
                <a16:creationId xmlns:a16="http://schemas.microsoft.com/office/drawing/2014/main" id="{6A150CD3-2FC9-5400-3EE6-3FCD7DC08E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79925" y="3235325"/>
          <a:ext cx="150813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334" imgH="291973" progId="Equation.3">
                  <p:embed/>
                </p:oleObj>
              </mc:Choice>
              <mc:Fallback>
                <p:oleObj name="Equation" r:id="rId2" imgW="152334" imgH="291973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9925" y="3235325"/>
                        <a:ext cx="150813" cy="290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669" name="AutoShape 7">
            <a:extLst>
              <a:ext uri="{FF2B5EF4-FFF2-40B4-BE49-F238E27FC236}">
                <a16:creationId xmlns:a16="http://schemas.microsoft.com/office/drawing/2014/main" id="{B4AE0689-EB67-D465-B49F-FD38C7EED963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908925" y="3170238"/>
            <a:ext cx="188913" cy="173037"/>
          </a:xfrm>
          <a:prstGeom prst="flowChartCollat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>
            <a:lvl1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5000"/>
              </a:spcBef>
              <a:buClr>
                <a:schemeClr val="folHlink"/>
              </a:buClr>
              <a:buSzPct val="80000"/>
              <a:buFont typeface="Monotype Sorts" charset="2"/>
              <a:buChar char="l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5000"/>
              </a:spcBef>
              <a:buClr>
                <a:srgbClr val="33CC33"/>
              </a:buClr>
              <a:buSzPct val="75000"/>
              <a:buFont typeface="Webdings" panose="05030102010509060703" pitchFamily="18" charset="2"/>
              <a:buChar char="4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5000"/>
              </a:spcBef>
              <a:buClr>
                <a:schemeClr val="hlink"/>
              </a:buClr>
              <a:buFont typeface="Times New Roman" panose="02020603050405020304" pitchFamily="18" charset="0"/>
              <a:buChar char="–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5000"/>
              </a:spcBef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5000"/>
              </a:spcBef>
              <a:spcAft>
                <a:spcPct val="0"/>
              </a:spcAft>
              <a:buClr>
                <a:schemeClr val="tx2"/>
              </a:buClr>
              <a:buSzPct val="75000"/>
              <a:buChar char="»"/>
              <a:defRPr kumimoji="1">
                <a:solidFill>
                  <a:schemeClr val="tx1"/>
                </a:solidFill>
                <a:latin typeface="Helvetica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kumimoji="0" lang="en-US" altLang="en-US"/>
          </a:p>
        </p:txBody>
      </p:sp>
      <p:grpSp>
        <p:nvGrpSpPr>
          <p:cNvPr id="113670" name="Group 16">
            <a:extLst>
              <a:ext uri="{FF2B5EF4-FFF2-40B4-BE49-F238E27FC236}">
                <a16:creationId xmlns:a16="http://schemas.microsoft.com/office/drawing/2014/main" id="{CF5EB39D-9017-3C23-C233-3299CA405BE4}"/>
              </a:ext>
            </a:extLst>
          </p:cNvPr>
          <p:cNvGrpSpPr>
            <a:grpSpLocks/>
          </p:cNvGrpSpPr>
          <p:nvPr/>
        </p:nvGrpSpPr>
        <p:grpSpPr bwMode="auto">
          <a:xfrm>
            <a:off x="2182813" y="3157538"/>
            <a:ext cx="414337" cy="209550"/>
            <a:chOff x="1253" y="1795"/>
            <a:chExt cx="261" cy="132"/>
          </a:xfrm>
        </p:grpSpPr>
        <p:sp>
          <p:nvSpPr>
            <p:cNvPr id="113679" name="AutoShape 9">
              <a:extLst>
                <a:ext uri="{FF2B5EF4-FFF2-40B4-BE49-F238E27FC236}">
                  <a16:creationId xmlns:a16="http://schemas.microsoft.com/office/drawing/2014/main" id="{BC31837F-8CDA-924D-519A-A99D3488B94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V="1">
              <a:off x="1382" y="1795"/>
              <a:ext cx="132" cy="132"/>
            </a:xfrm>
            <a:prstGeom prst="flowChartCollat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wrap="none" anchor="ctr"/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kumimoji="0" lang="en-US" altLang="en-US"/>
            </a:p>
          </p:txBody>
        </p:sp>
        <p:sp>
          <p:nvSpPr>
            <p:cNvPr id="113680" name="Line 10">
              <a:extLst>
                <a:ext uri="{FF2B5EF4-FFF2-40B4-BE49-F238E27FC236}">
                  <a16:creationId xmlns:a16="http://schemas.microsoft.com/office/drawing/2014/main" id="{D6FEEDA3-6C16-BE39-BB50-87A89A169F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56" y="1797"/>
              <a:ext cx="1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3681" name="Line 11">
              <a:extLst>
                <a:ext uri="{FF2B5EF4-FFF2-40B4-BE49-F238E27FC236}">
                  <a16:creationId xmlns:a16="http://schemas.microsoft.com/office/drawing/2014/main" id="{F24179AE-D1A9-8AE1-E2D1-41EB254870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53" y="1920"/>
              <a:ext cx="1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13671" name="Group 17">
            <a:extLst>
              <a:ext uri="{FF2B5EF4-FFF2-40B4-BE49-F238E27FC236}">
                <a16:creationId xmlns:a16="http://schemas.microsoft.com/office/drawing/2014/main" id="{D7E18E6A-6E14-4BC9-11D9-D8BE448B58B0}"/>
              </a:ext>
            </a:extLst>
          </p:cNvPr>
          <p:cNvGrpSpPr>
            <a:grpSpLocks/>
          </p:cNvGrpSpPr>
          <p:nvPr/>
        </p:nvGrpSpPr>
        <p:grpSpPr bwMode="auto">
          <a:xfrm>
            <a:off x="5292725" y="3543300"/>
            <a:ext cx="414338" cy="209550"/>
            <a:chOff x="1253" y="1795"/>
            <a:chExt cx="261" cy="132"/>
          </a:xfrm>
        </p:grpSpPr>
        <p:sp>
          <p:nvSpPr>
            <p:cNvPr id="113676" name="AutoShape 18">
              <a:extLst>
                <a:ext uri="{FF2B5EF4-FFF2-40B4-BE49-F238E27FC236}">
                  <a16:creationId xmlns:a16="http://schemas.microsoft.com/office/drawing/2014/main" id="{31C92A54-BD14-B874-0AB6-674500EC7E3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V="1">
              <a:off x="1382" y="1795"/>
              <a:ext cx="132" cy="132"/>
            </a:xfrm>
            <a:prstGeom prst="flowChartCollat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wrap="none" anchor="ctr"/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kumimoji="0" lang="en-US" altLang="en-US"/>
            </a:p>
          </p:txBody>
        </p:sp>
        <p:sp>
          <p:nvSpPr>
            <p:cNvPr id="113677" name="Line 19">
              <a:extLst>
                <a:ext uri="{FF2B5EF4-FFF2-40B4-BE49-F238E27FC236}">
                  <a16:creationId xmlns:a16="http://schemas.microsoft.com/office/drawing/2014/main" id="{81A3829F-D82D-A470-6AC2-FBF1A03247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56" y="1797"/>
              <a:ext cx="1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3678" name="Line 20">
              <a:extLst>
                <a:ext uri="{FF2B5EF4-FFF2-40B4-BE49-F238E27FC236}">
                  <a16:creationId xmlns:a16="http://schemas.microsoft.com/office/drawing/2014/main" id="{E33EBECC-9D87-2821-6F7C-DEAEA371CE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53" y="1920"/>
              <a:ext cx="1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13672" name="Group 25">
            <a:extLst>
              <a:ext uri="{FF2B5EF4-FFF2-40B4-BE49-F238E27FC236}">
                <a16:creationId xmlns:a16="http://schemas.microsoft.com/office/drawing/2014/main" id="{DC529DF9-6537-E82F-0E93-D18F5C69909C}"/>
              </a:ext>
            </a:extLst>
          </p:cNvPr>
          <p:cNvGrpSpPr>
            <a:grpSpLocks/>
          </p:cNvGrpSpPr>
          <p:nvPr/>
        </p:nvGrpSpPr>
        <p:grpSpPr bwMode="auto">
          <a:xfrm>
            <a:off x="5189538" y="2767013"/>
            <a:ext cx="414337" cy="209550"/>
            <a:chOff x="1253" y="1795"/>
            <a:chExt cx="261" cy="132"/>
          </a:xfrm>
        </p:grpSpPr>
        <p:sp>
          <p:nvSpPr>
            <p:cNvPr id="113673" name="AutoShape 26">
              <a:extLst>
                <a:ext uri="{FF2B5EF4-FFF2-40B4-BE49-F238E27FC236}">
                  <a16:creationId xmlns:a16="http://schemas.microsoft.com/office/drawing/2014/main" id="{A951F673-2CFB-103D-4CE6-B6682EDC635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V="1">
              <a:off x="1382" y="1795"/>
              <a:ext cx="132" cy="132"/>
            </a:xfrm>
            <a:prstGeom prst="flowChartCollat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wrap="none" anchor="ctr"/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kumimoji="0" lang="en-US" altLang="en-US"/>
            </a:p>
          </p:txBody>
        </p:sp>
        <p:sp>
          <p:nvSpPr>
            <p:cNvPr id="113674" name="Line 27">
              <a:extLst>
                <a:ext uri="{FF2B5EF4-FFF2-40B4-BE49-F238E27FC236}">
                  <a16:creationId xmlns:a16="http://schemas.microsoft.com/office/drawing/2014/main" id="{1A53B532-05CD-F1FE-F27C-BB76062319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56" y="1797"/>
              <a:ext cx="1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3675" name="Line 28">
              <a:extLst>
                <a:ext uri="{FF2B5EF4-FFF2-40B4-BE49-F238E27FC236}">
                  <a16:creationId xmlns:a16="http://schemas.microsoft.com/office/drawing/2014/main" id="{240686E0-F713-2977-74E3-708C6CAD75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53" y="1920"/>
              <a:ext cx="1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9EFB5568-F9D0-9E91-9F97-D2A76743F9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772400" cy="914400"/>
          </a:xfrm>
        </p:spPr>
        <p:txBody>
          <a:bodyPr/>
          <a:lstStyle/>
          <a:p>
            <a:r>
              <a:rPr lang="en-US" altLang="en-US"/>
              <a:t>Components of a Query Processor</a:t>
            </a:r>
          </a:p>
        </p:txBody>
      </p:sp>
      <p:sp>
        <p:nvSpPr>
          <p:cNvPr id="3079" name="Rectangle 3">
            <a:extLst>
              <a:ext uri="{FF2B5EF4-FFF2-40B4-BE49-F238E27FC236}">
                <a16:creationId xmlns:a16="http://schemas.microsoft.com/office/drawing/2014/main" id="{977A49A3-CA8B-8401-45C3-1C787F4A57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1295400"/>
            <a:ext cx="16764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>
                <a:solidFill>
                  <a:srgbClr val="000000"/>
                </a:solidFill>
                <a:ea typeface="+mn-ea"/>
              </a:rPr>
              <a:t>SQL Query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BB81EA-5643-7F8A-2B1B-748E5E47B09A}"/>
              </a:ext>
            </a:extLst>
          </p:cNvPr>
          <p:cNvSpPr/>
          <p:nvPr/>
        </p:nvSpPr>
        <p:spPr bwMode="auto">
          <a:xfrm>
            <a:off x="1219200" y="2103120"/>
            <a:ext cx="1676400" cy="3810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2400" dirty="0">
                <a:solidFill>
                  <a:srgbClr val="005400"/>
                </a:solidFill>
                <a:latin typeface="Times New Roman" pitchFamily="18" charset="0"/>
              </a:rPr>
              <a:t>Parser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854A50B-3CFD-7C3B-B75C-A4EBFB452D98}"/>
              </a:ext>
            </a:extLst>
          </p:cNvPr>
          <p:cNvSpPr/>
          <p:nvPr/>
        </p:nvSpPr>
        <p:spPr bwMode="auto">
          <a:xfrm>
            <a:off x="1219200" y="2910840"/>
            <a:ext cx="1676400" cy="3810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2400" dirty="0">
                <a:solidFill>
                  <a:srgbClr val="005400"/>
                </a:solidFill>
                <a:latin typeface="Times New Roman" pitchFamily="18" charset="0"/>
              </a:rPr>
              <a:t>Translator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BAD7072-C3CB-481D-1099-5CF09F28420D}"/>
              </a:ext>
            </a:extLst>
          </p:cNvPr>
          <p:cNvSpPr/>
          <p:nvPr/>
        </p:nvSpPr>
        <p:spPr bwMode="auto">
          <a:xfrm>
            <a:off x="1219200" y="3718560"/>
            <a:ext cx="1676400" cy="3810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2400" dirty="0">
                <a:solidFill>
                  <a:srgbClr val="005400"/>
                </a:solidFill>
                <a:latin typeface="Times New Roman" pitchFamily="18" charset="0"/>
              </a:rPr>
              <a:t>Optimizer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6884A2-5A55-CDC6-F9E8-9FBC11506EC2}"/>
              </a:ext>
            </a:extLst>
          </p:cNvPr>
          <p:cNvSpPr/>
          <p:nvPr/>
        </p:nvSpPr>
        <p:spPr bwMode="auto">
          <a:xfrm>
            <a:off x="1219200" y="4526280"/>
            <a:ext cx="1676400" cy="3810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2400" dirty="0">
                <a:solidFill>
                  <a:srgbClr val="005400"/>
                </a:solidFill>
                <a:latin typeface="Times New Roman" pitchFamily="18" charset="0"/>
              </a:rPr>
              <a:t>Evaluator</a:t>
            </a:r>
          </a:p>
        </p:txBody>
      </p:sp>
      <p:sp>
        <p:nvSpPr>
          <p:cNvPr id="3092" name="Rectangle 8">
            <a:extLst>
              <a:ext uri="{FF2B5EF4-FFF2-40B4-BE49-F238E27FC236}">
                <a16:creationId xmlns:a16="http://schemas.microsoft.com/office/drawing/2014/main" id="{8B0D3C34-9B48-811F-4440-FE5B65085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5334000"/>
            <a:ext cx="19050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>
                <a:solidFill>
                  <a:srgbClr val="000000"/>
                </a:solidFill>
                <a:ea typeface="+mn-ea"/>
              </a:rPr>
              <a:t>Query Output</a:t>
            </a:r>
          </a:p>
        </p:txBody>
      </p:sp>
      <p:cxnSp>
        <p:nvCxnSpPr>
          <p:cNvPr id="26641" name="Straight Arrow Connector 10">
            <a:extLst>
              <a:ext uri="{FF2B5EF4-FFF2-40B4-BE49-F238E27FC236}">
                <a16:creationId xmlns:a16="http://schemas.microsoft.com/office/drawing/2014/main" id="{9C6C1609-A047-0C11-23D1-641B135B3CB4}"/>
              </a:ext>
            </a:extLst>
          </p:cNvPr>
          <p:cNvCxnSpPr>
            <a:cxnSpLocks noChangeShapeType="1"/>
            <a:stCxn id="3079" idx="2"/>
          </p:cNvCxnSpPr>
          <p:nvPr/>
        </p:nvCxnSpPr>
        <p:spPr bwMode="auto">
          <a:xfrm>
            <a:off x="2057400" y="1676400"/>
            <a:ext cx="0" cy="427038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2" name="Straight Arrow Connector 11">
            <a:extLst>
              <a:ext uri="{FF2B5EF4-FFF2-40B4-BE49-F238E27FC236}">
                <a16:creationId xmlns:a16="http://schemas.microsoft.com/office/drawing/2014/main" id="{424C0161-F72D-C94C-FE02-0D9CB2A0F7E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057400" y="2484438"/>
            <a:ext cx="0" cy="42703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3" name="Straight Arrow Connector 14">
            <a:extLst>
              <a:ext uri="{FF2B5EF4-FFF2-40B4-BE49-F238E27FC236}">
                <a16:creationId xmlns:a16="http://schemas.microsoft.com/office/drawing/2014/main" id="{B75C4D8D-1AE4-79DF-F850-A7266A1A1C3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057400" y="3292475"/>
            <a:ext cx="0" cy="42545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4" name="Straight Arrow Connector 17">
            <a:extLst>
              <a:ext uri="{FF2B5EF4-FFF2-40B4-BE49-F238E27FC236}">
                <a16:creationId xmlns:a16="http://schemas.microsoft.com/office/drawing/2014/main" id="{F2C12A69-19A6-ECF1-837B-988E1687D41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057400" y="4098925"/>
            <a:ext cx="0" cy="427038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45" name="Straight Arrow Connector 20">
            <a:extLst>
              <a:ext uri="{FF2B5EF4-FFF2-40B4-BE49-F238E27FC236}">
                <a16:creationId xmlns:a16="http://schemas.microsoft.com/office/drawing/2014/main" id="{EDA9821F-2A60-0045-7B8E-77360AF90763}"/>
              </a:ext>
            </a:extLst>
          </p:cNvPr>
          <p:cNvCxnSpPr>
            <a:cxnSpLocks noChangeShapeType="1"/>
            <a:endCxn id="3092" idx="0"/>
          </p:cNvCxnSpPr>
          <p:nvPr/>
        </p:nvCxnSpPr>
        <p:spPr bwMode="auto">
          <a:xfrm>
            <a:off x="2057400" y="4906963"/>
            <a:ext cx="38100" cy="42703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98" name="Flowchart: Magnetic Disk 24">
            <a:extLst>
              <a:ext uri="{FF2B5EF4-FFF2-40B4-BE49-F238E27FC236}">
                <a16:creationId xmlns:a16="http://schemas.microsoft.com/office/drawing/2014/main" id="{0174E601-B079-FAF6-5E65-07DA343A9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4038600"/>
            <a:ext cx="381000" cy="533400"/>
          </a:xfrm>
          <a:prstGeom prst="flowChartMagneticDisk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>
              <a:solidFill>
                <a:srgbClr val="005400"/>
              </a:solidFill>
              <a:ea typeface="+mn-ea"/>
            </a:endParaRPr>
          </a:p>
        </p:txBody>
      </p:sp>
      <p:sp>
        <p:nvSpPr>
          <p:cNvPr id="3099" name="TextBox 25">
            <a:extLst>
              <a:ext uri="{FF2B5EF4-FFF2-40B4-BE49-F238E27FC236}">
                <a16:creationId xmlns:a16="http://schemas.microsoft.com/office/drawing/2014/main" id="{BBDB7238-592D-DD61-7335-E526D6CEFC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657600"/>
            <a:ext cx="1600200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2000">
                <a:solidFill>
                  <a:srgbClr val="005400"/>
                </a:solidFill>
                <a:ea typeface="+mn-ea"/>
              </a:rPr>
              <a:t>DB Stats</a:t>
            </a:r>
          </a:p>
        </p:txBody>
      </p:sp>
      <p:cxnSp>
        <p:nvCxnSpPr>
          <p:cNvPr id="26648" name="Straight Arrow Connector 27">
            <a:extLst>
              <a:ext uri="{FF2B5EF4-FFF2-40B4-BE49-F238E27FC236}">
                <a16:creationId xmlns:a16="http://schemas.microsoft.com/office/drawing/2014/main" id="{3221FEE4-DDC3-0F1D-B7F8-3B626AFF71EE}"/>
              </a:ext>
            </a:extLst>
          </p:cNvPr>
          <p:cNvCxnSpPr>
            <a:cxnSpLocks noChangeShapeType="1"/>
            <a:endCxn id="3098" idx="4"/>
          </p:cNvCxnSpPr>
          <p:nvPr/>
        </p:nvCxnSpPr>
        <p:spPr bwMode="auto">
          <a:xfrm flipH="1">
            <a:off x="457200" y="3962400"/>
            <a:ext cx="762000" cy="3429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01" name="Flowchart: Magnetic Disk 29">
            <a:extLst>
              <a:ext uri="{FF2B5EF4-FFF2-40B4-BE49-F238E27FC236}">
                <a16:creationId xmlns:a16="http://schemas.microsoft.com/office/drawing/2014/main" id="{0017C7CF-255B-253F-7407-968CCDC24E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181600"/>
            <a:ext cx="914400" cy="990600"/>
          </a:xfrm>
          <a:prstGeom prst="flowChartMagneticDisk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>
                <a:solidFill>
                  <a:srgbClr val="FFF6E9"/>
                </a:solidFill>
                <a:ea typeface="+mn-ea"/>
              </a:rPr>
              <a:t>DB</a:t>
            </a:r>
          </a:p>
        </p:txBody>
      </p:sp>
      <p:cxnSp>
        <p:nvCxnSpPr>
          <p:cNvPr id="26650" name="Straight Arrow Connector 30">
            <a:extLst>
              <a:ext uri="{FF2B5EF4-FFF2-40B4-BE49-F238E27FC236}">
                <a16:creationId xmlns:a16="http://schemas.microsoft.com/office/drawing/2014/main" id="{E7FB9031-653D-0BD9-5A44-59B14CBF1536}"/>
              </a:ext>
            </a:extLst>
          </p:cNvPr>
          <p:cNvCxnSpPr>
            <a:cxnSpLocks noChangeShapeType="1"/>
            <a:endCxn id="3101" idx="1"/>
          </p:cNvCxnSpPr>
          <p:nvPr/>
        </p:nvCxnSpPr>
        <p:spPr bwMode="auto">
          <a:xfrm flipH="1">
            <a:off x="609600" y="4716463"/>
            <a:ext cx="609600" cy="46513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03" name="TextBox 34">
            <a:extLst>
              <a:ext uri="{FF2B5EF4-FFF2-40B4-BE49-F238E27FC236}">
                <a16:creationId xmlns:a16="http://schemas.microsoft.com/office/drawing/2014/main" id="{22D2F981-58A2-1C59-1B53-F0F1B098D1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514600"/>
            <a:ext cx="1828800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2000">
                <a:solidFill>
                  <a:srgbClr val="005400"/>
                </a:solidFill>
                <a:ea typeface="+mn-ea"/>
              </a:rPr>
              <a:t>Expression Tree</a:t>
            </a:r>
          </a:p>
        </p:txBody>
      </p:sp>
      <p:sp>
        <p:nvSpPr>
          <p:cNvPr id="3104" name="TextBox 35">
            <a:extLst>
              <a:ext uri="{FF2B5EF4-FFF2-40B4-BE49-F238E27FC236}">
                <a16:creationId xmlns:a16="http://schemas.microsoft.com/office/drawing/2014/main" id="{A3645E84-1520-8CD3-1B0D-319B3E4BF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200400"/>
            <a:ext cx="1828800" cy="7080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2000">
                <a:solidFill>
                  <a:srgbClr val="005400"/>
                </a:solidFill>
                <a:ea typeface="+mn-ea"/>
              </a:rPr>
              <a:t>Logical Query Plan (Tree)</a:t>
            </a:r>
          </a:p>
        </p:txBody>
      </p:sp>
      <p:sp>
        <p:nvSpPr>
          <p:cNvPr id="3105" name="TextBox 36">
            <a:extLst>
              <a:ext uri="{FF2B5EF4-FFF2-40B4-BE49-F238E27FC236}">
                <a16:creationId xmlns:a16="http://schemas.microsoft.com/office/drawing/2014/main" id="{81D972F6-3CDB-B841-2DAD-6FAD611125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016375"/>
            <a:ext cx="1371600" cy="7080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2000">
                <a:solidFill>
                  <a:srgbClr val="005400"/>
                </a:solidFill>
                <a:ea typeface="+mn-ea"/>
              </a:rPr>
              <a:t>Query Plan (Tree)</a:t>
            </a:r>
          </a:p>
        </p:txBody>
      </p:sp>
      <p:sp>
        <p:nvSpPr>
          <p:cNvPr id="3106" name="TextBox 37">
            <a:extLst>
              <a:ext uri="{FF2B5EF4-FFF2-40B4-BE49-F238E27FC236}">
                <a16:creationId xmlns:a16="http://schemas.microsoft.com/office/drawing/2014/main" id="{EC647A5E-BF9B-C448-B0D8-71449FAEF8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838200"/>
            <a:ext cx="6019800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 sz="2000">
                <a:solidFill>
                  <a:srgbClr val="005400"/>
                </a:solidFill>
                <a:latin typeface="Book Antiqua" panose="02040602050305030304" pitchFamily="18" charset="0"/>
                <a:ea typeface="+mn-ea"/>
              </a:rPr>
              <a:t>SELECT </a:t>
            </a:r>
            <a:r>
              <a:rPr lang="en-US" altLang="en-US">
                <a:solidFill>
                  <a:srgbClr val="005400"/>
                </a:solidFill>
                <a:latin typeface="Book Antiqua" panose="02040602050305030304" pitchFamily="18" charset="0"/>
                <a:ea typeface="+mn-ea"/>
              </a:rPr>
              <a:t> sid </a:t>
            </a:r>
            <a:r>
              <a:rPr lang="en-US" altLang="en-US" sz="2000">
                <a:solidFill>
                  <a:srgbClr val="005400"/>
                </a:solidFill>
                <a:latin typeface="Book Antiqua" panose="02040602050305030304" pitchFamily="18" charset="0"/>
                <a:ea typeface="+mn-ea"/>
              </a:rPr>
              <a:t>FROM </a:t>
            </a:r>
            <a:r>
              <a:rPr lang="en-US" altLang="en-US">
                <a:solidFill>
                  <a:srgbClr val="005400"/>
                </a:solidFill>
                <a:latin typeface="Book Antiqua" panose="02040602050305030304" pitchFamily="18" charset="0"/>
                <a:ea typeface="+mn-ea"/>
              </a:rPr>
              <a:t> Sailors </a:t>
            </a:r>
            <a:r>
              <a:rPr lang="en-US" altLang="en-US" sz="2000">
                <a:solidFill>
                  <a:srgbClr val="005400"/>
                </a:solidFill>
                <a:latin typeface="Book Antiqua" panose="02040602050305030304" pitchFamily="18" charset="0"/>
                <a:ea typeface="+mn-ea"/>
              </a:rPr>
              <a:t>WHERE</a:t>
            </a:r>
            <a:r>
              <a:rPr lang="en-US" altLang="en-US">
                <a:solidFill>
                  <a:srgbClr val="005400"/>
                </a:solidFill>
                <a:latin typeface="Book Antiqua" panose="02040602050305030304" pitchFamily="18" charset="0"/>
                <a:ea typeface="+mn-ea"/>
              </a:rPr>
              <a:t>  rating=8</a:t>
            </a:r>
          </a:p>
        </p:txBody>
      </p:sp>
      <p:sp>
        <p:nvSpPr>
          <p:cNvPr id="3107" name="Rectangle 38">
            <a:extLst>
              <a:ext uri="{FF2B5EF4-FFF2-40B4-BE49-F238E27FC236}">
                <a16:creationId xmlns:a16="http://schemas.microsoft.com/office/drawing/2014/main" id="{CD797D83-F74A-D9B4-0974-3A9A848700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1219200"/>
            <a:ext cx="990600" cy="3810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2000">
                <a:solidFill>
                  <a:srgbClr val="000000"/>
                </a:solidFill>
                <a:ea typeface="+mn-ea"/>
              </a:rPr>
              <a:t>Query</a:t>
            </a:r>
          </a:p>
        </p:txBody>
      </p:sp>
      <p:sp>
        <p:nvSpPr>
          <p:cNvPr id="3108" name="Rectangle 39">
            <a:extLst>
              <a:ext uri="{FF2B5EF4-FFF2-40B4-BE49-F238E27FC236}">
                <a16:creationId xmlns:a16="http://schemas.microsoft.com/office/drawing/2014/main" id="{FA727B0B-A1DC-A5C0-D9B7-191AAE391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2133600"/>
            <a:ext cx="1143000" cy="3810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2000">
                <a:solidFill>
                  <a:srgbClr val="000000"/>
                </a:solidFill>
                <a:ea typeface="+mn-ea"/>
              </a:rPr>
              <a:t>SELECT</a:t>
            </a:r>
          </a:p>
        </p:txBody>
      </p:sp>
      <p:sp>
        <p:nvSpPr>
          <p:cNvPr id="3109" name="Rectangle 40">
            <a:extLst>
              <a:ext uri="{FF2B5EF4-FFF2-40B4-BE49-F238E27FC236}">
                <a16:creationId xmlns:a16="http://schemas.microsoft.com/office/drawing/2014/main" id="{689AA040-6AEA-6490-06BF-E1D01B0D40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133600"/>
            <a:ext cx="914400" cy="3810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2000">
                <a:solidFill>
                  <a:srgbClr val="000000"/>
                </a:solidFill>
                <a:ea typeface="+mn-ea"/>
              </a:rPr>
              <a:t>FROM</a:t>
            </a:r>
          </a:p>
        </p:txBody>
      </p:sp>
      <p:sp>
        <p:nvSpPr>
          <p:cNvPr id="3110" name="Rectangle 41">
            <a:extLst>
              <a:ext uri="{FF2B5EF4-FFF2-40B4-BE49-F238E27FC236}">
                <a16:creationId xmlns:a16="http://schemas.microsoft.com/office/drawing/2014/main" id="{290BE091-4BDF-BC51-D276-1A434BB0A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2133600"/>
            <a:ext cx="1143000" cy="3810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2000">
                <a:solidFill>
                  <a:srgbClr val="000000"/>
                </a:solidFill>
                <a:ea typeface="+mn-ea"/>
              </a:rPr>
              <a:t>WHERE</a:t>
            </a:r>
          </a:p>
        </p:txBody>
      </p:sp>
      <p:cxnSp>
        <p:nvCxnSpPr>
          <p:cNvPr id="26659" name="Straight Connector 43">
            <a:extLst>
              <a:ext uri="{FF2B5EF4-FFF2-40B4-BE49-F238E27FC236}">
                <a16:creationId xmlns:a16="http://schemas.microsoft.com/office/drawing/2014/main" id="{83AC1180-0BB1-C651-F826-4398E03459F6}"/>
              </a:ext>
            </a:extLst>
          </p:cNvPr>
          <p:cNvCxnSpPr>
            <a:cxnSpLocks noChangeShapeType="1"/>
            <a:stCxn id="3107" idx="2"/>
            <a:endCxn id="3108" idx="0"/>
          </p:cNvCxnSpPr>
          <p:nvPr/>
        </p:nvCxnSpPr>
        <p:spPr bwMode="auto">
          <a:xfrm flipH="1">
            <a:off x="4610100" y="1600200"/>
            <a:ext cx="2286000" cy="5334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0" name="Straight Connector 45">
            <a:extLst>
              <a:ext uri="{FF2B5EF4-FFF2-40B4-BE49-F238E27FC236}">
                <a16:creationId xmlns:a16="http://schemas.microsoft.com/office/drawing/2014/main" id="{8A6F7031-9C6C-C7E5-914D-4CBD8145B41A}"/>
              </a:ext>
            </a:extLst>
          </p:cNvPr>
          <p:cNvCxnSpPr>
            <a:cxnSpLocks noChangeShapeType="1"/>
            <a:stCxn id="3107" idx="2"/>
            <a:endCxn id="3109" idx="0"/>
          </p:cNvCxnSpPr>
          <p:nvPr/>
        </p:nvCxnSpPr>
        <p:spPr bwMode="auto">
          <a:xfrm flipH="1">
            <a:off x="6248400" y="1600200"/>
            <a:ext cx="647700" cy="5334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1" name="Straight Connector 48">
            <a:extLst>
              <a:ext uri="{FF2B5EF4-FFF2-40B4-BE49-F238E27FC236}">
                <a16:creationId xmlns:a16="http://schemas.microsoft.com/office/drawing/2014/main" id="{AD7FD48F-2483-B008-9A67-4235DA35FD46}"/>
              </a:ext>
            </a:extLst>
          </p:cNvPr>
          <p:cNvCxnSpPr>
            <a:cxnSpLocks noChangeShapeType="1"/>
            <a:stCxn id="3107" idx="2"/>
            <a:endCxn id="3110" idx="0"/>
          </p:cNvCxnSpPr>
          <p:nvPr/>
        </p:nvCxnSpPr>
        <p:spPr bwMode="auto">
          <a:xfrm>
            <a:off x="6896100" y="1600200"/>
            <a:ext cx="533400" cy="5334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14" name="Rectangle 51">
            <a:extLst>
              <a:ext uri="{FF2B5EF4-FFF2-40B4-BE49-F238E27FC236}">
                <a16:creationId xmlns:a16="http://schemas.microsoft.com/office/drawing/2014/main" id="{CDD3A036-E643-7738-DE5B-182F731DC1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2590800"/>
            <a:ext cx="1295400" cy="304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2000">
                <a:solidFill>
                  <a:srgbClr val="000000"/>
                </a:solidFill>
                <a:ea typeface="+mn-ea"/>
              </a:rPr>
              <a:t>&lt;SelList&gt;</a:t>
            </a:r>
          </a:p>
        </p:txBody>
      </p:sp>
      <p:cxnSp>
        <p:nvCxnSpPr>
          <p:cNvPr id="26663" name="Straight Connector 52">
            <a:extLst>
              <a:ext uri="{FF2B5EF4-FFF2-40B4-BE49-F238E27FC236}">
                <a16:creationId xmlns:a16="http://schemas.microsoft.com/office/drawing/2014/main" id="{7D9F6D10-8411-9184-871E-3441D39E4856}"/>
              </a:ext>
            </a:extLst>
          </p:cNvPr>
          <p:cNvCxnSpPr>
            <a:cxnSpLocks noChangeShapeType="1"/>
            <a:stCxn id="3107" idx="2"/>
            <a:endCxn id="3114" idx="0"/>
          </p:cNvCxnSpPr>
          <p:nvPr/>
        </p:nvCxnSpPr>
        <p:spPr bwMode="auto">
          <a:xfrm flipH="1">
            <a:off x="4914900" y="1600200"/>
            <a:ext cx="1981200" cy="9906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16" name="Rectangle 57">
            <a:extLst>
              <a:ext uri="{FF2B5EF4-FFF2-40B4-BE49-F238E27FC236}">
                <a16:creationId xmlns:a16="http://schemas.microsoft.com/office/drawing/2014/main" id="{F3525D48-1C92-5CD7-A0C7-07778AE61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124200"/>
            <a:ext cx="1295400" cy="304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2000">
                <a:solidFill>
                  <a:srgbClr val="000000"/>
                </a:solidFill>
                <a:ea typeface="+mn-ea"/>
              </a:rPr>
              <a:t>&lt;Attr&gt;</a:t>
            </a:r>
          </a:p>
        </p:txBody>
      </p:sp>
      <p:sp>
        <p:nvSpPr>
          <p:cNvPr id="3117" name="Rectangle 58">
            <a:extLst>
              <a:ext uri="{FF2B5EF4-FFF2-40B4-BE49-F238E27FC236}">
                <a16:creationId xmlns:a16="http://schemas.microsoft.com/office/drawing/2014/main" id="{BE46D4ED-E253-6ED0-61D1-7BC2105E4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3733800"/>
            <a:ext cx="990600" cy="304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2000">
                <a:solidFill>
                  <a:srgbClr val="000000"/>
                </a:solidFill>
                <a:ea typeface="+mn-ea"/>
              </a:rPr>
              <a:t>sid</a:t>
            </a:r>
          </a:p>
        </p:txBody>
      </p:sp>
      <p:cxnSp>
        <p:nvCxnSpPr>
          <p:cNvPr id="26666" name="Straight Connector 59">
            <a:extLst>
              <a:ext uri="{FF2B5EF4-FFF2-40B4-BE49-F238E27FC236}">
                <a16:creationId xmlns:a16="http://schemas.microsoft.com/office/drawing/2014/main" id="{0E3DF90E-EC24-E24C-958E-2C4C186A9287}"/>
              </a:ext>
            </a:extLst>
          </p:cNvPr>
          <p:cNvCxnSpPr>
            <a:cxnSpLocks noChangeShapeType="1"/>
            <a:stCxn id="3114" idx="2"/>
            <a:endCxn id="3116" idx="0"/>
          </p:cNvCxnSpPr>
          <p:nvPr/>
        </p:nvCxnSpPr>
        <p:spPr bwMode="auto">
          <a:xfrm>
            <a:off x="4914900" y="2895600"/>
            <a:ext cx="0" cy="2286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67" name="Straight Connector 62">
            <a:extLst>
              <a:ext uri="{FF2B5EF4-FFF2-40B4-BE49-F238E27FC236}">
                <a16:creationId xmlns:a16="http://schemas.microsoft.com/office/drawing/2014/main" id="{ECE710ED-9F51-3CF1-8930-6274BDF31DB9}"/>
              </a:ext>
            </a:extLst>
          </p:cNvPr>
          <p:cNvCxnSpPr>
            <a:cxnSpLocks noChangeShapeType="1"/>
            <a:stCxn id="3116" idx="2"/>
            <a:endCxn id="3117" idx="0"/>
          </p:cNvCxnSpPr>
          <p:nvPr/>
        </p:nvCxnSpPr>
        <p:spPr bwMode="auto">
          <a:xfrm>
            <a:off x="4914900" y="3429000"/>
            <a:ext cx="0" cy="3048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20" name="Rectangle 71">
            <a:extLst>
              <a:ext uri="{FF2B5EF4-FFF2-40B4-BE49-F238E27FC236}">
                <a16:creationId xmlns:a16="http://schemas.microsoft.com/office/drawing/2014/main" id="{7EF0BC6D-62A5-6906-6867-8A70A08F51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590800"/>
            <a:ext cx="1447800" cy="304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2000">
                <a:solidFill>
                  <a:srgbClr val="000000"/>
                </a:solidFill>
                <a:ea typeface="+mn-ea"/>
              </a:rPr>
              <a:t>&lt;FromList&gt;</a:t>
            </a:r>
          </a:p>
        </p:txBody>
      </p:sp>
      <p:sp>
        <p:nvSpPr>
          <p:cNvPr id="3121" name="Rectangle 72">
            <a:extLst>
              <a:ext uri="{FF2B5EF4-FFF2-40B4-BE49-F238E27FC236}">
                <a16:creationId xmlns:a16="http://schemas.microsoft.com/office/drawing/2014/main" id="{09DA60A3-646D-9369-A7BC-55FDC22068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124200"/>
            <a:ext cx="1295400" cy="304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2000">
                <a:solidFill>
                  <a:srgbClr val="000000"/>
                </a:solidFill>
                <a:ea typeface="+mn-ea"/>
              </a:rPr>
              <a:t>&lt;Rel&gt;</a:t>
            </a:r>
          </a:p>
        </p:txBody>
      </p:sp>
      <p:sp>
        <p:nvSpPr>
          <p:cNvPr id="3122" name="Rectangle 73">
            <a:extLst>
              <a:ext uri="{FF2B5EF4-FFF2-40B4-BE49-F238E27FC236}">
                <a16:creationId xmlns:a16="http://schemas.microsoft.com/office/drawing/2014/main" id="{1511C4A2-29C6-8745-CE06-5D6EFE0F7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3733800"/>
            <a:ext cx="990600" cy="304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2000">
                <a:solidFill>
                  <a:srgbClr val="000000"/>
                </a:solidFill>
                <a:ea typeface="+mn-ea"/>
              </a:rPr>
              <a:t>Sailors</a:t>
            </a:r>
          </a:p>
        </p:txBody>
      </p:sp>
      <p:cxnSp>
        <p:nvCxnSpPr>
          <p:cNvPr id="26671" name="Straight Connector 74">
            <a:extLst>
              <a:ext uri="{FF2B5EF4-FFF2-40B4-BE49-F238E27FC236}">
                <a16:creationId xmlns:a16="http://schemas.microsoft.com/office/drawing/2014/main" id="{86CB4016-1407-E40F-EAFD-3A1B9037FA92}"/>
              </a:ext>
            </a:extLst>
          </p:cNvPr>
          <p:cNvCxnSpPr>
            <a:cxnSpLocks noChangeShapeType="1"/>
            <a:stCxn id="3120" idx="2"/>
            <a:endCxn id="3121" idx="0"/>
          </p:cNvCxnSpPr>
          <p:nvPr/>
        </p:nvCxnSpPr>
        <p:spPr bwMode="auto">
          <a:xfrm flipH="1">
            <a:off x="6515100" y="2895600"/>
            <a:ext cx="76200" cy="2286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72" name="Straight Connector 75">
            <a:extLst>
              <a:ext uri="{FF2B5EF4-FFF2-40B4-BE49-F238E27FC236}">
                <a16:creationId xmlns:a16="http://schemas.microsoft.com/office/drawing/2014/main" id="{002D6D15-F091-3A8F-5759-B58EB21CFDD9}"/>
              </a:ext>
            </a:extLst>
          </p:cNvPr>
          <p:cNvCxnSpPr>
            <a:cxnSpLocks noChangeShapeType="1"/>
            <a:stCxn id="3121" idx="2"/>
            <a:endCxn id="3122" idx="0"/>
          </p:cNvCxnSpPr>
          <p:nvPr/>
        </p:nvCxnSpPr>
        <p:spPr bwMode="auto">
          <a:xfrm>
            <a:off x="6515100" y="3429000"/>
            <a:ext cx="0" cy="3048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73" name="Straight Connector 77">
            <a:extLst>
              <a:ext uri="{FF2B5EF4-FFF2-40B4-BE49-F238E27FC236}">
                <a16:creationId xmlns:a16="http://schemas.microsoft.com/office/drawing/2014/main" id="{5495C124-D7B2-E2A5-20AB-9803991591AF}"/>
              </a:ext>
            </a:extLst>
          </p:cNvPr>
          <p:cNvCxnSpPr>
            <a:cxnSpLocks noChangeShapeType="1"/>
            <a:stCxn id="3107" idx="2"/>
            <a:endCxn id="3120" idx="0"/>
          </p:cNvCxnSpPr>
          <p:nvPr/>
        </p:nvCxnSpPr>
        <p:spPr bwMode="auto">
          <a:xfrm flipH="1">
            <a:off x="6591300" y="1600200"/>
            <a:ext cx="304800" cy="9906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26" name="Rectangle 80">
            <a:extLst>
              <a:ext uri="{FF2B5EF4-FFF2-40B4-BE49-F238E27FC236}">
                <a16:creationId xmlns:a16="http://schemas.microsoft.com/office/drawing/2014/main" id="{024DB4E8-AE47-1067-9A20-FBB3AC399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2667000"/>
            <a:ext cx="1600200" cy="304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2000">
                <a:solidFill>
                  <a:srgbClr val="000000"/>
                </a:solidFill>
                <a:ea typeface="+mn-ea"/>
              </a:rPr>
              <a:t>&lt;Condition&gt;</a:t>
            </a:r>
          </a:p>
        </p:txBody>
      </p:sp>
      <p:sp>
        <p:nvSpPr>
          <p:cNvPr id="3127" name="Rectangle 81">
            <a:extLst>
              <a:ext uri="{FF2B5EF4-FFF2-40B4-BE49-F238E27FC236}">
                <a16:creationId xmlns:a16="http://schemas.microsoft.com/office/drawing/2014/main" id="{448465F3-0F53-470D-6A9A-6D345D832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3200400"/>
            <a:ext cx="990600" cy="304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2000">
                <a:solidFill>
                  <a:srgbClr val="000000"/>
                </a:solidFill>
                <a:ea typeface="+mn-ea"/>
              </a:rPr>
              <a:t>&lt;Attr&gt;</a:t>
            </a:r>
          </a:p>
        </p:txBody>
      </p:sp>
      <p:sp>
        <p:nvSpPr>
          <p:cNvPr id="3128" name="Rectangle 82">
            <a:extLst>
              <a:ext uri="{FF2B5EF4-FFF2-40B4-BE49-F238E27FC236}">
                <a16:creationId xmlns:a16="http://schemas.microsoft.com/office/drawing/2014/main" id="{138CDCFA-AFA0-E79E-9D9F-B22A1E2E8C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3810000"/>
            <a:ext cx="838200" cy="304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2000">
                <a:solidFill>
                  <a:srgbClr val="000000"/>
                </a:solidFill>
                <a:ea typeface="+mn-ea"/>
              </a:rPr>
              <a:t>rating</a:t>
            </a:r>
          </a:p>
        </p:txBody>
      </p:sp>
      <p:cxnSp>
        <p:nvCxnSpPr>
          <p:cNvPr id="26677" name="Straight Connector 83">
            <a:extLst>
              <a:ext uri="{FF2B5EF4-FFF2-40B4-BE49-F238E27FC236}">
                <a16:creationId xmlns:a16="http://schemas.microsoft.com/office/drawing/2014/main" id="{395D5C06-82E7-9C60-0DE2-9CF96C53DAEE}"/>
              </a:ext>
            </a:extLst>
          </p:cNvPr>
          <p:cNvCxnSpPr>
            <a:cxnSpLocks noChangeShapeType="1"/>
            <a:stCxn id="3126" idx="2"/>
            <a:endCxn id="3127" idx="0"/>
          </p:cNvCxnSpPr>
          <p:nvPr/>
        </p:nvCxnSpPr>
        <p:spPr bwMode="auto">
          <a:xfrm flipH="1">
            <a:off x="7505700" y="2971800"/>
            <a:ext cx="914400" cy="2286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78" name="Straight Connector 84">
            <a:extLst>
              <a:ext uri="{FF2B5EF4-FFF2-40B4-BE49-F238E27FC236}">
                <a16:creationId xmlns:a16="http://schemas.microsoft.com/office/drawing/2014/main" id="{1B552E84-205D-5590-CFCA-449BA258B26D}"/>
              </a:ext>
            </a:extLst>
          </p:cNvPr>
          <p:cNvCxnSpPr>
            <a:cxnSpLocks noChangeShapeType="1"/>
            <a:stCxn id="3127" idx="2"/>
            <a:endCxn id="3128" idx="0"/>
          </p:cNvCxnSpPr>
          <p:nvPr/>
        </p:nvCxnSpPr>
        <p:spPr bwMode="auto">
          <a:xfrm>
            <a:off x="7505700" y="3505200"/>
            <a:ext cx="0" cy="3048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31" name="Rectangle 91">
            <a:extLst>
              <a:ext uri="{FF2B5EF4-FFF2-40B4-BE49-F238E27FC236}">
                <a16:creationId xmlns:a16="http://schemas.microsoft.com/office/drawing/2014/main" id="{1A7B15AA-DC32-A605-E376-F5292CC02C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3200400"/>
            <a:ext cx="838200" cy="304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2000">
                <a:solidFill>
                  <a:srgbClr val="000000"/>
                </a:solidFill>
                <a:ea typeface="+mn-ea"/>
              </a:rPr>
              <a:t>&lt;Val&gt;</a:t>
            </a:r>
          </a:p>
        </p:txBody>
      </p:sp>
      <p:sp>
        <p:nvSpPr>
          <p:cNvPr id="3132" name="Rectangle 92">
            <a:extLst>
              <a:ext uri="{FF2B5EF4-FFF2-40B4-BE49-F238E27FC236}">
                <a16:creationId xmlns:a16="http://schemas.microsoft.com/office/drawing/2014/main" id="{667EC2A7-CEAD-7ECE-29BA-826847F15D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0" y="3810000"/>
            <a:ext cx="685800" cy="304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2000">
                <a:solidFill>
                  <a:srgbClr val="000000"/>
                </a:solidFill>
                <a:ea typeface="+mn-ea"/>
              </a:rPr>
              <a:t>8</a:t>
            </a:r>
          </a:p>
        </p:txBody>
      </p:sp>
      <p:cxnSp>
        <p:nvCxnSpPr>
          <p:cNvPr id="26681" name="Straight Connector 93">
            <a:extLst>
              <a:ext uri="{FF2B5EF4-FFF2-40B4-BE49-F238E27FC236}">
                <a16:creationId xmlns:a16="http://schemas.microsoft.com/office/drawing/2014/main" id="{27772F1F-B14A-F320-8C6C-023A53DAF3FD}"/>
              </a:ext>
            </a:extLst>
          </p:cNvPr>
          <p:cNvCxnSpPr>
            <a:cxnSpLocks noChangeShapeType="1"/>
            <a:stCxn id="3131" idx="2"/>
            <a:endCxn id="3132" idx="0"/>
          </p:cNvCxnSpPr>
          <p:nvPr/>
        </p:nvCxnSpPr>
        <p:spPr bwMode="auto">
          <a:xfrm>
            <a:off x="8724900" y="3505200"/>
            <a:ext cx="0" cy="3048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82" name="Straight Connector 94">
            <a:extLst>
              <a:ext uri="{FF2B5EF4-FFF2-40B4-BE49-F238E27FC236}">
                <a16:creationId xmlns:a16="http://schemas.microsoft.com/office/drawing/2014/main" id="{03DD24D1-23EE-370E-C717-05E7EC7D5CED}"/>
              </a:ext>
            </a:extLst>
          </p:cNvPr>
          <p:cNvCxnSpPr>
            <a:cxnSpLocks noChangeShapeType="1"/>
            <a:stCxn id="3126" idx="2"/>
            <a:endCxn id="3131" idx="0"/>
          </p:cNvCxnSpPr>
          <p:nvPr/>
        </p:nvCxnSpPr>
        <p:spPr bwMode="auto">
          <a:xfrm>
            <a:off x="8420100" y="2971800"/>
            <a:ext cx="304800" cy="2286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35" name="Rectangle 100">
            <a:extLst>
              <a:ext uri="{FF2B5EF4-FFF2-40B4-BE49-F238E27FC236}">
                <a16:creationId xmlns:a16="http://schemas.microsoft.com/office/drawing/2014/main" id="{6C52EFCE-E1EF-742F-A326-24E04B942A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3200400"/>
            <a:ext cx="457200" cy="304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2000">
                <a:solidFill>
                  <a:srgbClr val="000000"/>
                </a:solidFill>
                <a:ea typeface="+mn-ea"/>
              </a:rPr>
              <a:t>=</a:t>
            </a:r>
          </a:p>
        </p:txBody>
      </p:sp>
      <p:cxnSp>
        <p:nvCxnSpPr>
          <p:cNvPr id="26684" name="Straight Connector 101">
            <a:extLst>
              <a:ext uri="{FF2B5EF4-FFF2-40B4-BE49-F238E27FC236}">
                <a16:creationId xmlns:a16="http://schemas.microsoft.com/office/drawing/2014/main" id="{BE3F28A6-0D92-D27B-C6B0-3216DB19CCCD}"/>
              </a:ext>
            </a:extLst>
          </p:cNvPr>
          <p:cNvCxnSpPr>
            <a:cxnSpLocks noChangeShapeType="1"/>
            <a:stCxn id="3126" idx="2"/>
            <a:endCxn id="3135" idx="0"/>
          </p:cNvCxnSpPr>
          <p:nvPr/>
        </p:nvCxnSpPr>
        <p:spPr bwMode="auto">
          <a:xfrm flipH="1">
            <a:off x="8153400" y="2971800"/>
            <a:ext cx="266700" cy="2286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85" name="Straight Connector 104">
            <a:extLst>
              <a:ext uri="{FF2B5EF4-FFF2-40B4-BE49-F238E27FC236}">
                <a16:creationId xmlns:a16="http://schemas.microsoft.com/office/drawing/2014/main" id="{1C3F64D3-DACB-E09E-42A5-55ED0B19D9D4}"/>
              </a:ext>
            </a:extLst>
          </p:cNvPr>
          <p:cNvCxnSpPr>
            <a:cxnSpLocks noChangeShapeType="1"/>
            <a:stCxn id="3107" idx="2"/>
            <a:endCxn id="3126" idx="0"/>
          </p:cNvCxnSpPr>
          <p:nvPr/>
        </p:nvCxnSpPr>
        <p:spPr bwMode="auto">
          <a:xfrm>
            <a:off x="6896100" y="1600200"/>
            <a:ext cx="1524000" cy="10668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86" name="Straight Arrow Connector 107">
            <a:extLst>
              <a:ext uri="{FF2B5EF4-FFF2-40B4-BE49-F238E27FC236}">
                <a16:creationId xmlns:a16="http://schemas.microsoft.com/office/drawing/2014/main" id="{8817A636-3579-3E9E-B031-2D1C70239988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181600" y="4114800"/>
            <a:ext cx="1143000" cy="22860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26687" name="Object 2">
            <a:extLst>
              <a:ext uri="{FF2B5EF4-FFF2-40B4-BE49-F238E27FC236}">
                <a16:creationId xmlns:a16="http://schemas.microsoft.com/office/drawing/2014/main" id="{F53CB80F-FC58-6771-2E76-0CBA5D17DF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6800" y="4343400"/>
          <a:ext cx="939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696" imgH="266584" progId="Equation.DSMT4">
                  <p:embed/>
                </p:oleObj>
              </mc:Choice>
              <mc:Fallback>
                <p:oleObj name="Equation" r:id="rId2" imgW="469696" imgH="266584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343400"/>
                        <a:ext cx="939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88" name="Object 3">
            <a:extLst>
              <a:ext uri="{FF2B5EF4-FFF2-40B4-BE49-F238E27FC236}">
                <a16:creationId xmlns:a16="http://schemas.microsoft.com/office/drawing/2014/main" id="{2CAB8090-A8B0-7B32-93DC-931C449D33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24400" y="5105400"/>
          <a:ext cx="1041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0474" imgH="266584" progId="Equation.DSMT4">
                  <p:embed/>
                </p:oleObj>
              </mc:Choice>
              <mc:Fallback>
                <p:oleObj name="Equation" r:id="rId4" imgW="520474" imgH="266584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105400"/>
                        <a:ext cx="1041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39" name="Rectangle 114">
            <a:extLst>
              <a:ext uri="{FF2B5EF4-FFF2-40B4-BE49-F238E27FC236}">
                <a16:creationId xmlns:a16="http://schemas.microsoft.com/office/drawing/2014/main" id="{AF68924F-4783-956E-C5C8-93DE2B718B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6096000"/>
            <a:ext cx="990600" cy="304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2000">
                <a:solidFill>
                  <a:srgbClr val="000000"/>
                </a:solidFill>
                <a:ea typeface="+mn-ea"/>
              </a:rPr>
              <a:t>Sailors</a:t>
            </a:r>
          </a:p>
        </p:txBody>
      </p:sp>
      <p:cxnSp>
        <p:nvCxnSpPr>
          <p:cNvPr id="26690" name="Straight Connector 115">
            <a:extLst>
              <a:ext uri="{FF2B5EF4-FFF2-40B4-BE49-F238E27FC236}">
                <a16:creationId xmlns:a16="http://schemas.microsoft.com/office/drawing/2014/main" id="{21A82B1A-CE75-A59E-AAC3-37F09FE6807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257800" y="4876800"/>
            <a:ext cx="0" cy="3810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91" name="Straight Connector 120">
            <a:extLst>
              <a:ext uri="{FF2B5EF4-FFF2-40B4-BE49-F238E27FC236}">
                <a16:creationId xmlns:a16="http://schemas.microsoft.com/office/drawing/2014/main" id="{EAB89738-2328-BAD5-8160-8F359787842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257800" y="5715000"/>
            <a:ext cx="0" cy="3810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92" name="Straight Arrow Connector 107">
            <a:extLst>
              <a:ext uri="{FF2B5EF4-FFF2-40B4-BE49-F238E27FC236}">
                <a16:creationId xmlns:a16="http://schemas.microsoft.com/office/drawing/2014/main" id="{6AC4B551-0F5C-E1F4-A63F-A8E65903EBF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867400" y="5410200"/>
            <a:ext cx="1066800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26693" name="Object 2">
            <a:extLst>
              <a:ext uri="{FF2B5EF4-FFF2-40B4-BE49-F238E27FC236}">
                <a16:creationId xmlns:a16="http://schemas.microsoft.com/office/drawing/2014/main" id="{D4F055EB-3BB6-D0AA-CF37-DC8490EB14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62800" y="4343400"/>
          <a:ext cx="939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696" imgH="266584" progId="Equation.DSMT4">
                  <p:embed/>
                </p:oleObj>
              </mc:Choice>
              <mc:Fallback>
                <p:oleObj name="Equation" r:id="rId2" imgW="469696" imgH="266584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4343400"/>
                        <a:ext cx="939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94" name="Object 3">
            <a:extLst>
              <a:ext uri="{FF2B5EF4-FFF2-40B4-BE49-F238E27FC236}">
                <a16:creationId xmlns:a16="http://schemas.microsoft.com/office/drawing/2014/main" id="{FBAF1843-4ADE-A638-FC57-58B4158654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10400" y="5105400"/>
          <a:ext cx="1041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0474" imgH="266584" progId="Equation.DSMT4">
                  <p:embed/>
                </p:oleObj>
              </mc:Choice>
              <mc:Fallback>
                <p:oleObj name="Equation" r:id="rId4" imgW="520474" imgH="266584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5105400"/>
                        <a:ext cx="1041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43" name="Rectangle 114">
            <a:extLst>
              <a:ext uri="{FF2B5EF4-FFF2-40B4-BE49-F238E27FC236}">
                <a16:creationId xmlns:a16="http://schemas.microsoft.com/office/drawing/2014/main" id="{BDAE6FF3-0499-1FAA-E50B-16B7F485A9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0400" y="6096000"/>
            <a:ext cx="990600" cy="304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2000">
                <a:solidFill>
                  <a:srgbClr val="000000"/>
                </a:solidFill>
                <a:ea typeface="+mn-ea"/>
              </a:rPr>
              <a:t>Sailors</a:t>
            </a:r>
          </a:p>
        </p:txBody>
      </p:sp>
      <p:cxnSp>
        <p:nvCxnSpPr>
          <p:cNvPr id="26696" name="Straight Connector 115">
            <a:extLst>
              <a:ext uri="{FF2B5EF4-FFF2-40B4-BE49-F238E27FC236}">
                <a16:creationId xmlns:a16="http://schemas.microsoft.com/office/drawing/2014/main" id="{524855CE-BDC6-4DC0-0FCD-98A5BBB9CB5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43800" y="4876800"/>
            <a:ext cx="0" cy="3810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697" name="Straight Connector 120">
            <a:extLst>
              <a:ext uri="{FF2B5EF4-FFF2-40B4-BE49-F238E27FC236}">
                <a16:creationId xmlns:a16="http://schemas.microsoft.com/office/drawing/2014/main" id="{2154BE19-CD4E-B36B-6219-B125D076F5E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43800" y="5715000"/>
            <a:ext cx="0" cy="3810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146" name="TextBox 67">
            <a:extLst>
              <a:ext uri="{FF2B5EF4-FFF2-40B4-BE49-F238E27FC236}">
                <a16:creationId xmlns:a16="http://schemas.microsoft.com/office/drawing/2014/main" id="{50563CD8-BD09-A097-1984-BC7C568451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4795838"/>
            <a:ext cx="1524000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>
                <a:solidFill>
                  <a:srgbClr val="005400"/>
                </a:solidFill>
                <a:ea typeface="+mn-ea"/>
              </a:rPr>
              <a:t>Table scan</a:t>
            </a:r>
          </a:p>
        </p:txBody>
      </p:sp>
      <p:sp>
        <p:nvSpPr>
          <p:cNvPr id="3147" name="TextBox 68">
            <a:extLst>
              <a:ext uri="{FF2B5EF4-FFF2-40B4-BE49-F238E27FC236}">
                <a16:creationId xmlns:a16="http://schemas.microsoft.com/office/drawing/2014/main" id="{33B89C29-CF95-B6C1-BF2D-5566806BC2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5557838"/>
            <a:ext cx="1524000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altLang="en-US">
                <a:solidFill>
                  <a:srgbClr val="005400"/>
                </a:solidFill>
                <a:ea typeface="+mn-ea"/>
              </a:rPr>
              <a:t>Index scan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>
            <a:extLst>
              <a:ext uri="{FF2B5EF4-FFF2-40B4-BE49-F238E27FC236}">
                <a16:creationId xmlns:a16="http://schemas.microsoft.com/office/drawing/2014/main" id="{376369BB-0384-62A2-D186-148C35E1AC1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Other Operations : Outer Join</a:t>
            </a:r>
          </a:p>
        </p:txBody>
      </p:sp>
      <p:sp>
        <p:nvSpPr>
          <p:cNvPr id="114691" name="Rectangle 3">
            <a:extLst>
              <a:ext uri="{FF2B5EF4-FFF2-40B4-BE49-F238E27FC236}">
                <a16:creationId xmlns:a16="http://schemas.microsoft.com/office/drawing/2014/main" id="{5B36E97F-4C78-30B7-C1B7-C19EB8496C4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842963" y="1165225"/>
            <a:ext cx="7913687" cy="5130800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Modifying </a:t>
            </a:r>
            <a:r>
              <a:rPr lang="en-US" altLang="en-US" sz="2000" b="1">
                <a:ea typeface="ＭＳ Ｐゴシック" panose="020B0600070205080204" pitchFamily="34" charset="-128"/>
                <a:sym typeface="Symbol" panose="05050102010706020507" pitchFamily="18" charset="2"/>
              </a:rPr>
              <a:t>hash join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to compute </a:t>
            </a:r>
            <a:r>
              <a:rPr lang="en-US" altLang="en-US" sz="2000" i="1">
                <a:ea typeface="ＭＳ Ｐゴシック" panose="020B0600070205080204" pitchFamily="34" charset="-128"/>
              </a:rPr>
              <a:t>r        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endParaRPr lang="en-US" altLang="en-US" sz="2000">
              <a:ea typeface="ＭＳ Ｐゴシック" panose="020B0600070205080204" pitchFamily="34" charset="-128"/>
              <a:sym typeface="Symbol" panose="05050102010706020507" pitchFamily="18" charset="2"/>
            </a:endParaRP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If 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is probe relation, output non-matching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tuples padded with nulls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If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is build relation, when probing keep track of which </a:t>
            </a:r>
            <a:b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</a:b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 tuples matched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s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tuples. 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At end of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 s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i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 output </a:t>
            </a:r>
            <a:br>
              <a:rPr lang="en-US" altLang="en-US" sz="2800">
                <a:ea typeface="ＭＳ Ｐゴシック" panose="020B0600070205080204" pitchFamily="34" charset="-128"/>
                <a:sym typeface="Symbol" panose="05050102010706020507" pitchFamily="18" charset="2"/>
              </a:rPr>
            </a:b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non-matched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r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tuples padded with nulls </a:t>
            </a:r>
          </a:p>
          <a:p>
            <a:pPr lvl="1"/>
            <a:endParaRPr lang="en-US" altLang="en-US" sz="2000">
              <a:ea typeface="ＭＳ Ｐゴシック" panose="020B0600070205080204" pitchFamily="34" charset="-128"/>
              <a:sym typeface="Symbol" panose="05050102010706020507" pitchFamily="18" charset="2"/>
            </a:endParaRPr>
          </a:p>
          <a:p>
            <a:pPr lvl="1"/>
            <a:endParaRPr lang="en-US" altLang="en-US" sz="2000" i="1">
              <a:ea typeface="ＭＳ Ｐゴシック" panose="020B0600070205080204" pitchFamily="34" charset="-128"/>
              <a:sym typeface="Symbol" panose="05050102010706020507" pitchFamily="18" charset="2"/>
            </a:endParaRPr>
          </a:p>
        </p:txBody>
      </p:sp>
      <p:graphicFrame>
        <p:nvGraphicFramePr>
          <p:cNvPr id="114692" name="Object 4">
            <a:extLst>
              <a:ext uri="{FF2B5EF4-FFF2-40B4-BE49-F238E27FC236}">
                <a16:creationId xmlns:a16="http://schemas.microsoft.com/office/drawing/2014/main" id="{DC400C95-0F69-A05E-7046-926E0C451E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5800" y="3282950"/>
          <a:ext cx="150813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2334" imgH="291973" progId="Equation.3">
                  <p:embed/>
                </p:oleObj>
              </mc:Choice>
              <mc:Fallback>
                <p:oleObj name="Equation" r:id="rId3" imgW="152334" imgH="291973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282950"/>
                        <a:ext cx="150813" cy="290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4693" name="Group 25">
            <a:extLst>
              <a:ext uri="{FF2B5EF4-FFF2-40B4-BE49-F238E27FC236}">
                <a16:creationId xmlns:a16="http://schemas.microsoft.com/office/drawing/2014/main" id="{22B2E67C-2D40-5A6C-3856-881589AB887C}"/>
              </a:ext>
            </a:extLst>
          </p:cNvPr>
          <p:cNvGrpSpPr>
            <a:grpSpLocks/>
          </p:cNvGrpSpPr>
          <p:nvPr/>
        </p:nvGrpSpPr>
        <p:grpSpPr bwMode="auto">
          <a:xfrm>
            <a:off x="5053013" y="1274763"/>
            <a:ext cx="414337" cy="209550"/>
            <a:chOff x="1253" y="1795"/>
            <a:chExt cx="261" cy="132"/>
          </a:xfrm>
        </p:grpSpPr>
        <p:sp>
          <p:nvSpPr>
            <p:cNvPr id="114694" name="AutoShape 26">
              <a:extLst>
                <a:ext uri="{FF2B5EF4-FFF2-40B4-BE49-F238E27FC236}">
                  <a16:creationId xmlns:a16="http://schemas.microsoft.com/office/drawing/2014/main" id="{015A69F2-4A83-591E-E5C9-5F7BAD282AC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V="1">
              <a:off x="1382" y="1795"/>
              <a:ext cx="132" cy="132"/>
            </a:xfrm>
            <a:prstGeom prst="flowChartCollat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vert="eaVert" wrap="none" anchor="ctr"/>
            <a:lstStyle>
              <a:lvl1pPr>
                <a:spcBef>
                  <a:spcPct val="35000"/>
                </a:spcBef>
                <a:buClr>
                  <a:schemeClr val="tx2"/>
                </a:buClr>
                <a:buSzPct val="90000"/>
                <a:buFont typeface="Monotype Sorts" charset="2"/>
                <a:buChar char="n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35000"/>
                </a:spcBef>
                <a:buClr>
                  <a:schemeClr val="folHlink"/>
                </a:buClr>
                <a:buSzPct val="80000"/>
                <a:buFont typeface="Monotype Sorts" charset="2"/>
                <a:buChar char="l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35000"/>
                </a:spcBef>
                <a:buClr>
                  <a:srgbClr val="33CC33"/>
                </a:buClr>
                <a:buSzPct val="75000"/>
                <a:buFont typeface="Webdings" panose="05030102010509060703" pitchFamily="18" charset="2"/>
                <a:buChar char="4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35000"/>
                </a:spcBef>
                <a:buClr>
                  <a:schemeClr val="hlink"/>
                </a:buClr>
                <a:buFont typeface="Times New Roman" panose="02020603050405020304" pitchFamily="18" charset="0"/>
                <a:buChar char="–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35000"/>
                </a:spcBef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35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Char char="»"/>
                <a:defRPr kumimoji="1">
                  <a:solidFill>
                    <a:schemeClr val="tx1"/>
                  </a:solidFill>
                  <a:latin typeface="Helvetica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kumimoji="0" lang="en-US" altLang="en-US"/>
            </a:p>
          </p:txBody>
        </p:sp>
        <p:sp>
          <p:nvSpPr>
            <p:cNvPr id="114695" name="Line 27">
              <a:extLst>
                <a:ext uri="{FF2B5EF4-FFF2-40B4-BE49-F238E27FC236}">
                  <a16:creationId xmlns:a16="http://schemas.microsoft.com/office/drawing/2014/main" id="{C748A6E9-A24A-307A-6962-983C094F26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56" y="1797"/>
              <a:ext cx="1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4696" name="Line 28">
              <a:extLst>
                <a:ext uri="{FF2B5EF4-FFF2-40B4-BE49-F238E27FC236}">
                  <a16:creationId xmlns:a16="http://schemas.microsoft.com/office/drawing/2014/main" id="{A7A36762-88A8-C57B-3B73-126027AAF3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53" y="1920"/>
              <a:ext cx="1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>
            <a:extLst>
              <a:ext uri="{FF2B5EF4-FFF2-40B4-BE49-F238E27FC236}">
                <a16:creationId xmlns:a16="http://schemas.microsoft.com/office/drawing/2014/main" id="{2A048A1F-D720-B8CC-3986-293721A8C7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Evaluation of Expressions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3F4D71A7-0297-6A5D-A11B-4EF47016AF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So far: we have seen algorithms for individual operations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Alternatives for evaluating an entire expression tree</a:t>
            </a:r>
          </a:p>
          <a:p>
            <a:pPr lvl="1"/>
            <a:r>
              <a:rPr lang="en-US" altLang="en-US" sz="2400" b="1">
                <a:solidFill>
                  <a:srgbClr val="3366CC"/>
                </a:solidFill>
                <a:ea typeface="ＭＳ Ｐゴシック" panose="020B0600070205080204" pitchFamily="34" charset="-128"/>
              </a:rPr>
              <a:t>Materialization</a:t>
            </a:r>
            <a:r>
              <a:rPr lang="en-US" altLang="en-US" sz="2400">
                <a:ea typeface="ＭＳ Ｐゴシック" panose="020B0600070205080204" pitchFamily="34" charset="-128"/>
              </a:rPr>
              <a:t>:  generate results of an expression whose inputs are relations or are already computed, </a:t>
            </a:r>
            <a:r>
              <a:rPr lang="en-US" altLang="en-US" sz="2400" b="1">
                <a:solidFill>
                  <a:srgbClr val="3366CC"/>
                </a:solidFill>
                <a:ea typeface="ＭＳ Ｐゴシック" panose="020B0600070205080204" pitchFamily="34" charset="-128"/>
              </a:rPr>
              <a:t>materialize</a:t>
            </a:r>
            <a:r>
              <a:rPr lang="en-US" altLang="en-US" sz="2400">
                <a:ea typeface="ＭＳ Ｐゴシック" panose="020B0600070205080204" pitchFamily="34" charset="-128"/>
              </a:rPr>
              <a:t> (store) it on disk.  Repeat.</a:t>
            </a:r>
          </a:p>
          <a:p>
            <a:pPr lvl="1"/>
            <a:r>
              <a:rPr lang="en-US" altLang="en-US" sz="2400" b="1">
                <a:solidFill>
                  <a:srgbClr val="3366CC"/>
                </a:solidFill>
                <a:ea typeface="ＭＳ Ｐゴシック" panose="020B0600070205080204" pitchFamily="34" charset="-128"/>
              </a:rPr>
              <a:t>Pipelining</a:t>
            </a:r>
            <a:r>
              <a:rPr lang="en-US" altLang="en-US" sz="2400">
                <a:ea typeface="ＭＳ Ｐゴシック" panose="020B0600070205080204" pitchFamily="34" charset="-128"/>
              </a:rPr>
              <a:t>:  pass on tuples to parent operations even as an operation is being executed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>
            <a:extLst>
              <a:ext uri="{FF2B5EF4-FFF2-40B4-BE49-F238E27FC236}">
                <a16:creationId xmlns:a16="http://schemas.microsoft.com/office/drawing/2014/main" id="{6EDF09D4-34DB-BD0B-3102-66BC6FBC61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Materialization</a:t>
            </a:r>
          </a:p>
        </p:txBody>
      </p:sp>
      <p:sp>
        <p:nvSpPr>
          <p:cNvPr id="118787" name="Rectangle 3">
            <a:extLst>
              <a:ext uri="{FF2B5EF4-FFF2-40B4-BE49-F238E27FC236}">
                <a16:creationId xmlns:a16="http://schemas.microsoft.com/office/drawing/2014/main" id="{56E5DE6B-AC38-C618-C9E3-5947426061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14388" y="1093788"/>
            <a:ext cx="7975600" cy="2687637"/>
          </a:xfrm>
        </p:spPr>
        <p:txBody>
          <a:bodyPr/>
          <a:lstStyle/>
          <a:p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Materialized evaluation</a:t>
            </a:r>
            <a:r>
              <a:rPr lang="en-US" altLang="en-US" sz="2000" b="1">
                <a:ea typeface="ＭＳ Ｐゴシック" panose="020B0600070205080204" pitchFamily="34" charset="-128"/>
              </a:rPr>
              <a:t>:  </a:t>
            </a:r>
            <a:r>
              <a:rPr lang="en-US" altLang="en-US" sz="2000">
                <a:ea typeface="ＭＳ Ｐゴシック" panose="020B0600070205080204" pitchFamily="34" charset="-128"/>
              </a:rPr>
              <a:t>evaluate one operation at a time, starting at the lowest-level.  Use intermediate results materialized into temporary relations to evaluate next-level operations.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E.g., in figure below, compute and store</a:t>
            </a:r>
            <a:br>
              <a:rPr lang="en-US" altLang="en-US" sz="2000">
                <a:ea typeface="ＭＳ Ｐゴシック" panose="020B0600070205080204" pitchFamily="34" charset="-128"/>
              </a:rPr>
            </a:br>
            <a:br>
              <a:rPr lang="en-US" altLang="en-US" sz="2000">
                <a:ea typeface="ＭＳ Ｐゴシック" panose="020B0600070205080204" pitchFamily="34" charset="-128"/>
              </a:rPr>
            </a:br>
            <a:br>
              <a:rPr lang="en-US" altLang="en-US" sz="2000">
                <a:ea typeface="ＭＳ Ｐゴシック" panose="020B0600070205080204" pitchFamily="34" charset="-128"/>
              </a:rPr>
            </a:br>
            <a:r>
              <a:rPr lang="en-US" altLang="en-US" sz="2000">
                <a:ea typeface="ＭＳ Ｐゴシック" panose="020B0600070205080204" pitchFamily="34" charset="-128"/>
              </a:rPr>
              <a:t>then compute and the store its join with </a:t>
            </a:r>
            <a:r>
              <a:rPr lang="en-US" altLang="en-US" sz="2000" i="1">
                <a:ea typeface="ＭＳ Ｐゴシック" panose="020B0600070205080204" pitchFamily="34" charset="-128"/>
              </a:rPr>
              <a:t>instructor, </a:t>
            </a:r>
            <a:r>
              <a:rPr lang="en-US" altLang="en-US" sz="2000">
                <a:ea typeface="ＭＳ Ｐゴシック" panose="020B0600070205080204" pitchFamily="34" charset="-128"/>
              </a:rPr>
              <a:t>and finally compute the projection on </a:t>
            </a:r>
            <a:r>
              <a:rPr lang="en-US" altLang="en-US" sz="2000" i="1">
                <a:ea typeface="ＭＳ Ｐゴシック" panose="020B0600070205080204" pitchFamily="34" charset="-128"/>
              </a:rPr>
              <a:t>name.</a:t>
            </a:r>
            <a:r>
              <a:rPr lang="en-US" altLang="en-US" i="1">
                <a:ea typeface="ＭＳ Ｐゴシック" panose="020B0600070205080204" pitchFamily="34" charset="-128"/>
              </a:rPr>
              <a:t> </a:t>
            </a:r>
            <a:endParaRPr lang="en-US" altLang="en-US" b="1" i="1">
              <a:ea typeface="ＭＳ Ｐゴシック" panose="020B0600070205080204" pitchFamily="34" charset="-128"/>
            </a:endParaRPr>
          </a:p>
        </p:txBody>
      </p:sp>
      <p:graphicFrame>
        <p:nvGraphicFramePr>
          <p:cNvPr id="118788" name="Object 2">
            <a:extLst>
              <a:ext uri="{FF2B5EF4-FFF2-40B4-BE49-F238E27FC236}">
                <a16:creationId xmlns:a16="http://schemas.microsoft.com/office/drawing/2014/main" id="{F36F047D-68FB-8EBB-F6DC-9A5217234C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39975" y="2622550"/>
          <a:ext cx="3386138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76400" imgH="241300" progId="Equation.3">
                  <p:embed/>
                </p:oleObj>
              </mc:Choice>
              <mc:Fallback>
                <p:oleObj name="Equation" r:id="rId3" imgW="1676400" imgH="241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2622550"/>
                        <a:ext cx="3386138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8789" name="Picture 14">
            <a:extLst>
              <a:ext uri="{FF2B5EF4-FFF2-40B4-BE49-F238E27FC236}">
                <a16:creationId xmlns:a16="http://schemas.microsoft.com/office/drawing/2014/main" id="{B378D31E-E971-3E81-C0ED-6C05F95E5C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7175" y="3771900"/>
            <a:ext cx="3827463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>
            <a:extLst>
              <a:ext uri="{FF2B5EF4-FFF2-40B4-BE49-F238E27FC236}">
                <a16:creationId xmlns:a16="http://schemas.microsoft.com/office/drawing/2014/main" id="{AA6BFC8F-AD58-BDA7-633A-D3CA02DC61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Materialization (Cont.)</a:t>
            </a:r>
          </a:p>
        </p:txBody>
      </p:sp>
      <p:sp>
        <p:nvSpPr>
          <p:cNvPr id="120835" name="Rectangle 3">
            <a:extLst>
              <a:ext uri="{FF2B5EF4-FFF2-40B4-BE49-F238E27FC236}">
                <a16:creationId xmlns:a16="http://schemas.microsoft.com/office/drawing/2014/main" id="{3B8BB762-6F8E-59D4-FC47-AFB5064A73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Materialized evaluation is always applicable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Cost of writing results to disk and reading them back can be quite high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Our cost formulas for operations ignore cost of writing results to disk, so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Overall cost  =  Sum of costs of individual operations + </a:t>
            </a:r>
            <a:br>
              <a:rPr lang="en-US" altLang="en-US" sz="2000">
                <a:ea typeface="ＭＳ Ｐゴシック" panose="020B0600070205080204" pitchFamily="34" charset="-128"/>
              </a:rPr>
            </a:br>
            <a:r>
              <a:rPr lang="en-US" altLang="en-US" sz="2000">
                <a:ea typeface="ＭＳ Ｐゴシック" panose="020B0600070205080204" pitchFamily="34" charset="-128"/>
              </a:rPr>
              <a:t>                         cost of writing intermediate results to disk</a:t>
            </a:r>
          </a:p>
          <a:p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Double buffering</a:t>
            </a:r>
            <a:r>
              <a:rPr lang="en-US" altLang="en-US" sz="2000">
                <a:ea typeface="ＭＳ Ｐゴシック" panose="020B0600070205080204" pitchFamily="34" charset="-128"/>
              </a:rPr>
              <a:t>: use two output buffers for each operation, when one is full write it to disk while the other is getting filled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Allows overlap of disk writes with computation and reduces execution time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050">
            <a:extLst>
              <a:ext uri="{FF2B5EF4-FFF2-40B4-BE49-F238E27FC236}">
                <a16:creationId xmlns:a16="http://schemas.microsoft.com/office/drawing/2014/main" id="{49973FF3-5D0A-CF6B-9854-C1F70B27D4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Pipelining</a:t>
            </a:r>
          </a:p>
        </p:txBody>
      </p:sp>
      <p:sp>
        <p:nvSpPr>
          <p:cNvPr id="122883" name="Rectangle 2051">
            <a:extLst>
              <a:ext uri="{FF2B5EF4-FFF2-40B4-BE49-F238E27FC236}">
                <a16:creationId xmlns:a16="http://schemas.microsoft.com/office/drawing/2014/main" id="{15B9622B-E087-F196-464A-A31993E860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42963" y="1165225"/>
            <a:ext cx="8089900" cy="5232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Pipelined evaluation</a:t>
            </a:r>
            <a:r>
              <a:rPr lang="en-US" altLang="en-US" sz="2000" b="1">
                <a:solidFill>
                  <a:schemeClr val="tx2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</a:rPr>
              <a:t>:</a:t>
            </a:r>
            <a:r>
              <a:rPr lang="en-US" altLang="en-US" sz="2000">
                <a:ea typeface="ＭＳ Ｐゴシック" panose="020B0600070205080204" pitchFamily="34" charset="-128"/>
              </a:rPr>
              <a:t>  evaluate several operations simultaneously, passing the results of one operation on to the next.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E.g., in previous expression tree, don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t store result of</a:t>
            </a:r>
            <a:br>
              <a:rPr lang="en-US" altLang="ja-JP" sz="2000">
                <a:ea typeface="ＭＳ Ｐゴシック" panose="020B0600070205080204" pitchFamily="34" charset="-128"/>
              </a:rPr>
            </a:br>
            <a:br>
              <a:rPr lang="en-US" altLang="ja-JP" sz="2000">
                <a:ea typeface="ＭＳ Ｐゴシック" panose="020B0600070205080204" pitchFamily="34" charset="-128"/>
              </a:rPr>
            </a:br>
            <a:r>
              <a:rPr lang="en-US" altLang="ja-JP" sz="2000">
                <a:ea typeface="ＭＳ Ｐゴシック" panose="020B0600070205080204" pitchFamily="34" charset="-128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instead, pass tuples directly to the join.  Similarly, don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t store result of join, pass tuples directly to projection. 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Much cheaper than materialization: no need to store a temporary relation to disk.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Pipelining may not always be possible – e.g., sort, hash-join. 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For pipelining to be effective, use evaluation algorithms that generate output tuples even as tuples are received for inputs to the operation. </a:t>
            </a:r>
          </a:p>
          <a:p>
            <a:pPr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Pipelines can be executed in two ways:  </a:t>
            </a: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demand driven</a:t>
            </a:r>
            <a:r>
              <a:rPr lang="en-US" altLang="en-US" sz="2000">
                <a:ea typeface="ＭＳ Ｐゴシック" panose="020B0600070205080204" pitchFamily="34" charset="-128"/>
              </a:rPr>
              <a:t> and </a:t>
            </a: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producer driven</a:t>
            </a:r>
            <a:r>
              <a:rPr lang="en-US" altLang="en-US">
                <a:solidFill>
                  <a:srgbClr val="3366CC"/>
                </a:solidFill>
                <a:ea typeface="ＭＳ Ｐゴシック" panose="020B0600070205080204" pitchFamily="34" charset="-128"/>
              </a:rPr>
              <a:t> </a:t>
            </a:r>
          </a:p>
        </p:txBody>
      </p:sp>
      <p:graphicFrame>
        <p:nvGraphicFramePr>
          <p:cNvPr id="122884" name="Object 5">
            <a:extLst>
              <a:ext uri="{FF2B5EF4-FFF2-40B4-BE49-F238E27FC236}">
                <a16:creationId xmlns:a16="http://schemas.microsoft.com/office/drawing/2014/main" id="{9C7CDF34-8154-681E-FC47-44234791AB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24100" y="2225675"/>
          <a:ext cx="3386138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76400" imgH="241300" progId="Equation.3">
                  <p:embed/>
                </p:oleObj>
              </mc:Choice>
              <mc:Fallback>
                <p:oleObj name="Equation" r:id="rId3" imgW="1676400" imgH="241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4100" y="2225675"/>
                        <a:ext cx="3386138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>
            <a:extLst>
              <a:ext uri="{FF2B5EF4-FFF2-40B4-BE49-F238E27FC236}">
                <a16:creationId xmlns:a16="http://schemas.microsoft.com/office/drawing/2014/main" id="{A2FD2A4D-2836-C77B-2DAA-8D52EF0321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Pipelining (Cont.)</a:t>
            </a:r>
          </a:p>
        </p:txBody>
      </p:sp>
      <p:sp>
        <p:nvSpPr>
          <p:cNvPr id="124931" name="Rectangle 3">
            <a:extLst>
              <a:ext uri="{FF2B5EF4-FFF2-40B4-BE49-F238E27FC236}">
                <a16:creationId xmlns:a16="http://schemas.microsoft.com/office/drawing/2014/main" id="{202FE2B4-4E98-3802-2907-0CBCF3C916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2450" y="1165225"/>
            <a:ext cx="8224838" cy="5384800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In </a:t>
            </a: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demand driven</a:t>
            </a:r>
            <a:r>
              <a:rPr lang="en-US" altLang="en-US" sz="2000" b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 or </a:t>
            </a: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lazy</a:t>
            </a:r>
            <a:r>
              <a:rPr lang="en-US" altLang="en-US" sz="2000" b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evaluation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system repeatedly requests next tuple  from top level operation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Each operation requests  next tuple from children operations as required, in order to output its next tuple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In between calls, operation has to maintain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 b="1">
                <a:solidFill>
                  <a:srgbClr val="3366CC"/>
                </a:solidFill>
                <a:ea typeface="ＭＳ Ｐゴシック" panose="020B0600070205080204" pitchFamily="34" charset="-128"/>
              </a:rPr>
              <a:t>state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ea typeface="ＭＳ Ｐゴシック" panose="020B0600070205080204" pitchFamily="34" charset="-128"/>
              </a:rPr>
              <a:t> so it knows what to return next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In </a:t>
            </a: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producer-driven</a:t>
            </a:r>
            <a:r>
              <a:rPr lang="en-US" altLang="en-US" sz="2000">
                <a:ea typeface="ＭＳ Ｐゴシック" panose="020B0600070205080204" pitchFamily="34" charset="-128"/>
              </a:rPr>
              <a:t> or </a:t>
            </a: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eager</a:t>
            </a:r>
            <a:r>
              <a:rPr lang="en-US" altLang="en-US" sz="2000">
                <a:ea typeface="ＭＳ Ｐゴシック" panose="020B0600070205080204" pitchFamily="34" charset="-128"/>
              </a:rPr>
              <a:t> pipelining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Operators produce tuples eagerly and pass them up to their parents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Buffer maintained between operators, child puts tuples in buffer, parent removes tuples from buffer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if buffer is full, child waits till there is space in the buffer, and then generates more tuples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System schedules operations that have space in output buffer and can process more input tuples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Alternative name: </a:t>
            </a: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pull</a:t>
            </a:r>
            <a:r>
              <a:rPr lang="en-US" altLang="en-US" sz="2000">
                <a:ea typeface="ＭＳ Ｐゴシック" panose="020B0600070205080204" pitchFamily="34" charset="-128"/>
              </a:rPr>
              <a:t> and </a:t>
            </a: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push</a:t>
            </a:r>
            <a:r>
              <a:rPr lang="en-US" altLang="en-US" sz="2000">
                <a:ea typeface="ＭＳ Ｐゴシック" panose="020B0600070205080204" pitchFamily="34" charset="-128"/>
              </a:rPr>
              <a:t> models of pipelining</a:t>
            </a:r>
          </a:p>
          <a:p>
            <a:pPr>
              <a:buFont typeface="Monotype Sorts" charset="2"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>
            <a:extLst>
              <a:ext uri="{FF2B5EF4-FFF2-40B4-BE49-F238E27FC236}">
                <a16:creationId xmlns:a16="http://schemas.microsoft.com/office/drawing/2014/main" id="{D56191B8-7B20-105D-DD36-874D7374FB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Pipelining (Cont.)</a:t>
            </a:r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2DE2D8E6-06E1-0E6C-6B1E-232D286229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750" y="1093788"/>
            <a:ext cx="8255000" cy="49037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Implementation of demand-driven pipelining</a:t>
            </a:r>
          </a:p>
          <a:p>
            <a:pPr lvl="1"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Each operation is implemented as an </a:t>
            </a: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iterator</a:t>
            </a:r>
            <a:r>
              <a:rPr lang="en-US" altLang="en-US" sz="2000">
                <a:ea typeface="ＭＳ Ｐゴシック" panose="020B0600070205080204" pitchFamily="34" charset="-128"/>
              </a:rPr>
              <a:t> implementing the following operations</a:t>
            </a:r>
          </a:p>
          <a:p>
            <a:pPr lvl="2">
              <a:lnSpc>
                <a:spcPct val="90000"/>
              </a:lnSpc>
            </a:pPr>
            <a:r>
              <a:rPr lang="en-US" altLang="en-US" sz="2000" b="1">
                <a:ea typeface="ＭＳ Ｐゴシック" panose="020B0600070205080204" pitchFamily="34" charset="-128"/>
              </a:rPr>
              <a:t>open()</a:t>
            </a:r>
          </a:p>
          <a:p>
            <a:pPr lvl="3"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E.g. file scan: initialize file scan</a:t>
            </a:r>
          </a:p>
          <a:p>
            <a:pPr lvl="4"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 state: pointer to beginning of file</a:t>
            </a:r>
          </a:p>
          <a:p>
            <a:pPr lvl="3"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E.g.merge join: sort relations;</a:t>
            </a:r>
          </a:p>
          <a:p>
            <a:pPr lvl="4"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 state: pointers to beginning of sorted relations</a:t>
            </a:r>
          </a:p>
          <a:p>
            <a:pPr lvl="2"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</a:rPr>
              <a:t>next()</a:t>
            </a:r>
          </a:p>
          <a:p>
            <a:pPr lvl="3"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E.g. for file scan: Output next tuple, and advance and store file pointer</a:t>
            </a:r>
          </a:p>
          <a:p>
            <a:pPr lvl="3">
              <a:lnSpc>
                <a:spcPct val="90000"/>
              </a:lnSpc>
            </a:pPr>
            <a:r>
              <a:rPr lang="en-US" altLang="en-US" sz="2000">
                <a:ea typeface="ＭＳ Ｐゴシック" panose="020B0600070205080204" pitchFamily="34" charset="-128"/>
              </a:rPr>
              <a:t>E.g. for merge join:  continue with merge from earlier state till next output tuple is found.  Save pointers as iterator state.</a:t>
            </a:r>
          </a:p>
          <a:p>
            <a:pPr lvl="2">
              <a:lnSpc>
                <a:spcPct val="90000"/>
              </a:lnSpc>
            </a:pPr>
            <a:r>
              <a:rPr lang="en-US" altLang="en-US" sz="2000" b="1">
                <a:ea typeface="ＭＳ Ｐゴシック" panose="020B0600070205080204" pitchFamily="34" charset="-128"/>
              </a:rPr>
              <a:t>close()</a:t>
            </a:r>
          </a:p>
          <a:p>
            <a:pPr>
              <a:lnSpc>
                <a:spcPct val="90000"/>
              </a:lnSpc>
            </a:pP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>
            <a:extLst>
              <a:ext uri="{FF2B5EF4-FFF2-40B4-BE49-F238E27FC236}">
                <a16:creationId xmlns:a16="http://schemas.microsoft.com/office/drawing/2014/main" id="{BB310416-733B-4BF2-2081-13ED73465F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Evaluation Algorithms for Pipelining</a:t>
            </a:r>
          </a:p>
        </p:txBody>
      </p:sp>
      <p:sp>
        <p:nvSpPr>
          <p:cNvPr id="129027" name="Rectangle 3">
            <a:extLst>
              <a:ext uri="{FF2B5EF4-FFF2-40B4-BE49-F238E27FC236}">
                <a16:creationId xmlns:a16="http://schemas.microsoft.com/office/drawing/2014/main" id="{94203928-4425-4D2F-E33A-D07BD5AE87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42963" y="1165225"/>
            <a:ext cx="8023225" cy="5197475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Some algorithms are not able to output results even as they get input tuples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E.g. merge join, or hash join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intermediate results written to disk and then read back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Algorithm variants to generate (at least some) results on the fly, as input tuples are read in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E.g. hybrid hash join generates output tuples even as probe relation tuples in the in-memory partition (partition 0) are read in</a:t>
            </a:r>
          </a:p>
          <a:p>
            <a:pPr lvl="1"/>
            <a:r>
              <a:rPr lang="en-US" altLang="en-US" b="1">
                <a:solidFill>
                  <a:srgbClr val="3366CC"/>
                </a:solidFill>
                <a:ea typeface="ＭＳ Ｐゴシック" panose="020B0600070205080204" pitchFamily="34" charset="-128"/>
              </a:rPr>
              <a:t>Double-pipelined join technique</a:t>
            </a:r>
            <a:r>
              <a:rPr lang="en-US" altLang="en-US">
                <a:ea typeface="ＭＳ Ｐゴシック" panose="020B0600070205080204" pitchFamily="34" charset="-128"/>
              </a:rPr>
              <a:t>: Hybrid hash join, modified to buffer partition 0 tuples of both relations in-memory, reading them as they become available, and output results of any matches between partition 0 tuples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When a new r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0</a:t>
            </a:r>
            <a:r>
              <a:rPr lang="en-US" altLang="en-US">
                <a:ea typeface="ＭＳ Ｐゴシック" panose="020B0600070205080204" pitchFamily="34" charset="-128"/>
              </a:rPr>
              <a:t> tuple is found, match it with existing s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0</a:t>
            </a:r>
            <a:r>
              <a:rPr lang="en-US" altLang="en-US">
                <a:ea typeface="ＭＳ Ｐゴシック" panose="020B0600070205080204" pitchFamily="34" charset="-128"/>
              </a:rPr>
              <a:t> tuples, output matches, and save it in r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0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Symmetrically for s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0</a:t>
            </a:r>
            <a:r>
              <a:rPr lang="en-US" altLang="en-US">
                <a:ea typeface="ＭＳ Ｐゴシック" panose="020B0600070205080204" pitchFamily="34" charset="-128"/>
              </a:rPr>
              <a:t> tuples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700" name="Rectangle 4">
            <a:extLst>
              <a:ext uri="{FF2B5EF4-FFF2-40B4-BE49-F238E27FC236}">
                <a16:creationId xmlns:a16="http://schemas.microsoft.com/office/drawing/2014/main" id="{3CDC2E10-9726-CDDD-2850-E13FD681077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End of Chapter</a:t>
            </a:r>
          </a:p>
        </p:txBody>
      </p:sp>
      <p:sp>
        <p:nvSpPr>
          <p:cNvPr id="131075" name="Rectangle 5">
            <a:extLst>
              <a:ext uri="{FF2B5EF4-FFF2-40B4-BE49-F238E27FC236}">
                <a16:creationId xmlns:a16="http://schemas.microsoft.com/office/drawing/2014/main" id="{D687E9AE-E8F2-71B5-BC56-2DB0453491B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>
            <a:extLst>
              <a:ext uri="{FF2B5EF4-FFF2-40B4-BE49-F238E27FC236}">
                <a16:creationId xmlns:a16="http://schemas.microsoft.com/office/drawing/2014/main" id="{EA9CE71B-F595-35C5-EC61-B503642C2E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5825" y="301625"/>
            <a:ext cx="8077200" cy="609600"/>
          </a:xfrm>
        </p:spPr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Basic Steps in Query Processing : Optimization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A4A1A458-9EAD-6AC1-ADEC-5CB8359801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0400" y="1149350"/>
            <a:ext cx="8024813" cy="5180013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A relational algebra expression may have many equivalent expressions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E.g., </a:t>
            </a:r>
            <a:r>
              <a:rPr lang="en-US" altLang="en-US" sz="2400">
                <a:ea typeface="ＭＳ Ｐゴシック" panose="020B0600070205080204" pitchFamily="34" charset="-128"/>
                <a:sym typeface="Symbol" panose="05050102010706020507" pitchFamily="18" charset="2"/>
              </a:rPr>
              <a:t></a:t>
            </a:r>
            <a:r>
              <a:rPr lang="en-US" altLang="en-US" sz="24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salary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75000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en-US" altLang="en-US">
                <a:ea typeface="ＭＳ Ｐゴシック" panose="020B0600070205080204" pitchFamily="34" charset="-128"/>
                <a:sym typeface="Symbol" panose="05050102010706020507" pitchFamily="18" charset="2"/>
              </a:rPr>
              <a:t></a:t>
            </a:r>
            <a:r>
              <a:rPr lang="en-US" altLang="en-US" sz="20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salary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instructor)) 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is equivalent to </a:t>
            </a:r>
            <a:b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</a:b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        </a:t>
            </a:r>
            <a:r>
              <a:rPr lang="en-US" altLang="en-US">
                <a:ea typeface="ＭＳ Ｐゴシック" panose="020B0600070205080204" pitchFamily="34" charset="-128"/>
                <a:sym typeface="Symbol" panose="05050102010706020507" pitchFamily="18" charset="2"/>
              </a:rPr>
              <a:t></a:t>
            </a:r>
            <a:r>
              <a:rPr lang="en-US" altLang="en-US" sz="24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salary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en-US" altLang="en-US" sz="2400">
                <a:ea typeface="ＭＳ Ｐゴシック" panose="020B0600070205080204" pitchFamily="34" charset="-128"/>
                <a:sym typeface="Symbol" panose="05050102010706020507" pitchFamily="18" charset="2"/>
              </a:rPr>
              <a:t></a:t>
            </a:r>
            <a:r>
              <a:rPr lang="en-US" altLang="en-US" sz="2400" i="1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salary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anose="05050102010706020507" pitchFamily="18" charset="2"/>
              </a:rPr>
              <a:t>75000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instructor))</a:t>
            </a:r>
          </a:p>
          <a:p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Each relational algebra operation can be evaluated using one of several different algorithms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Correspondingly, a relational-algebra expression can be evaluated in many ways. </a:t>
            </a:r>
          </a:p>
          <a:p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Annotated expression specifying detailed evaluation strategy is called an </a:t>
            </a: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  <a:sym typeface="Symbol" panose="05050102010706020507" pitchFamily="18" charset="2"/>
              </a:rPr>
              <a:t>evaluation-plan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.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E.g., can use an index on </a:t>
            </a:r>
            <a:r>
              <a:rPr lang="en-US" altLang="en-US" sz="2000" i="1">
                <a:ea typeface="ＭＳ Ｐゴシック" panose="020B0600070205080204" pitchFamily="34" charset="-128"/>
                <a:sym typeface="Symbol" panose="05050102010706020507" pitchFamily="18" charset="2"/>
              </a:rPr>
              <a:t>salary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to find instructors with salary &lt; 75000,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or can perform complete relation scan and discard instructors with salary  75000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1026">
            <a:extLst>
              <a:ext uri="{FF2B5EF4-FFF2-40B4-BE49-F238E27FC236}">
                <a16:creationId xmlns:a16="http://schemas.microsoft.com/office/drawing/2014/main" id="{A8F1DD0E-E795-89F8-BAD2-8E951188FD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Basic Steps: Optimization (Cont.)</a:t>
            </a:r>
          </a:p>
        </p:txBody>
      </p:sp>
      <p:sp>
        <p:nvSpPr>
          <p:cNvPr id="29699" name="Rectangle 1027">
            <a:extLst>
              <a:ext uri="{FF2B5EF4-FFF2-40B4-BE49-F238E27FC236}">
                <a16:creationId xmlns:a16="http://schemas.microsoft.com/office/drawing/2014/main" id="{C9D80B26-3098-25FD-3FBB-B8FB50765E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  <a:sym typeface="Symbol" panose="05050102010706020507" pitchFamily="18" charset="2"/>
              </a:rPr>
              <a:t>Query Optimization</a:t>
            </a:r>
            <a:r>
              <a:rPr lang="en-US" altLang="en-US" sz="2000">
                <a:solidFill>
                  <a:schemeClr val="tx2"/>
                </a:solidFill>
                <a:ea typeface="ＭＳ Ｐゴシック" panose="020B0600070205080204" pitchFamily="34" charset="-128"/>
                <a:sym typeface="Symbol" panose="05050102010706020507" pitchFamily="18" charset="2"/>
              </a:rPr>
              <a:t>:</a:t>
            </a: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Amongst all equivalent evaluation plans choose the one with lowest cost.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Cost is estimated using statistical information from the</a:t>
            </a:r>
            <a:b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</a:br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 database catalog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e.g. number of tuples in each relation, size of tuples, etc.</a:t>
            </a:r>
          </a:p>
          <a:p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In this chapter we study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How to measure query costs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Algorithms for evaluating relational algebra operations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  <a:sym typeface="Symbol" panose="05050102010706020507" pitchFamily="18" charset="2"/>
              </a:rPr>
              <a:t>How to combine algorithms for individual operations in order to evaluate a complete expression</a:t>
            </a:r>
          </a:p>
          <a:p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>
            <a:extLst>
              <a:ext uri="{FF2B5EF4-FFF2-40B4-BE49-F238E27FC236}">
                <a16:creationId xmlns:a16="http://schemas.microsoft.com/office/drawing/2014/main" id="{65897674-778C-A76C-3E8F-8A529664F1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Measures of Query Cost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B65AEC12-64AB-7F2F-83F5-E57382B3C2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14388" y="1093788"/>
            <a:ext cx="7897812" cy="4886325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Cost is generally measured as total elapsed time for answering query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Many factors contribute to time cost</a:t>
            </a:r>
          </a:p>
          <a:p>
            <a:pPr lvl="2"/>
            <a:r>
              <a:rPr lang="en-US" altLang="en-US" sz="2000" i="1">
                <a:ea typeface="ＭＳ Ｐゴシック" panose="020B0600070205080204" pitchFamily="34" charset="-128"/>
              </a:rPr>
              <a:t>disk accesses, CPU</a:t>
            </a:r>
            <a:r>
              <a:rPr lang="en-US" altLang="en-US" sz="2000">
                <a:ea typeface="ＭＳ Ｐゴシック" panose="020B0600070205080204" pitchFamily="34" charset="-128"/>
              </a:rPr>
              <a:t>, or even network </a:t>
            </a:r>
            <a:r>
              <a:rPr lang="en-US" altLang="en-US" sz="2000" i="1">
                <a:ea typeface="ＭＳ Ｐゴシック" panose="020B0600070205080204" pitchFamily="34" charset="-128"/>
              </a:rPr>
              <a:t>communication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Typically disk access is the predominant cost, and is also relatively easy to estimate.   Measured by taking into account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Number of seeks             * average-seek-cost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Number of blocks read     * average-block-read-cost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Number of blocks written * average-block-write-cost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Cost to write a block is greater than cost to read a block </a:t>
            </a:r>
          </a:p>
          <a:p>
            <a:pPr lvl="3"/>
            <a:r>
              <a:rPr lang="en-US" altLang="en-US" sz="2000">
                <a:ea typeface="ＭＳ Ｐゴシック" panose="020B0600070205080204" pitchFamily="34" charset="-128"/>
              </a:rPr>
              <a:t>data is read back after being written to ensure that the write was successful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1026">
            <a:extLst>
              <a:ext uri="{FF2B5EF4-FFF2-40B4-BE49-F238E27FC236}">
                <a16:creationId xmlns:a16="http://schemas.microsoft.com/office/drawing/2014/main" id="{A3F21274-BD4C-72C4-5C9B-FE496784B8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Measures of Query Cost (Cont.)</a:t>
            </a:r>
          </a:p>
        </p:txBody>
      </p:sp>
      <p:sp>
        <p:nvSpPr>
          <p:cNvPr id="33795" name="Rectangle 1027">
            <a:extLst>
              <a:ext uri="{FF2B5EF4-FFF2-40B4-BE49-F238E27FC236}">
                <a16:creationId xmlns:a16="http://schemas.microsoft.com/office/drawing/2014/main" id="{14374250-F4CF-3C1D-5D2E-B5D88E58BA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42963" y="1165225"/>
            <a:ext cx="8074025" cy="5257800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For simplicity we just use the </a:t>
            </a: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number of block transfers</a:t>
            </a:r>
            <a:r>
              <a:rPr lang="en-US" altLang="en-US" sz="2000" i="1">
                <a:ea typeface="ＭＳ Ｐゴシック" panose="020B0600070205080204" pitchFamily="34" charset="-128"/>
              </a:rPr>
              <a:t> from disk and the </a:t>
            </a:r>
            <a:r>
              <a:rPr lang="en-US" altLang="en-US" sz="2000" b="1">
                <a:solidFill>
                  <a:srgbClr val="3366CC"/>
                </a:solidFill>
                <a:ea typeface="ＭＳ Ｐゴシック" panose="020B0600070205080204" pitchFamily="34" charset="-128"/>
              </a:rPr>
              <a:t>number of seeks</a:t>
            </a:r>
            <a:r>
              <a:rPr lang="en-US" altLang="en-US" sz="2000">
                <a:ea typeface="ＭＳ Ｐゴシック" panose="020B0600070205080204" pitchFamily="34" charset="-128"/>
              </a:rPr>
              <a:t> as the cost measures</a:t>
            </a:r>
          </a:p>
          <a:p>
            <a:pPr lvl="1"/>
            <a:r>
              <a:rPr lang="en-US" altLang="en-US" sz="2000" i="1">
                <a:solidFill>
                  <a:srgbClr val="3366CC"/>
                </a:solidFill>
                <a:ea typeface="ＭＳ Ｐゴシック" panose="020B0600070205080204" pitchFamily="34" charset="-128"/>
              </a:rPr>
              <a:t>t</a:t>
            </a:r>
            <a:r>
              <a:rPr lang="en-US" altLang="en-US" sz="2000" i="1" baseline="-25000">
                <a:solidFill>
                  <a:srgbClr val="3366CC"/>
                </a:solidFill>
                <a:ea typeface="ＭＳ Ｐゴシック" panose="020B0600070205080204" pitchFamily="34" charset="-128"/>
              </a:rPr>
              <a:t>T</a:t>
            </a:r>
            <a:r>
              <a:rPr lang="en-US" altLang="en-US" sz="2000">
                <a:ea typeface="ＭＳ Ｐゴシック" panose="020B0600070205080204" pitchFamily="34" charset="-128"/>
              </a:rPr>
              <a:t> – time to transfer one block</a:t>
            </a:r>
          </a:p>
          <a:p>
            <a:pPr lvl="1"/>
            <a:r>
              <a:rPr lang="en-US" altLang="en-US" sz="2000" i="1">
                <a:solidFill>
                  <a:srgbClr val="FF0000"/>
                </a:solidFill>
                <a:ea typeface="ＭＳ Ｐゴシック" panose="020B0600070205080204" pitchFamily="34" charset="-128"/>
              </a:rPr>
              <a:t>t</a:t>
            </a:r>
            <a:r>
              <a:rPr lang="en-US" altLang="en-US" sz="2000" i="1" baseline="-25000">
                <a:solidFill>
                  <a:srgbClr val="FF0000"/>
                </a:solidFill>
                <a:ea typeface="ＭＳ Ｐゴシック" panose="020B0600070205080204" pitchFamily="34" charset="-128"/>
              </a:rPr>
              <a:t>S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 – time for one seek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Cost for b block transfers plus S seeks</a:t>
            </a:r>
            <a:br>
              <a:rPr lang="en-US" altLang="en-US" sz="2000">
                <a:ea typeface="ＭＳ Ｐゴシック" panose="020B0600070205080204" pitchFamily="34" charset="-128"/>
              </a:rPr>
            </a:br>
            <a:r>
              <a:rPr lang="en-US" altLang="en-US" sz="2000">
                <a:ea typeface="ＭＳ Ｐゴシック" panose="020B0600070205080204" pitchFamily="34" charset="-128"/>
              </a:rPr>
              <a:t>        </a:t>
            </a:r>
            <a:r>
              <a:rPr lang="en-US" altLang="en-US" sz="2000" i="1">
                <a:ea typeface="ＭＳ Ｐゴシック" panose="020B0600070205080204" pitchFamily="34" charset="-128"/>
              </a:rPr>
              <a:t>b * t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T</a:t>
            </a:r>
            <a:r>
              <a:rPr lang="en-US" altLang="en-US" sz="2000" i="1">
                <a:ea typeface="ＭＳ Ｐゴシック" panose="020B0600070205080204" pitchFamily="34" charset="-128"/>
              </a:rPr>
              <a:t> + S * t</a:t>
            </a:r>
            <a:r>
              <a:rPr lang="en-US" altLang="en-US" sz="2000" i="1" baseline="-25000">
                <a:ea typeface="ＭＳ Ｐゴシック" panose="020B0600070205080204" pitchFamily="34" charset="-128"/>
              </a:rPr>
              <a:t>S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We ignore CPU costs for simplicity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Real systems do take CPU cost into account</a:t>
            </a:r>
          </a:p>
          <a:p>
            <a:r>
              <a:rPr lang="en-US" altLang="en-US" sz="2000">
                <a:ea typeface="ＭＳ Ｐゴシック" panose="020B0600070205080204" pitchFamily="34" charset="-128"/>
              </a:rPr>
              <a:t>We do not include cost to writing output to disk in our cost formulae</a:t>
            </a:r>
          </a:p>
        </p:txBody>
      </p:sp>
    </p:spTree>
  </p:cSld>
  <p:clrMapOvr>
    <a:masterClrMapping/>
  </p:clrMapOvr>
  <p:transition advTm="7472"/>
</p:sld>
</file>

<file path=ppt/theme/theme1.xml><?xml version="1.0" encoding="utf-8"?>
<a:theme xmlns:a="http://schemas.openxmlformats.org/drawingml/2006/main" name="1_db-5-grey">
  <a:themeElements>
    <a:clrScheme name="">
      <a:dk1>
        <a:srgbClr val="000000"/>
      </a:dk1>
      <a:lt1>
        <a:srgbClr val="CCECFF"/>
      </a:lt1>
      <a:dk2>
        <a:srgbClr val="CC3300"/>
      </a:dk2>
      <a:lt2>
        <a:srgbClr val="666699"/>
      </a:lt2>
      <a:accent1>
        <a:srgbClr val="FFFFFF"/>
      </a:accent1>
      <a:accent2>
        <a:srgbClr val="CCCC00"/>
      </a:accent2>
      <a:accent3>
        <a:srgbClr val="E2F4FF"/>
      </a:accent3>
      <a:accent4>
        <a:srgbClr val="000000"/>
      </a:accent4>
      <a:accent5>
        <a:srgbClr val="FFFFFF"/>
      </a:accent5>
      <a:accent6>
        <a:srgbClr val="B9B900"/>
      </a:accent6>
      <a:hlink>
        <a:srgbClr val="FF9900"/>
      </a:hlink>
      <a:folHlink>
        <a:srgbClr val="FF9933"/>
      </a:folHlink>
    </a:clrScheme>
    <a:fontScheme name="1_db-5-grey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lnDef>
  </a:objectDefaults>
  <a:extraClrSchemeLst>
    <a:extraClrScheme>
      <a:clrScheme name="1_db-5-grey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b-5-grey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b-5-grey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15">
  <a:themeElements>
    <a:clrScheme name="">
      <a:dk1>
        <a:srgbClr val="005400"/>
      </a:dk1>
      <a:lt1>
        <a:srgbClr val="FFF6E9"/>
      </a:lt1>
      <a:dk2>
        <a:srgbClr val="000000"/>
      </a:dk2>
      <a:lt2>
        <a:srgbClr val="60C900"/>
      </a:lt2>
      <a:accent1>
        <a:srgbClr val="438E00"/>
      </a:accent1>
      <a:accent2>
        <a:srgbClr val="FC0128"/>
      </a:accent2>
      <a:accent3>
        <a:srgbClr val="FFFAF2"/>
      </a:accent3>
      <a:accent4>
        <a:srgbClr val="004600"/>
      </a:accent4>
      <a:accent5>
        <a:srgbClr val="B0C6AA"/>
      </a:accent5>
      <a:accent6>
        <a:srgbClr val="E40123"/>
      </a:accent6>
      <a:hlink>
        <a:srgbClr val="4C2E00"/>
      </a:hlink>
      <a:folHlink>
        <a:srgbClr val="BC3700"/>
      </a:folHlink>
    </a:clrScheme>
    <a:fontScheme name="l15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l1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15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15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15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15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15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15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15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15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15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15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15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DB6</Template>
  <TotalTime>49354</TotalTime>
  <Words>5589</Words>
  <Application>Microsoft Office PowerPoint</Application>
  <PresentationFormat>On-screen Show (4:3)</PresentationFormat>
  <Paragraphs>590</Paragraphs>
  <Slides>58</Slides>
  <Notes>54</Notes>
  <HiddenSlides>2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58</vt:i4>
      </vt:variant>
    </vt:vector>
  </HeadingPairs>
  <TitlesOfParts>
    <vt:vector size="74" baseType="lpstr">
      <vt:lpstr>Helvetica</vt:lpstr>
      <vt:lpstr>ＭＳ Ｐゴシック</vt:lpstr>
      <vt:lpstr>Arial</vt:lpstr>
      <vt:lpstr>Monotype Sorts</vt:lpstr>
      <vt:lpstr>Webdings</vt:lpstr>
      <vt:lpstr>Times New Roman</vt:lpstr>
      <vt:lpstr>Book Antiqua</vt:lpstr>
      <vt:lpstr>Wingdings</vt:lpstr>
      <vt:lpstr>Symbol</vt:lpstr>
      <vt:lpstr>Bookman Old Style</vt:lpstr>
      <vt:lpstr>Greek Symbols</vt:lpstr>
      <vt:lpstr>1_db-5-grey</vt:lpstr>
      <vt:lpstr>l15</vt:lpstr>
      <vt:lpstr>MathType 6.0 Equation</vt:lpstr>
      <vt:lpstr>Microsoft Equation 3.0</vt:lpstr>
      <vt:lpstr>Microsoft Clip Gallery</vt:lpstr>
      <vt:lpstr>Chapter 12: Query Processing</vt:lpstr>
      <vt:lpstr>Chapter 12:  Query Processing</vt:lpstr>
      <vt:lpstr>Basic Steps in Query Processing</vt:lpstr>
      <vt:lpstr>Basic Steps in Query Processing (Cont.)</vt:lpstr>
      <vt:lpstr>Components of a Query Processor</vt:lpstr>
      <vt:lpstr>Basic Steps in Query Processing : Optimization</vt:lpstr>
      <vt:lpstr>Basic Steps: Optimization (Cont.)</vt:lpstr>
      <vt:lpstr>Measures of Query Cost</vt:lpstr>
      <vt:lpstr>Measures of Query Cost (Cont.)</vt:lpstr>
      <vt:lpstr>Measures of Query Cost (Cont.)</vt:lpstr>
      <vt:lpstr>Selection Operation</vt:lpstr>
      <vt:lpstr>Selections Using Indices</vt:lpstr>
      <vt:lpstr>Selections Using Indices</vt:lpstr>
      <vt:lpstr>Selections Involving Comparisons</vt:lpstr>
      <vt:lpstr>Selections Involving Comparisons</vt:lpstr>
      <vt:lpstr>Implementation of Complex Selections</vt:lpstr>
      <vt:lpstr>Composite Index Matching</vt:lpstr>
      <vt:lpstr>Composite Index Matching</vt:lpstr>
      <vt:lpstr>Algorithms for Complex Selections</vt:lpstr>
      <vt:lpstr>Sorting</vt:lpstr>
      <vt:lpstr>PowerPoint Presentation</vt:lpstr>
      <vt:lpstr>Join Operation</vt:lpstr>
      <vt:lpstr>Nested-Loop Join</vt:lpstr>
      <vt:lpstr>Nested-Loop Join (Cont.)</vt:lpstr>
      <vt:lpstr>Block Nested-Loop Join</vt:lpstr>
      <vt:lpstr>Block Nested-Loop Join (Cont.)</vt:lpstr>
      <vt:lpstr>Indexed Nested-Loop Join</vt:lpstr>
      <vt:lpstr>Example of Nested-Loop Join Costs</vt:lpstr>
      <vt:lpstr>Merge-Join</vt:lpstr>
      <vt:lpstr>Merge-Join (Cont.)</vt:lpstr>
      <vt:lpstr>Cost  of Sort-Merge Join</vt:lpstr>
      <vt:lpstr>Hybrid Merge-Join</vt:lpstr>
      <vt:lpstr>Hash-Join</vt:lpstr>
      <vt:lpstr>Hash-Join (Cont.)</vt:lpstr>
      <vt:lpstr>Hash-Join (Cont.)</vt:lpstr>
      <vt:lpstr>Hash-Join Algorithm</vt:lpstr>
      <vt:lpstr>Hash-Join Algorithm</vt:lpstr>
      <vt:lpstr>Hash-Join Algorithm (Cont.)</vt:lpstr>
      <vt:lpstr>Hash-Join Algorithm: Recursive Partitioning </vt:lpstr>
      <vt:lpstr>Handling of Overflows</vt:lpstr>
      <vt:lpstr>Cost of Hash-Join</vt:lpstr>
      <vt:lpstr>Example of Cost of Hash-Join</vt:lpstr>
      <vt:lpstr>Hybrid Hash–Join</vt:lpstr>
      <vt:lpstr>Complex Joins</vt:lpstr>
      <vt:lpstr>Other Operations</vt:lpstr>
      <vt:lpstr>Other Operations : Aggregation</vt:lpstr>
      <vt:lpstr>Other Operations : Set Operations</vt:lpstr>
      <vt:lpstr>Other Operations : Set Operations</vt:lpstr>
      <vt:lpstr>Other Operations : Outer Join</vt:lpstr>
      <vt:lpstr>Other Operations : Outer Join</vt:lpstr>
      <vt:lpstr>Evaluation of Expressions</vt:lpstr>
      <vt:lpstr>Materialization</vt:lpstr>
      <vt:lpstr>Materialization (Cont.)</vt:lpstr>
      <vt:lpstr>Pipelining</vt:lpstr>
      <vt:lpstr>Pipelining (Cont.)</vt:lpstr>
      <vt:lpstr>Pipelining (Cont.)</vt:lpstr>
      <vt:lpstr>Evaluation Algorithms for Pipelining</vt:lpstr>
      <vt:lpstr>End of Chapter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12: Query Processing</dc:title>
  <dc:creator>Silberschatz, Korth and Sudarshan</dc:creator>
  <cp:lastModifiedBy>Eduard C. Dragut</cp:lastModifiedBy>
  <cp:revision>558</cp:revision>
  <cp:lastPrinted>1999-06-28T19:27:31Z</cp:lastPrinted>
  <dcterms:created xsi:type="dcterms:W3CDTF">2000-02-23T18:58:38Z</dcterms:created>
  <dcterms:modified xsi:type="dcterms:W3CDTF">2025-11-17T21:00:45Z</dcterms:modified>
</cp:coreProperties>
</file>