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5" r:id="rId4"/>
    <p:sldMasterId id="2147484095" r:id="rId5"/>
  </p:sldMasterIdLst>
  <p:notesMasterIdLst>
    <p:notesMasterId r:id="rId40"/>
  </p:notesMasterIdLst>
  <p:sldIdLst>
    <p:sldId id="256" r:id="rId6"/>
    <p:sldId id="257" r:id="rId7"/>
    <p:sldId id="263" r:id="rId8"/>
    <p:sldId id="264" r:id="rId9"/>
    <p:sldId id="265" r:id="rId10"/>
    <p:sldId id="266" r:id="rId11"/>
    <p:sldId id="267" r:id="rId12"/>
    <p:sldId id="268" r:id="rId13"/>
    <p:sldId id="270" r:id="rId14"/>
    <p:sldId id="258" r:id="rId15"/>
    <p:sldId id="269" r:id="rId16"/>
    <p:sldId id="271" r:id="rId17"/>
    <p:sldId id="274" r:id="rId18"/>
    <p:sldId id="275" r:id="rId19"/>
    <p:sldId id="276" r:id="rId20"/>
    <p:sldId id="272" r:id="rId21"/>
    <p:sldId id="259" r:id="rId22"/>
    <p:sldId id="277" r:id="rId23"/>
    <p:sldId id="280" r:id="rId24"/>
    <p:sldId id="278" r:id="rId25"/>
    <p:sldId id="279" r:id="rId26"/>
    <p:sldId id="281" r:id="rId27"/>
    <p:sldId id="260" r:id="rId28"/>
    <p:sldId id="282" r:id="rId29"/>
    <p:sldId id="284" r:id="rId30"/>
    <p:sldId id="283" r:id="rId31"/>
    <p:sldId id="261" r:id="rId32"/>
    <p:sldId id="285" r:id="rId33"/>
    <p:sldId id="286" r:id="rId34"/>
    <p:sldId id="287" r:id="rId35"/>
    <p:sldId id="289" r:id="rId36"/>
    <p:sldId id="288" r:id="rId37"/>
    <p:sldId id="290" r:id="rId38"/>
    <p:sldId id="262"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5E4250-F0EA-4552-A2E2-C3AD9258E46B}" v="3" dt="2021-10-04T19:49:08.228"/>
    <p1510:client id="{B46F5351-B906-4868-AAC0-1B82CD9A1607}" v="107" dt="2021-10-03T20:29:31.2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94" autoAdjust="0"/>
    <p:restoredTop sz="70529" autoAdjust="0"/>
  </p:normalViewPr>
  <p:slideViewPr>
    <p:cSldViewPr snapToGrid="0">
      <p:cViewPr varScale="1">
        <p:scale>
          <a:sx n="80" d="100"/>
          <a:sy n="80" d="100"/>
        </p:scale>
        <p:origin x="206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ward Raymond Sharick" userId="a4a2a8f2-05f7-4092-a166-00b48d286b6f" providerId="ADAL" clId="{925E4250-F0EA-4552-A2E2-C3AD9258E46B}"/>
    <pc:docChg chg="undo custSel modSld">
      <pc:chgData name="Edward Raymond Sharick" userId="a4a2a8f2-05f7-4092-a166-00b48d286b6f" providerId="ADAL" clId="{925E4250-F0EA-4552-A2E2-C3AD9258E46B}" dt="2021-10-04T19:50:00.990" v="10827" actId="313"/>
      <pc:docMkLst>
        <pc:docMk/>
      </pc:docMkLst>
      <pc:sldChg chg="modNotesTx">
        <pc:chgData name="Edward Raymond Sharick" userId="a4a2a8f2-05f7-4092-a166-00b48d286b6f" providerId="ADAL" clId="{925E4250-F0EA-4552-A2E2-C3AD9258E46B}" dt="2021-10-04T18:30:48.405" v="191" actId="5793"/>
        <pc:sldMkLst>
          <pc:docMk/>
          <pc:sldMk cId="3279708487" sldId="257"/>
        </pc:sldMkLst>
      </pc:sldChg>
      <pc:sldChg chg="modNotesTx">
        <pc:chgData name="Edward Raymond Sharick" userId="a4a2a8f2-05f7-4092-a166-00b48d286b6f" providerId="ADAL" clId="{925E4250-F0EA-4552-A2E2-C3AD9258E46B}" dt="2021-10-04T19:19:13.810" v="6337" actId="20577"/>
        <pc:sldMkLst>
          <pc:docMk/>
          <pc:sldMk cId="295888328" sldId="259"/>
        </pc:sldMkLst>
      </pc:sldChg>
      <pc:sldChg chg="modNotesTx">
        <pc:chgData name="Edward Raymond Sharick" userId="a4a2a8f2-05f7-4092-a166-00b48d286b6f" providerId="ADAL" clId="{925E4250-F0EA-4552-A2E2-C3AD9258E46B}" dt="2021-10-04T19:32:24.641" v="8236" actId="20577"/>
        <pc:sldMkLst>
          <pc:docMk/>
          <pc:sldMk cId="517553739" sldId="260"/>
        </pc:sldMkLst>
      </pc:sldChg>
      <pc:sldChg chg="modNotesTx">
        <pc:chgData name="Edward Raymond Sharick" userId="a4a2a8f2-05f7-4092-a166-00b48d286b6f" providerId="ADAL" clId="{925E4250-F0EA-4552-A2E2-C3AD9258E46B}" dt="2021-10-04T19:44:06.254" v="9835" actId="20577"/>
        <pc:sldMkLst>
          <pc:docMk/>
          <pc:sldMk cId="2249744723" sldId="261"/>
        </pc:sldMkLst>
      </pc:sldChg>
      <pc:sldChg chg="modNotesTx">
        <pc:chgData name="Edward Raymond Sharick" userId="a4a2a8f2-05f7-4092-a166-00b48d286b6f" providerId="ADAL" clId="{925E4250-F0EA-4552-A2E2-C3AD9258E46B}" dt="2021-10-04T18:34:07.416" v="673" actId="20577"/>
        <pc:sldMkLst>
          <pc:docMk/>
          <pc:sldMk cId="1482670738" sldId="263"/>
        </pc:sldMkLst>
      </pc:sldChg>
      <pc:sldChg chg="modNotesTx">
        <pc:chgData name="Edward Raymond Sharick" userId="a4a2a8f2-05f7-4092-a166-00b48d286b6f" providerId="ADAL" clId="{925E4250-F0EA-4552-A2E2-C3AD9258E46B}" dt="2021-10-04T18:37:13.983" v="987" actId="20577"/>
        <pc:sldMkLst>
          <pc:docMk/>
          <pc:sldMk cId="3894639425" sldId="264"/>
        </pc:sldMkLst>
      </pc:sldChg>
      <pc:sldChg chg="modNotesTx">
        <pc:chgData name="Edward Raymond Sharick" userId="a4a2a8f2-05f7-4092-a166-00b48d286b6f" providerId="ADAL" clId="{925E4250-F0EA-4552-A2E2-C3AD9258E46B}" dt="2021-10-04T18:39:01.373" v="1395" actId="20577"/>
        <pc:sldMkLst>
          <pc:docMk/>
          <pc:sldMk cId="388553069" sldId="265"/>
        </pc:sldMkLst>
      </pc:sldChg>
      <pc:sldChg chg="modSp mod modNotesTx">
        <pc:chgData name="Edward Raymond Sharick" userId="a4a2a8f2-05f7-4092-a166-00b48d286b6f" providerId="ADAL" clId="{925E4250-F0EA-4552-A2E2-C3AD9258E46B}" dt="2021-10-04T18:43:05.996" v="2103" actId="20577"/>
        <pc:sldMkLst>
          <pc:docMk/>
          <pc:sldMk cId="972431046" sldId="266"/>
        </pc:sldMkLst>
        <pc:spChg chg="mod">
          <ac:chgData name="Edward Raymond Sharick" userId="a4a2a8f2-05f7-4092-a166-00b48d286b6f" providerId="ADAL" clId="{925E4250-F0EA-4552-A2E2-C3AD9258E46B}" dt="2021-10-04T18:41:32.774" v="1865" actId="20577"/>
          <ac:spMkLst>
            <pc:docMk/>
            <pc:sldMk cId="972431046" sldId="266"/>
            <ac:spMk id="3" creationId="{E7D7FC43-C0BC-4876-986D-45A140F09D2B}"/>
          </ac:spMkLst>
        </pc:spChg>
      </pc:sldChg>
      <pc:sldChg chg="modNotesTx">
        <pc:chgData name="Edward Raymond Sharick" userId="a4a2a8f2-05f7-4092-a166-00b48d286b6f" providerId="ADAL" clId="{925E4250-F0EA-4552-A2E2-C3AD9258E46B}" dt="2021-10-04T18:44:51.203" v="2208" actId="20577"/>
        <pc:sldMkLst>
          <pc:docMk/>
          <pc:sldMk cId="1368561004" sldId="267"/>
        </pc:sldMkLst>
      </pc:sldChg>
      <pc:sldChg chg="modNotesTx">
        <pc:chgData name="Edward Raymond Sharick" userId="a4a2a8f2-05f7-4092-a166-00b48d286b6f" providerId="ADAL" clId="{925E4250-F0EA-4552-A2E2-C3AD9258E46B}" dt="2021-10-04T18:47:20.242" v="2702" actId="20577"/>
        <pc:sldMkLst>
          <pc:docMk/>
          <pc:sldMk cId="1410625041" sldId="268"/>
        </pc:sldMkLst>
      </pc:sldChg>
      <pc:sldChg chg="modNotesTx">
        <pc:chgData name="Edward Raymond Sharick" userId="a4a2a8f2-05f7-4092-a166-00b48d286b6f" providerId="ADAL" clId="{925E4250-F0EA-4552-A2E2-C3AD9258E46B}" dt="2021-10-04T18:56:35.592" v="3441" actId="20577"/>
        <pc:sldMkLst>
          <pc:docMk/>
          <pc:sldMk cId="759637941" sldId="269"/>
        </pc:sldMkLst>
      </pc:sldChg>
      <pc:sldChg chg="modNotesTx">
        <pc:chgData name="Edward Raymond Sharick" userId="a4a2a8f2-05f7-4092-a166-00b48d286b6f" providerId="ADAL" clId="{925E4250-F0EA-4552-A2E2-C3AD9258E46B}" dt="2021-10-04T18:48:49.604" v="2939" actId="6549"/>
        <pc:sldMkLst>
          <pc:docMk/>
          <pc:sldMk cId="2559701883" sldId="270"/>
        </pc:sldMkLst>
      </pc:sldChg>
      <pc:sldChg chg="modNotesTx">
        <pc:chgData name="Edward Raymond Sharick" userId="a4a2a8f2-05f7-4092-a166-00b48d286b6f" providerId="ADAL" clId="{925E4250-F0EA-4552-A2E2-C3AD9258E46B}" dt="2021-10-04T19:00:01.825" v="4003" actId="20577"/>
        <pc:sldMkLst>
          <pc:docMk/>
          <pc:sldMk cId="3015525917" sldId="271"/>
        </pc:sldMkLst>
      </pc:sldChg>
      <pc:sldChg chg="modNotesTx">
        <pc:chgData name="Edward Raymond Sharick" userId="a4a2a8f2-05f7-4092-a166-00b48d286b6f" providerId="ADAL" clId="{925E4250-F0EA-4552-A2E2-C3AD9258E46B}" dt="2021-10-04T19:18:54.604" v="6307" actId="20577"/>
        <pc:sldMkLst>
          <pc:docMk/>
          <pc:sldMk cId="890105035" sldId="272"/>
        </pc:sldMkLst>
      </pc:sldChg>
      <pc:sldChg chg="modSp mod modNotesTx">
        <pc:chgData name="Edward Raymond Sharick" userId="a4a2a8f2-05f7-4092-a166-00b48d286b6f" providerId="ADAL" clId="{925E4250-F0EA-4552-A2E2-C3AD9258E46B}" dt="2021-10-04T19:07:22.531" v="4499" actId="6549"/>
        <pc:sldMkLst>
          <pc:docMk/>
          <pc:sldMk cId="1791969580" sldId="274"/>
        </pc:sldMkLst>
        <pc:spChg chg="mod">
          <ac:chgData name="Edward Raymond Sharick" userId="a4a2a8f2-05f7-4092-a166-00b48d286b6f" providerId="ADAL" clId="{925E4250-F0EA-4552-A2E2-C3AD9258E46B}" dt="2021-10-04T19:06:54.613" v="4405" actId="20577"/>
          <ac:spMkLst>
            <pc:docMk/>
            <pc:sldMk cId="1791969580" sldId="274"/>
            <ac:spMk id="3" creationId="{B03C822A-EE0A-4EC6-A8AB-090892B7A50A}"/>
          </ac:spMkLst>
        </pc:spChg>
      </pc:sldChg>
      <pc:sldChg chg="modNotesTx">
        <pc:chgData name="Edward Raymond Sharick" userId="a4a2a8f2-05f7-4092-a166-00b48d286b6f" providerId="ADAL" clId="{925E4250-F0EA-4552-A2E2-C3AD9258E46B}" dt="2021-10-04T19:15:08.101" v="5780" actId="20577"/>
        <pc:sldMkLst>
          <pc:docMk/>
          <pc:sldMk cId="2829445355" sldId="275"/>
        </pc:sldMkLst>
      </pc:sldChg>
      <pc:sldChg chg="modNotesTx">
        <pc:chgData name="Edward Raymond Sharick" userId="a4a2a8f2-05f7-4092-a166-00b48d286b6f" providerId="ADAL" clId="{925E4250-F0EA-4552-A2E2-C3AD9258E46B}" dt="2021-10-04T19:17:32.721" v="6077" actId="20577"/>
        <pc:sldMkLst>
          <pc:docMk/>
          <pc:sldMk cId="935922860" sldId="276"/>
        </pc:sldMkLst>
      </pc:sldChg>
      <pc:sldChg chg="modNotesTx">
        <pc:chgData name="Edward Raymond Sharick" userId="a4a2a8f2-05f7-4092-a166-00b48d286b6f" providerId="ADAL" clId="{925E4250-F0EA-4552-A2E2-C3AD9258E46B}" dt="2021-10-04T19:23:18.548" v="6639" actId="20577"/>
        <pc:sldMkLst>
          <pc:docMk/>
          <pc:sldMk cId="2344265958" sldId="277"/>
        </pc:sldMkLst>
      </pc:sldChg>
      <pc:sldChg chg="modNotesTx">
        <pc:chgData name="Edward Raymond Sharick" userId="a4a2a8f2-05f7-4092-a166-00b48d286b6f" providerId="ADAL" clId="{925E4250-F0EA-4552-A2E2-C3AD9258E46B}" dt="2021-10-04T19:27:41.534" v="7337" actId="20577"/>
        <pc:sldMkLst>
          <pc:docMk/>
          <pc:sldMk cId="1704557293" sldId="278"/>
        </pc:sldMkLst>
      </pc:sldChg>
      <pc:sldChg chg="modNotesTx">
        <pc:chgData name="Edward Raymond Sharick" userId="a4a2a8f2-05f7-4092-a166-00b48d286b6f" providerId="ADAL" clId="{925E4250-F0EA-4552-A2E2-C3AD9258E46B}" dt="2021-10-04T19:28:51.063" v="7589"/>
        <pc:sldMkLst>
          <pc:docMk/>
          <pc:sldMk cId="4121659473" sldId="279"/>
        </pc:sldMkLst>
      </pc:sldChg>
      <pc:sldChg chg="modNotesTx">
        <pc:chgData name="Edward Raymond Sharick" userId="a4a2a8f2-05f7-4092-a166-00b48d286b6f" providerId="ADAL" clId="{925E4250-F0EA-4552-A2E2-C3AD9258E46B}" dt="2021-10-04T19:33:38.448" v="8307" actId="20577"/>
        <pc:sldMkLst>
          <pc:docMk/>
          <pc:sldMk cId="3048806568" sldId="280"/>
        </pc:sldMkLst>
      </pc:sldChg>
      <pc:sldChg chg="modNotesTx">
        <pc:chgData name="Edward Raymond Sharick" userId="a4a2a8f2-05f7-4092-a166-00b48d286b6f" providerId="ADAL" clId="{925E4250-F0EA-4552-A2E2-C3AD9258E46B}" dt="2021-10-04T19:31:37.395" v="7999" actId="20577"/>
        <pc:sldMkLst>
          <pc:docMk/>
          <pc:sldMk cId="1810813154" sldId="281"/>
        </pc:sldMkLst>
      </pc:sldChg>
      <pc:sldChg chg="modNotesTx">
        <pc:chgData name="Edward Raymond Sharick" userId="a4a2a8f2-05f7-4092-a166-00b48d286b6f" providerId="ADAL" clId="{925E4250-F0EA-4552-A2E2-C3AD9258E46B}" dt="2021-10-04T19:37:06.347" v="8827" actId="20577"/>
        <pc:sldMkLst>
          <pc:docMk/>
          <pc:sldMk cId="4181766502" sldId="282"/>
        </pc:sldMkLst>
      </pc:sldChg>
      <pc:sldChg chg="modSp mod modNotesTx">
        <pc:chgData name="Edward Raymond Sharick" userId="a4a2a8f2-05f7-4092-a166-00b48d286b6f" providerId="ADAL" clId="{925E4250-F0EA-4552-A2E2-C3AD9258E46B}" dt="2021-10-04T19:43:10.884" v="9725" actId="20577"/>
        <pc:sldMkLst>
          <pc:docMk/>
          <pc:sldMk cId="2229849757" sldId="283"/>
        </pc:sldMkLst>
        <pc:spChg chg="mod">
          <ac:chgData name="Edward Raymond Sharick" userId="a4a2a8f2-05f7-4092-a166-00b48d286b6f" providerId="ADAL" clId="{925E4250-F0EA-4552-A2E2-C3AD9258E46B}" dt="2021-10-04T19:43:10.884" v="9725" actId="20577"/>
          <ac:spMkLst>
            <pc:docMk/>
            <pc:sldMk cId="2229849757" sldId="283"/>
            <ac:spMk id="3" creationId="{4B7FD410-1FBD-4C09-A165-A6D07430FF8B}"/>
          </ac:spMkLst>
        </pc:spChg>
      </pc:sldChg>
      <pc:sldChg chg="modSp mod modNotesTx">
        <pc:chgData name="Edward Raymond Sharick" userId="a4a2a8f2-05f7-4092-a166-00b48d286b6f" providerId="ADAL" clId="{925E4250-F0EA-4552-A2E2-C3AD9258E46B}" dt="2021-10-04T19:40:25.591" v="9270" actId="20577"/>
        <pc:sldMkLst>
          <pc:docMk/>
          <pc:sldMk cId="1359727415" sldId="284"/>
        </pc:sldMkLst>
        <pc:spChg chg="mod">
          <ac:chgData name="Edward Raymond Sharick" userId="a4a2a8f2-05f7-4092-a166-00b48d286b6f" providerId="ADAL" clId="{925E4250-F0EA-4552-A2E2-C3AD9258E46B}" dt="2021-10-04T19:40:15.815" v="9249" actId="313"/>
          <ac:spMkLst>
            <pc:docMk/>
            <pc:sldMk cId="1359727415" sldId="284"/>
            <ac:spMk id="3" creationId="{C2656E75-4BEF-47C7-81CF-D2705DD82EDA}"/>
          </ac:spMkLst>
        </pc:spChg>
      </pc:sldChg>
      <pc:sldChg chg="modSp mod modNotesTx">
        <pc:chgData name="Edward Raymond Sharick" userId="a4a2a8f2-05f7-4092-a166-00b48d286b6f" providerId="ADAL" clId="{925E4250-F0EA-4552-A2E2-C3AD9258E46B}" dt="2021-10-04T19:48:06.288" v="10629" actId="6549"/>
        <pc:sldMkLst>
          <pc:docMk/>
          <pc:sldMk cId="2212777323" sldId="285"/>
        </pc:sldMkLst>
        <pc:spChg chg="mod">
          <ac:chgData name="Edward Raymond Sharick" userId="a4a2a8f2-05f7-4092-a166-00b48d286b6f" providerId="ADAL" clId="{925E4250-F0EA-4552-A2E2-C3AD9258E46B}" dt="2021-10-04T19:44:31.898" v="9861" actId="20577"/>
          <ac:spMkLst>
            <pc:docMk/>
            <pc:sldMk cId="2212777323" sldId="285"/>
            <ac:spMk id="3" creationId="{1145A3AF-ACE0-4F0C-B2B6-9BE4EFA75E1D}"/>
          </ac:spMkLst>
        </pc:spChg>
      </pc:sldChg>
      <pc:sldChg chg="modNotesTx">
        <pc:chgData name="Edward Raymond Sharick" userId="a4a2a8f2-05f7-4092-a166-00b48d286b6f" providerId="ADAL" clId="{925E4250-F0EA-4552-A2E2-C3AD9258E46B}" dt="2021-10-04T19:49:10.501" v="10765" actId="20577"/>
        <pc:sldMkLst>
          <pc:docMk/>
          <pc:sldMk cId="674514420" sldId="286"/>
        </pc:sldMkLst>
      </pc:sldChg>
      <pc:sldChg chg="modNotesTx">
        <pc:chgData name="Edward Raymond Sharick" userId="a4a2a8f2-05f7-4092-a166-00b48d286b6f" providerId="ADAL" clId="{925E4250-F0EA-4552-A2E2-C3AD9258E46B}" dt="2021-10-04T19:50:00.990" v="10827" actId="313"/>
        <pc:sldMkLst>
          <pc:docMk/>
          <pc:sldMk cId="3890810899" sldId="287"/>
        </pc:sldMkLst>
      </pc:sldChg>
    </pc:docChg>
  </pc:docChgLst>
  <pc:docChgLst>
    <pc:chgData name="Edward Raymond Sharick" userId="a4a2a8f2-05f7-4092-a166-00b48d286b6f" providerId="ADAL" clId="{B46F5351-B906-4868-AAC0-1B82CD9A1607}"/>
    <pc:docChg chg="undo custSel addSld delSld modSld modMainMaster">
      <pc:chgData name="Edward Raymond Sharick" userId="a4a2a8f2-05f7-4092-a166-00b48d286b6f" providerId="ADAL" clId="{B46F5351-B906-4868-AAC0-1B82CD9A1607}" dt="2021-10-04T00:03:10.867" v="27377" actId="20577"/>
      <pc:docMkLst>
        <pc:docMk/>
      </pc:docMkLst>
      <pc:sldChg chg="addSp delSp modSp mod setBg addAnim modAnim setClrOvrMap delDesignElem">
        <pc:chgData name="Edward Raymond Sharick" userId="a4a2a8f2-05f7-4092-a166-00b48d286b6f" providerId="ADAL" clId="{B46F5351-B906-4868-AAC0-1B82CD9A1607}" dt="2021-10-03T15:51:46.832" v="1364" actId="6549"/>
        <pc:sldMkLst>
          <pc:docMk/>
          <pc:sldMk cId="2010249736" sldId="256"/>
        </pc:sldMkLst>
        <pc:spChg chg="mod">
          <ac:chgData name="Edward Raymond Sharick" userId="a4a2a8f2-05f7-4092-a166-00b48d286b6f" providerId="ADAL" clId="{B46F5351-B906-4868-AAC0-1B82CD9A1607}" dt="2021-10-03T15:51:21.277" v="1321" actId="20577"/>
          <ac:spMkLst>
            <pc:docMk/>
            <pc:sldMk cId="2010249736" sldId="256"/>
            <ac:spMk id="2" creationId="{8B156FC4-9F2D-4683-8A0C-4D85887D2845}"/>
          </ac:spMkLst>
        </pc:spChg>
        <pc:spChg chg="mod">
          <ac:chgData name="Edward Raymond Sharick" userId="a4a2a8f2-05f7-4092-a166-00b48d286b6f" providerId="ADAL" clId="{B46F5351-B906-4868-AAC0-1B82CD9A1607}" dt="2021-10-03T15:51:46.832" v="1364" actId="6549"/>
          <ac:spMkLst>
            <pc:docMk/>
            <pc:sldMk cId="2010249736" sldId="256"/>
            <ac:spMk id="3" creationId="{7EF89DAD-A788-4C27-A088-5C1BF2EEA9D2}"/>
          </ac:spMkLst>
        </pc:spChg>
        <pc:spChg chg="add del">
          <ac:chgData name="Edward Raymond Sharick" userId="a4a2a8f2-05f7-4092-a166-00b48d286b6f" providerId="ADAL" clId="{B46F5351-B906-4868-AAC0-1B82CD9A1607}" dt="2021-10-03T15:50:52.612" v="1307"/>
          <ac:spMkLst>
            <pc:docMk/>
            <pc:sldMk cId="2010249736" sldId="256"/>
            <ac:spMk id="9" creationId="{C6EDEBB9-8437-4875-ABEA-0AEDE2C90D72}"/>
          </ac:spMkLst>
        </pc:spChg>
        <pc:spChg chg="add del">
          <ac:chgData name="Edward Raymond Sharick" userId="a4a2a8f2-05f7-4092-a166-00b48d286b6f" providerId="ADAL" clId="{B46F5351-B906-4868-AAC0-1B82CD9A1607}" dt="2021-10-03T15:51:12.459" v="1309" actId="26606"/>
          <ac:spMkLst>
            <pc:docMk/>
            <pc:sldMk cId="2010249736" sldId="256"/>
            <ac:spMk id="10" creationId="{B374BF5C-C264-47AF-9C49-1875F88B92C9}"/>
          </ac:spMkLst>
        </pc:spChg>
        <pc:spChg chg="add del">
          <ac:chgData name="Edward Raymond Sharick" userId="a4a2a8f2-05f7-4092-a166-00b48d286b6f" providerId="ADAL" clId="{B46F5351-B906-4868-AAC0-1B82CD9A1607}" dt="2021-10-03T15:51:12.459" v="1309" actId="26606"/>
          <ac:spMkLst>
            <pc:docMk/>
            <pc:sldMk cId="2010249736" sldId="256"/>
            <ac:spMk id="12" creationId="{EA9A5156-A214-495D-9493-B85A2B08F1E7}"/>
          </ac:spMkLst>
        </pc:spChg>
        <pc:spChg chg="add del">
          <ac:chgData name="Edward Raymond Sharick" userId="a4a2a8f2-05f7-4092-a166-00b48d286b6f" providerId="ADAL" clId="{B46F5351-B906-4868-AAC0-1B82CD9A1607}" dt="2021-10-03T15:51:12.459" v="1309" actId="26606"/>
          <ac:spMkLst>
            <pc:docMk/>
            <pc:sldMk cId="2010249736" sldId="256"/>
            <ac:spMk id="20" creationId="{F07A6A06-44A6-41CD-B49D-7FAFA5119B02}"/>
          </ac:spMkLst>
        </pc:spChg>
        <pc:spChg chg="add del">
          <ac:chgData name="Edward Raymond Sharick" userId="a4a2a8f2-05f7-4092-a166-00b48d286b6f" providerId="ADAL" clId="{B46F5351-B906-4868-AAC0-1B82CD9A1607}" dt="2021-10-03T15:51:14.143" v="1311" actId="26606"/>
          <ac:spMkLst>
            <pc:docMk/>
            <pc:sldMk cId="2010249736" sldId="256"/>
            <ac:spMk id="26" creationId="{2AA0E174-1032-45EB-8FEE-2178019BAECE}"/>
          </ac:spMkLst>
        </pc:spChg>
        <pc:spChg chg="add del">
          <ac:chgData name="Edward Raymond Sharick" userId="a4a2a8f2-05f7-4092-a166-00b48d286b6f" providerId="ADAL" clId="{B46F5351-B906-4868-AAC0-1B82CD9A1607}" dt="2021-10-03T15:51:14.143" v="1311" actId="26606"/>
          <ac:spMkLst>
            <pc:docMk/>
            <pc:sldMk cId="2010249736" sldId="256"/>
            <ac:spMk id="27" creationId="{C017D167-735C-4828-BF61-5BEC0A93C01B}"/>
          </ac:spMkLst>
        </pc:spChg>
        <pc:spChg chg="add del">
          <ac:chgData name="Edward Raymond Sharick" userId="a4a2a8f2-05f7-4092-a166-00b48d286b6f" providerId="ADAL" clId="{B46F5351-B906-4868-AAC0-1B82CD9A1607}" dt="2021-10-03T15:51:15.066" v="1313" actId="26606"/>
          <ac:spMkLst>
            <pc:docMk/>
            <pc:sldMk cId="2010249736" sldId="256"/>
            <ac:spMk id="32" creationId="{75207267-1498-46CD-9160-DBD4D13B6981}"/>
          </ac:spMkLst>
        </pc:spChg>
        <pc:spChg chg="add del">
          <ac:chgData name="Edward Raymond Sharick" userId="a4a2a8f2-05f7-4092-a166-00b48d286b6f" providerId="ADAL" clId="{B46F5351-B906-4868-AAC0-1B82CD9A1607}" dt="2021-10-03T15:51:15.066" v="1313" actId="26606"/>
          <ac:spMkLst>
            <pc:docMk/>
            <pc:sldMk cId="2010249736" sldId="256"/>
            <ac:spMk id="33" creationId="{5DDECFC5-9E01-4814-902F-396B67D46385}"/>
          </ac:spMkLst>
        </pc:spChg>
        <pc:spChg chg="add del">
          <ac:chgData name="Edward Raymond Sharick" userId="a4a2a8f2-05f7-4092-a166-00b48d286b6f" providerId="ADAL" clId="{B46F5351-B906-4868-AAC0-1B82CD9A1607}" dt="2021-10-03T15:51:15.066" v="1313" actId="26606"/>
          <ac:spMkLst>
            <pc:docMk/>
            <pc:sldMk cId="2010249736" sldId="256"/>
            <ac:spMk id="36" creationId="{484B903C-1369-4351-9D84-0442F313BA55}"/>
          </ac:spMkLst>
        </pc:spChg>
        <pc:spChg chg="add">
          <ac:chgData name="Edward Raymond Sharick" userId="a4a2a8f2-05f7-4092-a166-00b48d286b6f" providerId="ADAL" clId="{B46F5351-B906-4868-AAC0-1B82CD9A1607}" dt="2021-10-03T15:51:15.088" v="1314" actId="26606"/>
          <ac:spMkLst>
            <pc:docMk/>
            <pc:sldMk cId="2010249736" sldId="256"/>
            <ac:spMk id="40" creationId="{C6B75F5B-2AF8-453A-8B98-2B6B206FACBA}"/>
          </ac:spMkLst>
        </pc:spChg>
        <pc:spChg chg="add">
          <ac:chgData name="Edward Raymond Sharick" userId="a4a2a8f2-05f7-4092-a166-00b48d286b6f" providerId="ADAL" clId="{B46F5351-B906-4868-AAC0-1B82CD9A1607}" dt="2021-10-03T15:51:15.088" v="1314" actId="26606"/>
          <ac:spMkLst>
            <pc:docMk/>
            <pc:sldMk cId="2010249736" sldId="256"/>
            <ac:spMk id="41" creationId="{70039E87-FAC9-466E-8DCF-B75E2C991B50}"/>
          </ac:spMkLst>
        </pc:spChg>
        <pc:grpChg chg="add del">
          <ac:chgData name="Edward Raymond Sharick" userId="a4a2a8f2-05f7-4092-a166-00b48d286b6f" providerId="ADAL" clId="{B46F5351-B906-4868-AAC0-1B82CD9A1607}" dt="2021-10-03T15:51:12.459" v="1309" actId="26606"/>
          <ac:grpSpMkLst>
            <pc:docMk/>
            <pc:sldMk cId="2010249736" sldId="256"/>
            <ac:grpSpMk id="16" creationId="{B26DC251-CF3C-487C-93C0-74344C2700C0}"/>
          </ac:grpSpMkLst>
        </pc:grpChg>
        <pc:grpChg chg="add del">
          <ac:chgData name="Edward Raymond Sharick" userId="a4a2a8f2-05f7-4092-a166-00b48d286b6f" providerId="ADAL" clId="{B46F5351-B906-4868-AAC0-1B82CD9A1607}" dt="2021-10-03T15:51:15.066" v="1313" actId="26606"/>
          <ac:grpSpMkLst>
            <pc:docMk/>
            <pc:sldMk cId="2010249736" sldId="256"/>
            <ac:grpSpMk id="34" creationId="{6A81CD2B-23A7-481B-AA3B-6BF8507D6FF2}"/>
          </ac:grpSpMkLst>
        </pc:grpChg>
        <pc:picChg chg="add mod">
          <ac:chgData name="Edward Raymond Sharick" userId="a4a2a8f2-05f7-4092-a166-00b48d286b6f" providerId="ADAL" clId="{B46F5351-B906-4868-AAC0-1B82CD9A1607}" dt="2021-10-03T15:51:15.088" v="1314" actId="26606"/>
          <ac:picMkLst>
            <pc:docMk/>
            <pc:sldMk cId="2010249736" sldId="256"/>
            <ac:picMk id="5" creationId="{4453DFF3-DBB7-4B1C-8ACE-4DC812B1DDF1}"/>
          </ac:picMkLst>
        </pc:picChg>
        <pc:picChg chg="add del">
          <ac:chgData name="Edward Raymond Sharick" userId="a4a2a8f2-05f7-4092-a166-00b48d286b6f" providerId="ADAL" clId="{B46F5351-B906-4868-AAC0-1B82CD9A1607}" dt="2021-10-03T15:51:12.459" v="1309" actId="26606"/>
          <ac:picMkLst>
            <pc:docMk/>
            <pc:sldMk cId="2010249736" sldId="256"/>
            <ac:picMk id="14" creationId="{14043B93-31EA-42C9-A52B-7B10135FCB7F}"/>
          </ac:picMkLst>
        </pc:picChg>
        <pc:picChg chg="add del">
          <ac:chgData name="Edward Raymond Sharick" userId="a4a2a8f2-05f7-4092-a166-00b48d286b6f" providerId="ADAL" clId="{B46F5351-B906-4868-AAC0-1B82CD9A1607}" dt="2021-10-03T15:51:15.066" v="1313" actId="26606"/>
          <ac:picMkLst>
            <pc:docMk/>
            <pc:sldMk cId="2010249736" sldId="256"/>
            <ac:picMk id="18" creationId="{E97B9924-7FE5-4D16-B552-2C9681C5A0F6}"/>
          </ac:picMkLst>
        </pc:picChg>
        <pc:picChg chg="add del">
          <ac:chgData name="Edward Raymond Sharick" userId="a4a2a8f2-05f7-4092-a166-00b48d286b6f" providerId="ADAL" clId="{B46F5351-B906-4868-AAC0-1B82CD9A1607}" dt="2021-10-03T15:51:12.459" v="1309" actId="26606"/>
          <ac:picMkLst>
            <pc:docMk/>
            <pc:sldMk cId="2010249736" sldId="256"/>
            <ac:picMk id="22" creationId="{374CBFC4-E02A-4F3E-AB09-DAD63A764C16}"/>
          </ac:picMkLst>
        </pc:picChg>
        <pc:picChg chg="add del">
          <ac:chgData name="Edward Raymond Sharick" userId="a4a2a8f2-05f7-4092-a166-00b48d286b6f" providerId="ADAL" clId="{B46F5351-B906-4868-AAC0-1B82CD9A1607}" dt="2021-10-03T15:51:14.143" v="1311" actId="26606"/>
          <ac:picMkLst>
            <pc:docMk/>
            <pc:sldMk cId="2010249736" sldId="256"/>
            <ac:picMk id="28" creationId="{48A2A651-3D77-45F6-9A25-3762F5E46633}"/>
          </ac:picMkLst>
        </pc:picChg>
        <pc:picChg chg="add del">
          <ac:chgData name="Edward Raymond Sharick" userId="a4a2a8f2-05f7-4092-a166-00b48d286b6f" providerId="ADAL" clId="{B46F5351-B906-4868-AAC0-1B82CD9A1607}" dt="2021-10-03T15:51:14.143" v="1311" actId="26606"/>
          <ac:picMkLst>
            <pc:docMk/>
            <pc:sldMk cId="2010249736" sldId="256"/>
            <ac:picMk id="29" creationId="{EE1B9172-598D-41CA-A120-1347A28BA08B}"/>
          </ac:picMkLst>
        </pc:picChg>
        <pc:picChg chg="add del">
          <ac:chgData name="Edward Raymond Sharick" userId="a4a2a8f2-05f7-4092-a166-00b48d286b6f" providerId="ADAL" clId="{B46F5351-B906-4868-AAC0-1B82CD9A1607}" dt="2021-10-03T15:51:15.066" v="1313" actId="26606"/>
          <ac:picMkLst>
            <pc:docMk/>
            <pc:sldMk cId="2010249736" sldId="256"/>
            <ac:picMk id="37" creationId="{A55BB9EE-CFC1-4C44-B09A-7B5A7FF04EE5}"/>
          </ac:picMkLst>
        </pc:picChg>
        <pc:picChg chg="add">
          <ac:chgData name="Edward Raymond Sharick" userId="a4a2a8f2-05f7-4092-a166-00b48d286b6f" providerId="ADAL" clId="{B46F5351-B906-4868-AAC0-1B82CD9A1607}" dt="2021-10-03T15:51:15.088" v="1314" actId="26606"/>
          <ac:picMkLst>
            <pc:docMk/>
            <pc:sldMk cId="2010249736" sldId="256"/>
            <ac:picMk id="42" creationId="{D5CEB4E1-73AB-43FA-A3AF-86F2FE318D52}"/>
          </ac:picMkLst>
        </pc:picChg>
        <pc:picChg chg="add">
          <ac:chgData name="Edward Raymond Sharick" userId="a4a2a8f2-05f7-4092-a166-00b48d286b6f" providerId="ADAL" clId="{B46F5351-B906-4868-AAC0-1B82CD9A1607}" dt="2021-10-03T15:51:15.088" v="1314" actId="26606"/>
          <ac:picMkLst>
            <pc:docMk/>
            <pc:sldMk cId="2010249736" sldId="256"/>
            <ac:picMk id="43" creationId="{10FFC047-6928-40E8-86D8-A5F6F18F570E}"/>
          </ac:picMkLst>
        </pc:picChg>
        <pc:cxnChg chg="add del">
          <ac:chgData name="Edward Raymond Sharick" userId="a4a2a8f2-05f7-4092-a166-00b48d286b6f" providerId="ADAL" clId="{B46F5351-B906-4868-AAC0-1B82CD9A1607}" dt="2021-10-03T15:51:12.459" v="1309" actId="26606"/>
          <ac:cxnSpMkLst>
            <pc:docMk/>
            <pc:sldMk cId="2010249736" sldId="256"/>
            <ac:cxnSpMk id="24" creationId="{170F181A-95DA-4251-AC11-0C9302264E66}"/>
          </ac:cxnSpMkLst>
        </pc:cxnChg>
        <pc:cxnChg chg="add del">
          <ac:chgData name="Edward Raymond Sharick" userId="a4a2a8f2-05f7-4092-a166-00b48d286b6f" providerId="ADAL" clId="{B46F5351-B906-4868-AAC0-1B82CD9A1607}" dt="2021-10-03T15:51:14.143" v="1311" actId="26606"/>
          <ac:cxnSpMkLst>
            <pc:docMk/>
            <pc:sldMk cId="2010249736" sldId="256"/>
            <ac:cxnSpMk id="30" creationId="{FD3493C9-FDB6-46AD-891A-36C02F24D8CC}"/>
          </ac:cxnSpMkLst>
        </pc:cxnChg>
        <pc:cxnChg chg="add del">
          <ac:chgData name="Edward Raymond Sharick" userId="a4a2a8f2-05f7-4092-a166-00b48d286b6f" providerId="ADAL" clId="{B46F5351-B906-4868-AAC0-1B82CD9A1607}" dt="2021-10-03T15:51:15.066" v="1313" actId="26606"/>
          <ac:cxnSpMkLst>
            <pc:docMk/>
            <pc:sldMk cId="2010249736" sldId="256"/>
            <ac:cxnSpMk id="38" creationId="{EA9822B6-EB4B-47DE-AF33-C629EC223759}"/>
          </ac:cxnSpMkLst>
        </pc:cxnChg>
        <pc:cxnChg chg="add">
          <ac:chgData name="Edward Raymond Sharick" userId="a4a2a8f2-05f7-4092-a166-00b48d286b6f" providerId="ADAL" clId="{B46F5351-B906-4868-AAC0-1B82CD9A1607}" dt="2021-10-03T15:51:15.088" v="1314" actId="26606"/>
          <ac:cxnSpMkLst>
            <pc:docMk/>
            <pc:sldMk cId="2010249736" sldId="256"/>
            <ac:cxnSpMk id="44" creationId="{9AD5A711-0D6A-46C8-823C-E1684AA82290}"/>
          </ac:cxnSpMkLst>
        </pc:cxnChg>
      </pc:sldChg>
      <pc:sldChg chg="modSp new mod modNotesTx">
        <pc:chgData name="Edward Raymond Sharick" userId="a4a2a8f2-05f7-4092-a166-00b48d286b6f" providerId="ADAL" clId="{B46F5351-B906-4868-AAC0-1B82CD9A1607}" dt="2021-10-03T18:24:36.910" v="9033" actId="15"/>
        <pc:sldMkLst>
          <pc:docMk/>
          <pc:sldMk cId="3279708487" sldId="257"/>
        </pc:sldMkLst>
        <pc:spChg chg="mod">
          <ac:chgData name="Edward Raymond Sharick" userId="a4a2a8f2-05f7-4092-a166-00b48d286b6f" providerId="ADAL" clId="{B46F5351-B906-4868-AAC0-1B82CD9A1607}" dt="2021-10-03T15:50:45.883" v="1305"/>
          <ac:spMkLst>
            <pc:docMk/>
            <pc:sldMk cId="3279708487" sldId="257"/>
            <ac:spMk id="2" creationId="{A2F57503-7128-448C-B43F-B9FC528966F6}"/>
          </ac:spMkLst>
        </pc:spChg>
        <pc:spChg chg="mod">
          <ac:chgData name="Edward Raymond Sharick" userId="a4a2a8f2-05f7-4092-a166-00b48d286b6f" providerId="ADAL" clId="{B46F5351-B906-4868-AAC0-1B82CD9A1607}" dt="2021-10-03T18:24:36.910" v="9033" actId="15"/>
          <ac:spMkLst>
            <pc:docMk/>
            <pc:sldMk cId="3279708487" sldId="257"/>
            <ac:spMk id="3" creationId="{8DEB6156-7F6B-4433-A8CF-3A5C1BAEE5BC}"/>
          </ac:spMkLst>
        </pc:spChg>
      </pc:sldChg>
      <pc:sldChg chg="modSp new mod modNotesTx">
        <pc:chgData name="Edward Raymond Sharick" userId="a4a2a8f2-05f7-4092-a166-00b48d286b6f" providerId="ADAL" clId="{B46F5351-B906-4868-AAC0-1B82CD9A1607}" dt="2021-10-03T20:30:44.316" v="14915" actId="15"/>
        <pc:sldMkLst>
          <pc:docMk/>
          <pc:sldMk cId="1893043690" sldId="258"/>
        </pc:sldMkLst>
        <pc:spChg chg="mod">
          <ac:chgData name="Edward Raymond Sharick" userId="a4a2a8f2-05f7-4092-a166-00b48d286b6f" providerId="ADAL" clId="{B46F5351-B906-4868-AAC0-1B82CD9A1607}" dt="2021-10-03T15:50:45.883" v="1305"/>
          <ac:spMkLst>
            <pc:docMk/>
            <pc:sldMk cId="1893043690" sldId="258"/>
            <ac:spMk id="2" creationId="{E44EDF39-8618-409C-9378-BE639D5F6A68}"/>
          </ac:spMkLst>
        </pc:spChg>
        <pc:spChg chg="mod">
          <ac:chgData name="Edward Raymond Sharick" userId="a4a2a8f2-05f7-4092-a166-00b48d286b6f" providerId="ADAL" clId="{B46F5351-B906-4868-AAC0-1B82CD9A1607}" dt="2021-10-03T20:30:44.316" v="14915" actId="15"/>
          <ac:spMkLst>
            <pc:docMk/>
            <pc:sldMk cId="1893043690" sldId="258"/>
            <ac:spMk id="3" creationId="{59F692E1-D617-4990-B050-5A65B0083FBC}"/>
          </ac:spMkLst>
        </pc:spChg>
      </pc:sldChg>
      <pc:sldChg chg="modSp new mod">
        <pc:chgData name="Edward Raymond Sharick" userId="a4a2a8f2-05f7-4092-a166-00b48d286b6f" providerId="ADAL" clId="{B46F5351-B906-4868-AAC0-1B82CD9A1607}" dt="2021-10-03T20:34:40.827" v="15165" actId="20577"/>
        <pc:sldMkLst>
          <pc:docMk/>
          <pc:sldMk cId="295888328" sldId="259"/>
        </pc:sldMkLst>
        <pc:spChg chg="mod">
          <ac:chgData name="Edward Raymond Sharick" userId="a4a2a8f2-05f7-4092-a166-00b48d286b6f" providerId="ADAL" clId="{B46F5351-B906-4868-AAC0-1B82CD9A1607}" dt="2021-10-03T15:50:45.883" v="1305"/>
          <ac:spMkLst>
            <pc:docMk/>
            <pc:sldMk cId="295888328" sldId="259"/>
            <ac:spMk id="2" creationId="{0D4012F5-9C32-4C96-AC59-3E54FABF6529}"/>
          </ac:spMkLst>
        </pc:spChg>
        <pc:spChg chg="mod">
          <ac:chgData name="Edward Raymond Sharick" userId="a4a2a8f2-05f7-4092-a166-00b48d286b6f" providerId="ADAL" clId="{B46F5351-B906-4868-AAC0-1B82CD9A1607}" dt="2021-10-03T20:34:40.827" v="15165" actId="20577"/>
          <ac:spMkLst>
            <pc:docMk/>
            <pc:sldMk cId="295888328" sldId="259"/>
            <ac:spMk id="3" creationId="{54196924-C32D-48EF-9E74-A13DE0595F68}"/>
          </ac:spMkLst>
        </pc:spChg>
      </pc:sldChg>
      <pc:sldChg chg="modSp add mod">
        <pc:chgData name="Edward Raymond Sharick" userId="a4a2a8f2-05f7-4092-a166-00b48d286b6f" providerId="ADAL" clId="{B46F5351-B906-4868-AAC0-1B82CD9A1607}" dt="2021-10-03T22:00:17.015" v="19548" actId="20577"/>
        <pc:sldMkLst>
          <pc:docMk/>
          <pc:sldMk cId="517553739" sldId="260"/>
        </pc:sldMkLst>
        <pc:spChg chg="mod">
          <ac:chgData name="Edward Raymond Sharick" userId="a4a2a8f2-05f7-4092-a166-00b48d286b6f" providerId="ADAL" clId="{B46F5351-B906-4868-AAC0-1B82CD9A1607}" dt="2021-10-03T15:50:45.883" v="1305"/>
          <ac:spMkLst>
            <pc:docMk/>
            <pc:sldMk cId="517553739" sldId="260"/>
            <ac:spMk id="2" creationId="{0D4012F5-9C32-4C96-AC59-3E54FABF6529}"/>
          </ac:spMkLst>
        </pc:spChg>
        <pc:spChg chg="mod">
          <ac:chgData name="Edward Raymond Sharick" userId="a4a2a8f2-05f7-4092-a166-00b48d286b6f" providerId="ADAL" clId="{B46F5351-B906-4868-AAC0-1B82CD9A1607}" dt="2021-10-03T22:00:17.015" v="19548" actId="20577"/>
          <ac:spMkLst>
            <pc:docMk/>
            <pc:sldMk cId="517553739" sldId="260"/>
            <ac:spMk id="3" creationId="{54196924-C32D-48EF-9E74-A13DE0595F68}"/>
          </ac:spMkLst>
        </pc:spChg>
      </pc:sldChg>
      <pc:sldChg chg="new del">
        <pc:chgData name="Edward Raymond Sharick" userId="a4a2a8f2-05f7-4092-a166-00b48d286b6f" providerId="ADAL" clId="{B46F5351-B906-4868-AAC0-1B82CD9A1607}" dt="2021-10-03T15:33:13.301" v="715" actId="680"/>
        <pc:sldMkLst>
          <pc:docMk/>
          <pc:sldMk cId="3729733831" sldId="260"/>
        </pc:sldMkLst>
      </pc:sldChg>
      <pc:sldChg chg="modSp new mod">
        <pc:chgData name="Edward Raymond Sharick" userId="a4a2a8f2-05f7-4092-a166-00b48d286b6f" providerId="ADAL" clId="{B46F5351-B906-4868-AAC0-1B82CD9A1607}" dt="2021-10-03T22:30:49.808" v="21496" actId="20577"/>
        <pc:sldMkLst>
          <pc:docMk/>
          <pc:sldMk cId="2249744723" sldId="261"/>
        </pc:sldMkLst>
        <pc:spChg chg="mod">
          <ac:chgData name="Edward Raymond Sharick" userId="a4a2a8f2-05f7-4092-a166-00b48d286b6f" providerId="ADAL" clId="{B46F5351-B906-4868-AAC0-1B82CD9A1607}" dt="2021-10-03T15:50:45.883" v="1305"/>
          <ac:spMkLst>
            <pc:docMk/>
            <pc:sldMk cId="2249744723" sldId="261"/>
            <ac:spMk id="2" creationId="{E1E7637A-3719-4A29-9F7E-734D9F70D92D}"/>
          </ac:spMkLst>
        </pc:spChg>
        <pc:spChg chg="mod">
          <ac:chgData name="Edward Raymond Sharick" userId="a4a2a8f2-05f7-4092-a166-00b48d286b6f" providerId="ADAL" clId="{B46F5351-B906-4868-AAC0-1B82CD9A1607}" dt="2021-10-03T22:30:49.808" v="21496" actId="20577"/>
          <ac:spMkLst>
            <pc:docMk/>
            <pc:sldMk cId="2249744723" sldId="261"/>
            <ac:spMk id="3" creationId="{2F300E03-4D8F-4765-9398-9C0B499DE25F}"/>
          </ac:spMkLst>
        </pc:spChg>
      </pc:sldChg>
      <pc:sldChg chg="modSp new mod modNotesTx">
        <pc:chgData name="Edward Raymond Sharick" userId="a4a2a8f2-05f7-4092-a166-00b48d286b6f" providerId="ADAL" clId="{B46F5351-B906-4868-AAC0-1B82CD9A1607}" dt="2021-10-04T00:03:10.867" v="27377" actId="20577"/>
        <pc:sldMkLst>
          <pc:docMk/>
          <pc:sldMk cId="3777985081" sldId="262"/>
        </pc:sldMkLst>
        <pc:spChg chg="mod">
          <ac:chgData name="Edward Raymond Sharick" userId="a4a2a8f2-05f7-4092-a166-00b48d286b6f" providerId="ADAL" clId="{B46F5351-B906-4868-AAC0-1B82CD9A1607}" dt="2021-10-03T15:50:45.883" v="1305"/>
          <ac:spMkLst>
            <pc:docMk/>
            <pc:sldMk cId="3777985081" sldId="262"/>
            <ac:spMk id="2" creationId="{0E883DB6-4F9A-4DD1-997A-D43CD24A03FE}"/>
          </ac:spMkLst>
        </pc:spChg>
        <pc:spChg chg="mod">
          <ac:chgData name="Edward Raymond Sharick" userId="a4a2a8f2-05f7-4092-a166-00b48d286b6f" providerId="ADAL" clId="{B46F5351-B906-4868-AAC0-1B82CD9A1607}" dt="2021-10-04T00:03:10.867" v="27377" actId="20577"/>
          <ac:spMkLst>
            <pc:docMk/>
            <pc:sldMk cId="3777985081" sldId="262"/>
            <ac:spMk id="3" creationId="{22BBCB70-AAA0-458B-9AEF-0813E31080FC}"/>
          </ac:spMkLst>
        </pc:spChg>
      </pc:sldChg>
      <pc:sldChg chg="modSp new mod modNotesTx">
        <pc:chgData name="Edward Raymond Sharick" userId="a4a2a8f2-05f7-4092-a166-00b48d286b6f" providerId="ADAL" clId="{B46F5351-B906-4868-AAC0-1B82CD9A1607}" dt="2021-10-03T17:23:39.601" v="4678" actId="20577"/>
        <pc:sldMkLst>
          <pc:docMk/>
          <pc:sldMk cId="1482670738" sldId="263"/>
        </pc:sldMkLst>
        <pc:spChg chg="mod">
          <ac:chgData name="Edward Raymond Sharick" userId="a4a2a8f2-05f7-4092-a166-00b48d286b6f" providerId="ADAL" clId="{B46F5351-B906-4868-AAC0-1B82CD9A1607}" dt="2021-10-03T15:52:48.710" v="1409" actId="20577"/>
          <ac:spMkLst>
            <pc:docMk/>
            <pc:sldMk cId="1482670738" sldId="263"/>
            <ac:spMk id="2" creationId="{0983E69D-5EB9-4C3E-9264-2A391FD4F087}"/>
          </ac:spMkLst>
        </pc:spChg>
        <pc:spChg chg="mod">
          <ac:chgData name="Edward Raymond Sharick" userId="a4a2a8f2-05f7-4092-a166-00b48d286b6f" providerId="ADAL" clId="{B46F5351-B906-4868-AAC0-1B82CD9A1607}" dt="2021-10-03T17:01:56.361" v="2614" actId="20577"/>
          <ac:spMkLst>
            <pc:docMk/>
            <pc:sldMk cId="1482670738" sldId="263"/>
            <ac:spMk id="3" creationId="{C1C4F684-9200-43C0-8CF3-9083A0E07A88}"/>
          </ac:spMkLst>
        </pc:spChg>
      </pc:sldChg>
      <pc:sldChg chg="modSp new del mod">
        <pc:chgData name="Edward Raymond Sharick" userId="a4a2a8f2-05f7-4092-a166-00b48d286b6f" providerId="ADAL" clId="{B46F5351-B906-4868-AAC0-1B82CD9A1607}" dt="2021-10-03T16:56:38.379" v="2286" actId="47"/>
        <pc:sldMkLst>
          <pc:docMk/>
          <pc:sldMk cId="630708324" sldId="264"/>
        </pc:sldMkLst>
        <pc:spChg chg="mod">
          <ac:chgData name="Edward Raymond Sharick" userId="a4a2a8f2-05f7-4092-a166-00b48d286b6f" providerId="ADAL" clId="{B46F5351-B906-4868-AAC0-1B82CD9A1607}" dt="2021-10-03T16:45:10.689" v="1759" actId="20577"/>
          <ac:spMkLst>
            <pc:docMk/>
            <pc:sldMk cId="630708324" sldId="264"/>
            <ac:spMk id="2" creationId="{8B73E4E0-4EFF-48BC-AE7F-F84D6EFF7BB4}"/>
          </ac:spMkLst>
        </pc:spChg>
        <pc:spChg chg="mod">
          <ac:chgData name="Edward Raymond Sharick" userId="a4a2a8f2-05f7-4092-a166-00b48d286b6f" providerId="ADAL" clId="{B46F5351-B906-4868-AAC0-1B82CD9A1607}" dt="2021-10-03T16:50:02.336" v="1999"/>
          <ac:spMkLst>
            <pc:docMk/>
            <pc:sldMk cId="630708324" sldId="264"/>
            <ac:spMk id="3" creationId="{4E9C2C6A-598B-4E7D-8940-3599C7CDCE27}"/>
          </ac:spMkLst>
        </pc:spChg>
      </pc:sldChg>
      <pc:sldChg chg="modSp add mod modNotesTx">
        <pc:chgData name="Edward Raymond Sharick" userId="a4a2a8f2-05f7-4092-a166-00b48d286b6f" providerId="ADAL" clId="{B46F5351-B906-4868-AAC0-1B82CD9A1607}" dt="2021-10-03T17:21:35.306" v="4305" actId="20577"/>
        <pc:sldMkLst>
          <pc:docMk/>
          <pc:sldMk cId="3894639425" sldId="264"/>
        </pc:sldMkLst>
        <pc:spChg chg="mod">
          <ac:chgData name="Edward Raymond Sharick" userId="a4a2a8f2-05f7-4092-a166-00b48d286b6f" providerId="ADAL" clId="{B46F5351-B906-4868-AAC0-1B82CD9A1607}" dt="2021-10-03T16:59:59.593" v="2579" actId="20577"/>
          <ac:spMkLst>
            <pc:docMk/>
            <pc:sldMk cId="3894639425" sldId="264"/>
            <ac:spMk id="2" creationId="{0983E69D-5EB9-4C3E-9264-2A391FD4F087}"/>
          </ac:spMkLst>
        </pc:spChg>
        <pc:spChg chg="mod">
          <ac:chgData name="Edward Raymond Sharick" userId="a4a2a8f2-05f7-4092-a166-00b48d286b6f" providerId="ADAL" clId="{B46F5351-B906-4868-AAC0-1B82CD9A1607}" dt="2021-10-03T17:21:35.306" v="4305" actId="20577"/>
          <ac:spMkLst>
            <pc:docMk/>
            <pc:sldMk cId="3894639425" sldId="264"/>
            <ac:spMk id="3" creationId="{C1C4F684-9200-43C0-8CF3-9083A0E07A88}"/>
          </ac:spMkLst>
        </pc:spChg>
      </pc:sldChg>
      <pc:sldChg chg="addSp modSp add mod modNotesTx">
        <pc:chgData name="Edward Raymond Sharick" userId="a4a2a8f2-05f7-4092-a166-00b48d286b6f" providerId="ADAL" clId="{B46F5351-B906-4868-AAC0-1B82CD9A1607}" dt="2021-10-03T17:31:36.506" v="5301" actId="20577"/>
        <pc:sldMkLst>
          <pc:docMk/>
          <pc:sldMk cId="388553069" sldId="265"/>
        </pc:sldMkLst>
        <pc:spChg chg="mod">
          <ac:chgData name="Edward Raymond Sharick" userId="a4a2a8f2-05f7-4092-a166-00b48d286b6f" providerId="ADAL" clId="{B46F5351-B906-4868-AAC0-1B82CD9A1607}" dt="2021-10-03T17:28:26.774" v="5117" actId="27636"/>
          <ac:spMkLst>
            <pc:docMk/>
            <pc:sldMk cId="388553069" sldId="265"/>
            <ac:spMk id="3" creationId="{C1C4F684-9200-43C0-8CF3-9083A0E07A88}"/>
          </ac:spMkLst>
        </pc:spChg>
        <pc:spChg chg="add mod">
          <ac:chgData name="Edward Raymond Sharick" userId="a4a2a8f2-05f7-4092-a166-00b48d286b6f" providerId="ADAL" clId="{B46F5351-B906-4868-AAC0-1B82CD9A1607}" dt="2021-10-03T17:31:36.506" v="5301" actId="20577"/>
          <ac:spMkLst>
            <pc:docMk/>
            <pc:sldMk cId="388553069" sldId="265"/>
            <ac:spMk id="4" creationId="{4D77ED4C-F8FC-4CCD-BC1F-BFCBBF9A9683}"/>
          </ac:spMkLst>
        </pc:spChg>
      </pc:sldChg>
      <pc:sldChg chg="modSp new mod modNotesTx">
        <pc:chgData name="Edward Raymond Sharick" userId="a4a2a8f2-05f7-4092-a166-00b48d286b6f" providerId="ADAL" clId="{B46F5351-B906-4868-AAC0-1B82CD9A1607}" dt="2021-10-03T17:50:55.596" v="6345" actId="20577"/>
        <pc:sldMkLst>
          <pc:docMk/>
          <pc:sldMk cId="972431046" sldId="266"/>
        </pc:sldMkLst>
        <pc:spChg chg="mod">
          <ac:chgData name="Edward Raymond Sharick" userId="a4a2a8f2-05f7-4092-a166-00b48d286b6f" providerId="ADAL" clId="{B46F5351-B906-4868-AAC0-1B82CD9A1607}" dt="2021-10-03T17:32:04.346" v="5303"/>
          <ac:spMkLst>
            <pc:docMk/>
            <pc:sldMk cId="972431046" sldId="266"/>
            <ac:spMk id="2" creationId="{92D92FB4-098B-4E33-9A10-C0A2F9AD506A}"/>
          </ac:spMkLst>
        </pc:spChg>
        <pc:spChg chg="mod">
          <ac:chgData name="Edward Raymond Sharick" userId="a4a2a8f2-05f7-4092-a166-00b48d286b6f" providerId="ADAL" clId="{B46F5351-B906-4868-AAC0-1B82CD9A1607}" dt="2021-10-03T17:50:55.596" v="6345" actId="20577"/>
          <ac:spMkLst>
            <pc:docMk/>
            <pc:sldMk cId="972431046" sldId="266"/>
            <ac:spMk id="3" creationId="{E7D7FC43-C0BC-4876-986D-45A140F09D2B}"/>
          </ac:spMkLst>
        </pc:spChg>
      </pc:sldChg>
      <pc:sldChg chg="modSp new mod modNotesTx">
        <pc:chgData name="Edward Raymond Sharick" userId="a4a2a8f2-05f7-4092-a166-00b48d286b6f" providerId="ADAL" clId="{B46F5351-B906-4868-AAC0-1B82CD9A1607}" dt="2021-10-03T18:03:07.220" v="7315" actId="20577"/>
        <pc:sldMkLst>
          <pc:docMk/>
          <pc:sldMk cId="1368561004" sldId="267"/>
        </pc:sldMkLst>
        <pc:spChg chg="mod">
          <ac:chgData name="Edward Raymond Sharick" userId="a4a2a8f2-05f7-4092-a166-00b48d286b6f" providerId="ADAL" clId="{B46F5351-B906-4868-AAC0-1B82CD9A1607}" dt="2021-10-03T17:51:18.846" v="6348" actId="27636"/>
          <ac:spMkLst>
            <pc:docMk/>
            <pc:sldMk cId="1368561004" sldId="267"/>
            <ac:spMk id="2" creationId="{704C0C3B-42E2-4181-BC99-449D2C47C82A}"/>
          </ac:spMkLst>
        </pc:spChg>
        <pc:spChg chg="mod">
          <ac:chgData name="Edward Raymond Sharick" userId="a4a2a8f2-05f7-4092-a166-00b48d286b6f" providerId="ADAL" clId="{B46F5351-B906-4868-AAC0-1B82CD9A1607}" dt="2021-10-03T18:03:07.220" v="7315" actId="20577"/>
          <ac:spMkLst>
            <pc:docMk/>
            <pc:sldMk cId="1368561004" sldId="267"/>
            <ac:spMk id="3" creationId="{DBDEE1C1-B8BD-4A69-9F88-D92048652400}"/>
          </ac:spMkLst>
        </pc:spChg>
      </pc:sldChg>
      <pc:sldChg chg="modSp new mod modNotesTx">
        <pc:chgData name="Edward Raymond Sharick" userId="a4a2a8f2-05f7-4092-a166-00b48d286b6f" providerId="ADAL" clId="{B46F5351-B906-4868-AAC0-1B82CD9A1607}" dt="2021-10-03T18:18:33.228" v="8742" actId="20577"/>
        <pc:sldMkLst>
          <pc:docMk/>
          <pc:sldMk cId="1410625041" sldId="268"/>
        </pc:sldMkLst>
        <pc:spChg chg="mod">
          <ac:chgData name="Edward Raymond Sharick" userId="a4a2a8f2-05f7-4092-a166-00b48d286b6f" providerId="ADAL" clId="{B46F5351-B906-4868-AAC0-1B82CD9A1607}" dt="2021-10-03T18:15:40.284" v="8397" actId="20577"/>
          <ac:spMkLst>
            <pc:docMk/>
            <pc:sldMk cId="1410625041" sldId="268"/>
            <ac:spMk id="2" creationId="{932D6B60-662B-4EF9-898A-F40A20510672}"/>
          </ac:spMkLst>
        </pc:spChg>
        <pc:spChg chg="mod">
          <ac:chgData name="Edward Raymond Sharick" userId="a4a2a8f2-05f7-4092-a166-00b48d286b6f" providerId="ADAL" clId="{B46F5351-B906-4868-AAC0-1B82CD9A1607}" dt="2021-10-03T18:18:33.228" v="8742" actId="20577"/>
          <ac:spMkLst>
            <pc:docMk/>
            <pc:sldMk cId="1410625041" sldId="268"/>
            <ac:spMk id="3" creationId="{25AAF751-8829-444F-970B-96D391BFC17B}"/>
          </ac:spMkLst>
        </pc:spChg>
      </pc:sldChg>
      <pc:sldChg chg="modSp new mod modNotesTx">
        <pc:chgData name="Edward Raymond Sharick" userId="a4a2a8f2-05f7-4092-a166-00b48d286b6f" providerId="ADAL" clId="{B46F5351-B906-4868-AAC0-1B82CD9A1607}" dt="2021-10-03T18:57:34.647" v="10746" actId="20577"/>
        <pc:sldMkLst>
          <pc:docMk/>
          <pc:sldMk cId="759637941" sldId="269"/>
        </pc:sldMkLst>
        <pc:spChg chg="mod">
          <ac:chgData name="Edward Raymond Sharick" userId="a4a2a8f2-05f7-4092-a166-00b48d286b6f" providerId="ADAL" clId="{B46F5351-B906-4868-AAC0-1B82CD9A1607}" dt="2021-10-03T18:17:56.396" v="8718" actId="27636"/>
          <ac:spMkLst>
            <pc:docMk/>
            <pc:sldMk cId="759637941" sldId="269"/>
            <ac:spMk id="2" creationId="{FED6C484-4088-44C6-908A-2E68A9DF33A6}"/>
          </ac:spMkLst>
        </pc:spChg>
        <pc:spChg chg="mod">
          <ac:chgData name="Edward Raymond Sharick" userId="a4a2a8f2-05f7-4092-a166-00b48d286b6f" providerId="ADAL" clId="{B46F5351-B906-4868-AAC0-1B82CD9A1607}" dt="2021-10-03T18:56:51.478" v="10646" actId="20577"/>
          <ac:spMkLst>
            <pc:docMk/>
            <pc:sldMk cId="759637941" sldId="269"/>
            <ac:spMk id="3" creationId="{B4C96166-DBD2-4AA6-9CAF-A9D3CD3D7C50}"/>
          </ac:spMkLst>
        </pc:spChg>
      </pc:sldChg>
      <pc:sldChg chg="modSp new mod">
        <pc:chgData name="Edward Raymond Sharick" userId="a4a2a8f2-05f7-4092-a166-00b48d286b6f" providerId="ADAL" clId="{B46F5351-B906-4868-AAC0-1B82CD9A1607}" dt="2021-10-03T20:08:59.652" v="13920" actId="20577"/>
        <pc:sldMkLst>
          <pc:docMk/>
          <pc:sldMk cId="2559701883" sldId="270"/>
        </pc:sldMkLst>
        <pc:spChg chg="mod">
          <ac:chgData name="Edward Raymond Sharick" userId="a4a2a8f2-05f7-4092-a166-00b48d286b6f" providerId="ADAL" clId="{B46F5351-B906-4868-AAC0-1B82CD9A1607}" dt="2021-10-03T18:20:26.189" v="8772" actId="20577"/>
          <ac:spMkLst>
            <pc:docMk/>
            <pc:sldMk cId="2559701883" sldId="270"/>
            <ac:spMk id="2" creationId="{315B1730-E4BA-4F23-A5BD-A518F4D62E3C}"/>
          </ac:spMkLst>
        </pc:spChg>
        <pc:spChg chg="mod">
          <ac:chgData name="Edward Raymond Sharick" userId="a4a2a8f2-05f7-4092-a166-00b48d286b6f" providerId="ADAL" clId="{B46F5351-B906-4868-AAC0-1B82CD9A1607}" dt="2021-10-03T20:08:59.652" v="13920" actId="20577"/>
          <ac:spMkLst>
            <pc:docMk/>
            <pc:sldMk cId="2559701883" sldId="270"/>
            <ac:spMk id="3" creationId="{ECDD56E2-3CA1-4D60-8867-F9C12D5A79F0}"/>
          </ac:spMkLst>
        </pc:spChg>
      </pc:sldChg>
      <pc:sldChg chg="modSp new mod modNotesTx">
        <pc:chgData name="Edward Raymond Sharick" userId="a4a2a8f2-05f7-4092-a166-00b48d286b6f" providerId="ADAL" clId="{B46F5351-B906-4868-AAC0-1B82CD9A1607}" dt="2021-10-03T19:33:10.305" v="11599" actId="14"/>
        <pc:sldMkLst>
          <pc:docMk/>
          <pc:sldMk cId="3015525917" sldId="271"/>
        </pc:sldMkLst>
        <pc:spChg chg="mod">
          <ac:chgData name="Edward Raymond Sharick" userId="a4a2a8f2-05f7-4092-a166-00b48d286b6f" providerId="ADAL" clId="{B46F5351-B906-4868-AAC0-1B82CD9A1607}" dt="2021-10-03T18:57:58.342" v="10748"/>
          <ac:spMkLst>
            <pc:docMk/>
            <pc:sldMk cId="3015525917" sldId="271"/>
            <ac:spMk id="2" creationId="{2AC80F07-3E12-4D2D-BD8D-252AEDAE0464}"/>
          </ac:spMkLst>
        </pc:spChg>
        <pc:spChg chg="mod">
          <ac:chgData name="Edward Raymond Sharick" userId="a4a2a8f2-05f7-4092-a166-00b48d286b6f" providerId="ADAL" clId="{B46F5351-B906-4868-AAC0-1B82CD9A1607}" dt="2021-10-03T19:33:10.305" v="11599" actId="14"/>
          <ac:spMkLst>
            <pc:docMk/>
            <pc:sldMk cId="3015525917" sldId="271"/>
            <ac:spMk id="3" creationId="{B03C822A-EE0A-4EC6-A8AB-090892B7A50A}"/>
          </ac:spMkLst>
        </pc:spChg>
      </pc:sldChg>
      <pc:sldChg chg="modSp add mod">
        <pc:chgData name="Edward Raymond Sharick" userId="a4a2a8f2-05f7-4092-a166-00b48d286b6f" providerId="ADAL" clId="{B46F5351-B906-4868-AAC0-1B82CD9A1607}" dt="2021-10-03T20:13:18.346" v="14748" actId="20577"/>
        <pc:sldMkLst>
          <pc:docMk/>
          <pc:sldMk cId="890105035" sldId="272"/>
        </pc:sldMkLst>
        <pc:spChg chg="mod">
          <ac:chgData name="Edward Raymond Sharick" userId="a4a2a8f2-05f7-4092-a166-00b48d286b6f" providerId="ADAL" clId="{B46F5351-B906-4868-AAC0-1B82CD9A1607}" dt="2021-10-03T18:58:13.917" v="10751"/>
          <ac:spMkLst>
            <pc:docMk/>
            <pc:sldMk cId="890105035" sldId="272"/>
            <ac:spMk id="2" creationId="{2AC80F07-3E12-4D2D-BD8D-252AEDAE0464}"/>
          </ac:spMkLst>
        </pc:spChg>
        <pc:spChg chg="mod">
          <ac:chgData name="Edward Raymond Sharick" userId="a4a2a8f2-05f7-4092-a166-00b48d286b6f" providerId="ADAL" clId="{B46F5351-B906-4868-AAC0-1B82CD9A1607}" dt="2021-10-03T20:13:18.346" v="14748" actId="20577"/>
          <ac:spMkLst>
            <pc:docMk/>
            <pc:sldMk cId="890105035" sldId="272"/>
            <ac:spMk id="3" creationId="{B03C822A-EE0A-4EC6-A8AB-090892B7A50A}"/>
          </ac:spMkLst>
        </pc:spChg>
      </pc:sldChg>
      <pc:sldChg chg="modSp add del mod">
        <pc:chgData name="Edward Raymond Sharick" userId="a4a2a8f2-05f7-4092-a166-00b48d286b6f" providerId="ADAL" clId="{B46F5351-B906-4868-AAC0-1B82CD9A1607}" dt="2021-10-03T20:28:01.517" v="14749" actId="47"/>
        <pc:sldMkLst>
          <pc:docMk/>
          <pc:sldMk cId="3267046009" sldId="273"/>
        </pc:sldMkLst>
        <pc:spChg chg="mod">
          <ac:chgData name="Edward Raymond Sharick" userId="a4a2a8f2-05f7-4092-a166-00b48d286b6f" providerId="ADAL" clId="{B46F5351-B906-4868-AAC0-1B82CD9A1607}" dt="2021-10-03T18:58:22.565" v="10753"/>
          <ac:spMkLst>
            <pc:docMk/>
            <pc:sldMk cId="3267046009" sldId="273"/>
            <ac:spMk id="2" creationId="{2AC80F07-3E12-4D2D-BD8D-252AEDAE0464}"/>
          </ac:spMkLst>
        </pc:spChg>
      </pc:sldChg>
      <pc:sldChg chg="modSp add mod modNotesTx">
        <pc:chgData name="Edward Raymond Sharick" userId="a4a2a8f2-05f7-4092-a166-00b48d286b6f" providerId="ADAL" clId="{B46F5351-B906-4868-AAC0-1B82CD9A1607}" dt="2021-10-03T20:02:07.217" v="13521" actId="20577"/>
        <pc:sldMkLst>
          <pc:docMk/>
          <pc:sldMk cId="1791969580" sldId="274"/>
        </pc:sldMkLst>
        <pc:spChg chg="mod">
          <ac:chgData name="Edward Raymond Sharick" userId="a4a2a8f2-05f7-4092-a166-00b48d286b6f" providerId="ADAL" clId="{B46F5351-B906-4868-AAC0-1B82CD9A1607}" dt="2021-10-03T20:02:07.217" v="13521" actId="20577"/>
          <ac:spMkLst>
            <pc:docMk/>
            <pc:sldMk cId="1791969580" sldId="274"/>
            <ac:spMk id="2" creationId="{2AC80F07-3E12-4D2D-BD8D-252AEDAE0464}"/>
          </ac:spMkLst>
        </pc:spChg>
        <pc:spChg chg="mod">
          <ac:chgData name="Edward Raymond Sharick" userId="a4a2a8f2-05f7-4092-a166-00b48d286b6f" providerId="ADAL" clId="{B46F5351-B906-4868-AAC0-1B82CD9A1607}" dt="2021-10-03T19:43:42.657" v="12409" actId="20577"/>
          <ac:spMkLst>
            <pc:docMk/>
            <pc:sldMk cId="1791969580" sldId="274"/>
            <ac:spMk id="3" creationId="{B03C822A-EE0A-4EC6-A8AB-090892B7A50A}"/>
          </ac:spMkLst>
        </pc:spChg>
      </pc:sldChg>
      <pc:sldChg chg="modSp new mod modNotesTx">
        <pc:chgData name="Edward Raymond Sharick" userId="a4a2a8f2-05f7-4092-a166-00b48d286b6f" providerId="ADAL" clId="{B46F5351-B906-4868-AAC0-1B82CD9A1607}" dt="2021-10-03T19:56:23.115" v="13326" actId="20577"/>
        <pc:sldMkLst>
          <pc:docMk/>
          <pc:sldMk cId="2829445355" sldId="275"/>
        </pc:sldMkLst>
        <pc:spChg chg="mod">
          <ac:chgData name="Edward Raymond Sharick" userId="a4a2a8f2-05f7-4092-a166-00b48d286b6f" providerId="ADAL" clId="{B46F5351-B906-4868-AAC0-1B82CD9A1607}" dt="2021-10-03T19:45:16.456" v="12487" actId="20577"/>
          <ac:spMkLst>
            <pc:docMk/>
            <pc:sldMk cId="2829445355" sldId="275"/>
            <ac:spMk id="2" creationId="{3B7F6A1F-F34A-4237-A353-CE4C54208449}"/>
          </ac:spMkLst>
        </pc:spChg>
        <pc:spChg chg="mod">
          <ac:chgData name="Edward Raymond Sharick" userId="a4a2a8f2-05f7-4092-a166-00b48d286b6f" providerId="ADAL" clId="{B46F5351-B906-4868-AAC0-1B82CD9A1607}" dt="2021-10-03T19:56:23.115" v="13326" actId="20577"/>
          <ac:spMkLst>
            <pc:docMk/>
            <pc:sldMk cId="2829445355" sldId="275"/>
            <ac:spMk id="3" creationId="{29B18D98-2DE3-47CB-B512-075CBDA52AAD}"/>
          </ac:spMkLst>
        </pc:spChg>
      </pc:sldChg>
      <pc:sldChg chg="modSp new mod">
        <pc:chgData name="Edward Raymond Sharick" userId="a4a2a8f2-05f7-4092-a166-00b48d286b6f" providerId="ADAL" clId="{B46F5351-B906-4868-AAC0-1B82CD9A1607}" dt="2021-10-03T20:04:34.977" v="13899" actId="20577"/>
        <pc:sldMkLst>
          <pc:docMk/>
          <pc:sldMk cId="935922860" sldId="276"/>
        </pc:sldMkLst>
        <pc:spChg chg="mod">
          <ac:chgData name="Edward Raymond Sharick" userId="a4a2a8f2-05f7-4092-a166-00b48d286b6f" providerId="ADAL" clId="{B46F5351-B906-4868-AAC0-1B82CD9A1607}" dt="2021-10-03T20:03:00.487" v="13528"/>
          <ac:spMkLst>
            <pc:docMk/>
            <pc:sldMk cId="935922860" sldId="276"/>
            <ac:spMk id="2" creationId="{E9A18632-BD93-4C8D-AF64-96DB2A239798}"/>
          </ac:spMkLst>
        </pc:spChg>
        <pc:spChg chg="mod">
          <ac:chgData name="Edward Raymond Sharick" userId="a4a2a8f2-05f7-4092-a166-00b48d286b6f" providerId="ADAL" clId="{B46F5351-B906-4868-AAC0-1B82CD9A1607}" dt="2021-10-03T20:04:34.977" v="13899" actId="20577"/>
          <ac:spMkLst>
            <pc:docMk/>
            <pc:sldMk cId="935922860" sldId="276"/>
            <ac:spMk id="3" creationId="{6F052853-F026-4D08-89AB-FA589CDD2DA2}"/>
          </ac:spMkLst>
        </pc:spChg>
      </pc:sldChg>
      <pc:sldChg chg="modSp add mod modNotesTx">
        <pc:chgData name="Edward Raymond Sharick" userId="a4a2a8f2-05f7-4092-a166-00b48d286b6f" providerId="ADAL" clId="{B46F5351-B906-4868-AAC0-1B82CD9A1607}" dt="2021-10-03T20:51:25.688" v="16838" actId="20577"/>
        <pc:sldMkLst>
          <pc:docMk/>
          <pc:sldMk cId="2344265958" sldId="277"/>
        </pc:sldMkLst>
        <pc:spChg chg="mod">
          <ac:chgData name="Edward Raymond Sharick" userId="a4a2a8f2-05f7-4092-a166-00b48d286b6f" providerId="ADAL" clId="{B46F5351-B906-4868-AAC0-1B82CD9A1607}" dt="2021-10-03T20:28:30.643" v="14754" actId="27636"/>
          <ac:spMkLst>
            <pc:docMk/>
            <pc:sldMk cId="2344265958" sldId="277"/>
            <ac:spMk id="2" creationId="{0D4012F5-9C32-4C96-AC59-3E54FABF6529}"/>
          </ac:spMkLst>
        </pc:spChg>
        <pc:spChg chg="mod">
          <ac:chgData name="Edward Raymond Sharick" userId="a4a2a8f2-05f7-4092-a166-00b48d286b6f" providerId="ADAL" clId="{B46F5351-B906-4868-AAC0-1B82CD9A1607}" dt="2021-10-03T20:51:22.634" v="16837" actId="27636"/>
          <ac:spMkLst>
            <pc:docMk/>
            <pc:sldMk cId="2344265958" sldId="277"/>
            <ac:spMk id="3" creationId="{54196924-C32D-48EF-9E74-A13DE0595F68}"/>
          </ac:spMkLst>
        </pc:spChg>
      </pc:sldChg>
      <pc:sldChg chg="modSp add mod modNotesTx">
        <pc:chgData name="Edward Raymond Sharick" userId="a4a2a8f2-05f7-4092-a166-00b48d286b6f" providerId="ADAL" clId="{B46F5351-B906-4868-AAC0-1B82CD9A1607}" dt="2021-10-03T21:11:51.206" v="18346" actId="20577"/>
        <pc:sldMkLst>
          <pc:docMk/>
          <pc:sldMk cId="1704557293" sldId="278"/>
        </pc:sldMkLst>
        <pc:spChg chg="mod">
          <ac:chgData name="Edward Raymond Sharick" userId="a4a2a8f2-05f7-4092-a166-00b48d286b6f" providerId="ADAL" clId="{B46F5351-B906-4868-AAC0-1B82CD9A1607}" dt="2021-10-03T20:33:12.939" v="15021" actId="20577"/>
          <ac:spMkLst>
            <pc:docMk/>
            <pc:sldMk cId="1704557293" sldId="278"/>
            <ac:spMk id="2" creationId="{0D4012F5-9C32-4C96-AC59-3E54FABF6529}"/>
          </ac:spMkLst>
        </pc:spChg>
        <pc:spChg chg="mod">
          <ac:chgData name="Edward Raymond Sharick" userId="a4a2a8f2-05f7-4092-a166-00b48d286b6f" providerId="ADAL" clId="{B46F5351-B906-4868-AAC0-1B82CD9A1607}" dt="2021-10-03T21:11:51.206" v="18346" actId="20577"/>
          <ac:spMkLst>
            <pc:docMk/>
            <pc:sldMk cId="1704557293" sldId="278"/>
            <ac:spMk id="3" creationId="{54196924-C32D-48EF-9E74-A13DE0595F68}"/>
          </ac:spMkLst>
        </pc:spChg>
      </pc:sldChg>
      <pc:sldChg chg="modSp add mod">
        <pc:chgData name="Edward Raymond Sharick" userId="a4a2a8f2-05f7-4092-a166-00b48d286b6f" providerId="ADAL" clId="{B46F5351-B906-4868-AAC0-1B82CD9A1607}" dt="2021-10-03T21:22:21.468" v="18712" actId="20577"/>
        <pc:sldMkLst>
          <pc:docMk/>
          <pc:sldMk cId="4121659473" sldId="279"/>
        </pc:sldMkLst>
        <pc:spChg chg="mod">
          <ac:chgData name="Edward Raymond Sharick" userId="a4a2a8f2-05f7-4092-a166-00b48d286b6f" providerId="ADAL" clId="{B46F5351-B906-4868-AAC0-1B82CD9A1607}" dt="2021-10-03T20:28:56.344" v="14763"/>
          <ac:spMkLst>
            <pc:docMk/>
            <pc:sldMk cId="4121659473" sldId="279"/>
            <ac:spMk id="2" creationId="{0D4012F5-9C32-4C96-AC59-3E54FABF6529}"/>
          </ac:spMkLst>
        </pc:spChg>
        <pc:spChg chg="mod">
          <ac:chgData name="Edward Raymond Sharick" userId="a4a2a8f2-05f7-4092-a166-00b48d286b6f" providerId="ADAL" clId="{B46F5351-B906-4868-AAC0-1B82CD9A1607}" dt="2021-10-03T21:22:21.468" v="18712" actId="20577"/>
          <ac:spMkLst>
            <pc:docMk/>
            <pc:sldMk cId="4121659473" sldId="279"/>
            <ac:spMk id="3" creationId="{54196924-C32D-48EF-9E74-A13DE0595F68}"/>
          </ac:spMkLst>
        </pc:spChg>
      </pc:sldChg>
      <pc:sldChg chg="modSp add mod modNotesTx">
        <pc:chgData name="Edward Raymond Sharick" userId="a4a2a8f2-05f7-4092-a166-00b48d286b6f" providerId="ADAL" clId="{B46F5351-B906-4868-AAC0-1B82CD9A1607}" dt="2021-10-03T20:55:43.448" v="17502" actId="6549"/>
        <pc:sldMkLst>
          <pc:docMk/>
          <pc:sldMk cId="3048806568" sldId="280"/>
        </pc:sldMkLst>
        <pc:spChg chg="mod">
          <ac:chgData name="Edward Raymond Sharick" userId="a4a2a8f2-05f7-4092-a166-00b48d286b6f" providerId="ADAL" clId="{B46F5351-B906-4868-AAC0-1B82CD9A1607}" dt="2021-10-03T20:55:24.940" v="17501" actId="20577"/>
          <ac:spMkLst>
            <pc:docMk/>
            <pc:sldMk cId="3048806568" sldId="280"/>
            <ac:spMk id="3" creationId="{54196924-C32D-48EF-9E74-A13DE0595F68}"/>
          </ac:spMkLst>
        </pc:spChg>
      </pc:sldChg>
      <pc:sldChg chg="modSp add mod modNotesTx">
        <pc:chgData name="Edward Raymond Sharick" userId="a4a2a8f2-05f7-4092-a166-00b48d286b6f" providerId="ADAL" clId="{B46F5351-B906-4868-AAC0-1B82CD9A1607}" dt="2021-10-03T21:59:27.349" v="19526" actId="33524"/>
        <pc:sldMkLst>
          <pc:docMk/>
          <pc:sldMk cId="1810813154" sldId="281"/>
        </pc:sldMkLst>
        <pc:spChg chg="mod">
          <ac:chgData name="Edward Raymond Sharick" userId="a4a2a8f2-05f7-4092-a166-00b48d286b6f" providerId="ADAL" clId="{B46F5351-B906-4868-AAC0-1B82CD9A1607}" dt="2021-10-03T21:59:27.349" v="19526" actId="33524"/>
          <ac:spMkLst>
            <pc:docMk/>
            <pc:sldMk cId="1810813154" sldId="281"/>
            <ac:spMk id="3" creationId="{54196924-C32D-48EF-9E74-A13DE0595F68}"/>
          </ac:spMkLst>
        </pc:spChg>
      </pc:sldChg>
      <pc:sldChg chg="modSp new mod">
        <pc:chgData name="Edward Raymond Sharick" userId="a4a2a8f2-05f7-4092-a166-00b48d286b6f" providerId="ADAL" clId="{B46F5351-B906-4868-AAC0-1B82CD9A1607}" dt="2021-10-03T22:07:50.199" v="20032" actId="14"/>
        <pc:sldMkLst>
          <pc:docMk/>
          <pc:sldMk cId="4181766502" sldId="282"/>
        </pc:sldMkLst>
        <pc:spChg chg="mod">
          <ac:chgData name="Edward Raymond Sharick" userId="a4a2a8f2-05f7-4092-a166-00b48d286b6f" providerId="ADAL" clId="{B46F5351-B906-4868-AAC0-1B82CD9A1607}" dt="2021-10-03T22:00:29.046" v="19585" actId="20577"/>
          <ac:spMkLst>
            <pc:docMk/>
            <pc:sldMk cId="4181766502" sldId="282"/>
            <ac:spMk id="2" creationId="{B125BCA5-CB67-419A-8D3F-82661BDF1BA8}"/>
          </ac:spMkLst>
        </pc:spChg>
        <pc:spChg chg="mod">
          <ac:chgData name="Edward Raymond Sharick" userId="a4a2a8f2-05f7-4092-a166-00b48d286b6f" providerId="ADAL" clId="{B46F5351-B906-4868-AAC0-1B82CD9A1607}" dt="2021-10-03T22:07:50.199" v="20032" actId="14"/>
          <ac:spMkLst>
            <pc:docMk/>
            <pc:sldMk cId="4181766502" sldId="282"/>
            <ac:spMk id="3" creationId="{C2656E75-4BEF-47C7-81CF-D2705DD82EDA}"/>
          </ac:spMkLst>
        </pc:spChg>
      </pc:sldChg>
      <pc:sldChg chg="modSp new mod">
        <pc:chgData name="Edward Raymond Sharick" userId="a4a2a8f2-05f7-4092-a166-00b48d286b6f" providerId="ADAL" clId="{B46F5351-B906-4868-AAC0-1B82CD9A1607}" dt="2021-10-03T22:21:17.888" v="21042" actId="20577"/>
        <pc:sldMkLst>
          <pc:docMk/>
          <pc:sldMk cId="2229849757" sldId="283"/>
        </pc:sldMkLst>
        <pc:spChg chg="mod">
          <ac:chgData name="Edward Raymond Sharick" userId="a4a2a8f2-05f7-4092-a166-00b48d286b6f" providerId="ADAL" clId="{B46F5351-B906-4868-AAC0-1B82CD9A1607}" dt="2021-10-03T22:00:36.741" v="19587"/>
          <ac:spMkLst>
            <pc:docMk/>
            <pc:sldMk cId="2229849757" sldId="283"/>
            <ac:spMk id="2" creationId="{50027A09-29ED-4334-AA21-01F89958D61F}"/>
          </ac:spMkLst>
        </pc:spChg>
        <pc:spChg chg="mod">
          <ac:chgData name="Edward Raymond Sharick" userId="a4a2a8f2-05f7-4092-a166-00b48d286b6f" providerId="ADAL" clId="{B46F5351-B906-4868-AAC0-1B82CD9A1607}" dt="2021-10-03T22:21:17.888" v="21042" actId="20577"/>
          <ac:spMkLst>
            <pc:docMk/>
            <pc:sldMk cId="2229849757" sldId="283"/>
            <ac:spMk id="3" creationId="{4B7FD410-1FBD-4C09-A165-A6D07430FF8B}"/>
          </ac:spMkLst>
        </pc:spChg>
      </pc:sldChg>
      <pc:sldChg chg="modSp add mod">
        <pc:chgData name="Edward Raymond Sharick" userId="a4a2a8f2-05f7-4092-a166-00b48d286b6f" providerId="ADAL" clId="{B46F5351-B906-4868-AAC0-1B82CD9A1607}" dt="2021-10-03T22:17:27.214" v="20494" actId="20577"/>
        <pc:sldMkLst>
          <pc:docMk/>
          <pc:sldMk cId="1359727415" sldId="284"/>
        </pc:sldMkLst>
        <pc:spChg chg="mod">
          <ac:chgData name="Edward Raymond Sharick" userId="a4a2a8f2-05f7-4092-a166-00b48d286b6f" providerId="ADAL" clId="{B46F5351-B906-4868-AAC0-1B82CD9A1607}" dt="2021-10-03T22:17:27.214" v="20494" actId="20577"/>
          <ac:spMkLst>
            <pc:docMk/>
            <pc:sldMk cId="1359727415" sldId="284"/>
            <ac:spMk id="3" creationId="{C2656E75-4BEF-47C7-81CF-D2705DD82EDA}"/>
          </ac:spMkLst>
        </pc:spChg>
      </pc:sldChg>
      <pc:sldChg chg="modSp new mod modNotesTx">
        <pc:chgData name="Edward Raymond Sharick" userId="a4a2a8f2-05f7-4092-a166-00b48d286b6f" providerId="ADAL" clId="{B46F5351-B906-4868-AAC0-1B82CD9A1607}" dt="2021-10-03T22:49:48.959" v="23112" actId="21"/>
        <pc:sldMkLst>
          <pc:docMk/>
          <pc:sldMk cId="2212777323" sldId="285"/>
        </pc:sldMkLst>
        <pc:spChg chg="mod">
          <ac:chgData name="Edward Raymond Sharick" userId="a4a2a8f2-05f7-4092-a166-00b48d286b6f" providerId="ADAL" clId="{B46F5351-B906-4868-AAC0-1B82CD9A1607}" dt="2021-10-03T22:34:57.591" v="21855" actId="20577"/>
          <ac:spMkLst>
            <pc:docMk/>
            <pc:sldMk cId="2212777323" sldId="285"/>
            <ac:spMk id="2" creationId="{D646E9EE-0F4E-4440-95D8-CA3B520F0CAB}"/>
          </ac:spMkLst>
        </pc:spChg>
        <pc:spChg chg="mod">
          <ac:chgData name="Edward Raymond Sharick" userId="a4a2a8f2-05f7-4092-a166-00b48d286b6f" providerId="ADAL" clId="{B46F5351-B906-4868-AAC0-1B82CD9A1607}" dt="2021-10-03T22:49:48.959" v="23112" actId="21"/>
          <ac:spMkLst>
            <pc:docMk/>
            <pc:sldMk cId="2212777323" sldId="285"/>
            <ac:spMk id="3" creationId="{1145A3AF-ACE0-4F0C-B2B6-9BE4EFA75E1D}"/>
          </ac:spMkLst>
        </pc:spChg>
      </pc:sldChg>
      <pc:sldChg chg="modSp new mod modNotesTx">
        <pc:chgData name="Edward Raymond Sharick" userId="a4a2a8f2-05f7-4092-a166-00b48d286b6f" providerId="ADAL" clId="{B46F5351-B906-4868-AAC0-1B82CD9A1607}" dt="2021-10-03T22:49:21.032" v="23109" actId="20577"/>
        <pc:sldMkLst>
          <pc:docMk/>
          <pc:sldMk cId="674514420" sldId="286"/>
        </pc:sldMkLst>
        <pc:spChg chg="mod">
          <ac:chgData name="Edward Raymond Sharick" userId="a4a2a8f2-05f7-4092-a166-00b48d286b6f" providerId="ADAL" clId="{B46F5351-B906-4868-AAC0-1B82CD9A1607}" dt="2021-10-03T22:47:38.494" v="22945" actId="20577"/>
          <ac:spMkLst>
            <pc:docMk/>
            <pc:sldMk cId="674514420" sldId="286"/>
            <ac:spMk id="2" creationId="{F3D34602-97B9-4F71-94DC-648A8AC73895}"/>
          </ac:spMkLst>
        </pc:spChg>
        <pc:spChg chg="mod">
          <ac:chgData name="Edward Raymond Sharick" userId="a4a2a8f2-05f7-4092-a166-00b48d286b6f" providerId="ADAL" clId="{B46F5351-B906-4868-AAC0-1B82CD9A1607}" dt="2021-10-03T22:49:10.319" v="23062" actId="313"/>
          <ac:spMkLst>
            <pc:docMk/>
            <pc:sldMk cId="674514420" sldId="286"/>
            <ac:spMk id="3" creationId="{9C8838D1-3F02-4FDA-AD0F-3A2C9BAC66F5}"/>
          </ac:spMkLst>
        </pc:spChg>
      </pc:sldChg>
      <pc:sldChg chg="modSp new mod modNotesTx">
        <pc:chgData name="Edward Raymond Sharick" userId="a4a2a8f2-05f7-4092-a166-00b48d286b6f" providerId="ADAL" clId="{B46F5351-B906-4868-AAC0-1B82CD9A1607}" dt="2021-10-03T23:39:16.011" v="24304" actId="20577"/>
        <pc:sldMkLst>
          <pc:docMk/>
          <pc:sldMk cId="3890810899" sldId="287"/>
        </pc:sldMkLst>
        <pc:spChg chg="mod">
          <ac:chgData name="Edward Raymond Sharick" userId="a4a2a8f2-05f7-4092-a166-00b48d286b6f" providerId="ADAL" clId="{B46F5351-B906-4868-AAC0-1B82CD9A1607}" dt="2021-10-03T22:50:12.973" v="23202" actId="20577"/>
          <ac:spMkLst>
            <pc:docMk/>
            <pc:sldMk cId="3890810899" sldId="287"/>
            <ac:spMk id="2" creationId="{C70859FC-3C50-4FCB-B424-4D87BEA78D22}"/>
          </ac:spMkLst>
        </pc:spChg>
        <pc:spChg chg="mod">
          <ac:chgData name="Edward Raymond Sharick" userId="a4a2a8f2-05f7-4092-a166-00b48d286b6f" providerId="ADAL" clId="{B46F5351-B906-4868-AAC0-1B82CD9A1607}" dt="2021-10-03T23:38:53.012" v="24209" actId="20577"/>
          <ac:spMkLst>
            <pc:docMk/>
            <pc:sldMk cId="3890810899" sldId="287"/>
            <ac:spMk id="3" creationId="{5C9B0505-4D4F-490E-B771-37B417FDA94C}"/>
          </ac:spMkLst>
        </pc:spChg>
      </pc:sldChg>
      <pc:sldChg chg="modSp new mod modNotesTx">
        <pc:chgData name="Edward Raymond Sharick" userId="a4a2a8f2-05f7-4092-a166-00b48d286b6f" providerId="ADAL" clId="{B46F5351-B906-4868-AAC0-1B82CD9A1607}" dt="2021-10-03T23:48:57.954" v="25609" actId="20577"/>
        <pc:sldMkLst>
          <pc:docMk/>
          <pc:sldMk cId="3500391942" sldId="288"/>
        </pc:sldMkLst>
        <pc:spChg chg="mod">
          <ac:chgData name="Edward Raymond Sharick" userId="a4a2a8f2-05f7-4092-a166-00b48d286b6f" providerId="ADAL" clId="{B46F5351-B906-4868-AAC0-1B82CD9A1607}" dt="2021-10-03T23:36:31.194" v="24150" actId="20577"/>
          <ac:spMkLst>
            <pc:docMk/>
            <pc:sldMk cId="3500391942" sldId="288"/>
            <ac:spMk id="2" creationId="{6B0E4931-9B0A-496A-A709-F997B1C1395C}"/>
          </ac:spMkLst>
        </pc:spChg>
        <pc:spChg chg="mod">
          <ac:chgData name="Edward Raymond Sharick" userId="a4a2a8f2-05f7-4092-a166-00b48d286b6f" providerId="ADAL" clId="{B46F5351-B906-4868-AAC0-1B82CD9A1607}" dt="2021-10-03T23:48:12.339" v="25516" actId="20577"/>
          <ac:spMkLst>
            <pc:docMk/>
            <pc:sldMk cId="3500391942" sldId="288"/>
            <ac:spMk id="3" creationId="{FACEA35C-65B5-452C-8F69-1A52C7941FB7}"/>
          </ac:spMkLst>
        </pc:spChg>
      </pc:sldChg>
      <pc:sldChg chg="modSp new mod">
        <pc:chgData name="Edward Raymond Sharick" userId="a4a2a8f2-05f7-4092-a166-00b48d286b6f" providerId="ADAL" clId="{B46F5351-B906-4868-AAC0-1B82CD9A1607}" dt="2021-10-03T23:38:25.413" v="24203" actId="14100"/>
        <pc:sldMkLst>
          <pc:docMk/>
          <pc:sldMk cId="1755630385" sldId="289"/>
        </pc:sldMkLst>
        <pc:spChg chg="mod">
          <ac:chgData name="Edward Raymond Sharick" userId="a4a2a8f2-05f7-4092-a166-00b48d286b6f" providerId="ADAL" clId="{B46F5351-B906-4868-AAC0-1B82CD9A1607}" dt="2021-10-03T23:38:20.986" v="24202" actId="20577"/>
          <ac:spMkLst>
            <pc:docMk/>
            <pc:sldMk cId="1755630385" sldId="289"/>
            <ac:spMk id="2" creationId="{9FEF17AB-7D92-4E27-954A-F46C06E55B7F}"/>
          </ac:spMkLst>
        </pc:spChg>
        <pc:spChg chg="mod">
          <ac:chgData name="Edward Raymond Sharick" userId="a4a2a8f2-05f7-4092-a166-00b48d286b6f" providerId="ADAL" clId="{B46F5351-B906-4868-AAC0-1B82CD9A1607}" dt="2021-10-03T23:38:25.413" v="24203" actId="14100"/>
          <ac:spMkLst>
            <pc:docMk/>
            <pc:sldMk cId="1755630385" sldId="289"/>
            <ac:spMk id="3" creationId="{C9565AAD-6C78-4B19-8C61-668814513CDD}"/>
          </ac:spMkLst>
        </pc:spChg>
      </pc:sldChg>
      <pc:sldChg chg="modSp new mod modNotesTx">
        <pc:chgData name="Edward Raymond Sharick" userId="a4a2a8f2-05f7-4092-a166-00b48d286b6f" providerId="ADAL" clId="{B46F5351-B906-4868-AAC0-1B82CD9A1607}" dt="2021-10-03T23:53:08.324" v="26312" actId="20577"/>
        <pc:sldMkLst>
          <pc:docMk/>
          <pc:sldMk cId="3103162490" sldId="290"/>
        </pc:sldMkLst>
        <pc:spChg chg="mod">
          <ac:chgData name="Edward Raymond Sharick" userId="a4a2a8f2-05f7-4092-a166-00b48d286b6f" providerId="ADAL" clId="{B46F5351-B906-4868-AAC0-1B82CD9A1607}" dt="2021-10-03T23:49:10.380" v="25634" actId="20577"/>
          <ac:spMkLst>
            <pc:docMk/>
            <pc:sldMk cId="3103162490" sldId="290"/>
            <ac:spMk id="2" creationId="{7494B81E-5990-41BC-9B82-DEFDAF2A7177}"/>
          </ac:spMkLst>
        </pc:spChg>
        <pc:spChg chg="mod">
          <ac:chgData name="Edward Raymond Sharick" userId="a4a2a8f2-05f7-4092-a166-00b48d286b6f" providerId="ADAL" clId="{B46F5351-B906-4868-AAC0-1B82CD9A1607}" dt="2021-10-03T23:53:08.324" v="26312" actId="20577"/>
          <ac:spMkLst>
            <pc:docMk/>
            <pc:sldMk cId="3103162490" sldId="290"/>
            <ac:spMk id="3" creationId="{708E6538-E747-4C62-865D-FD14AC723A6E}"/>
          </ac:spMkLst>
        </pc:spChg>
      </pc:sldChg>
      <pc:sldMasterChg chg="modSldLayout">
        <pc:chgData name="Edward Raymond Sharick" userId="a4a2a8f2-05f7-4092-a166-00b48d286b6f" providerId="ADAL" clId="{B46F5351-B906-4868-AAC0-1B82CD9A1607}" dt="2021-10-03T15:50:34.007" v="1299"/>
        <pc:sldMasterMkLst>
          <pc:docMk/>
          <pc:sldMasterMk cId="2270296966" sldId="2147483882"/>
        </pc:sldMasterMkLst>
        <pc:sldLayoutChg chg="delSp">
          <pc:chgData name="Edward Raymond Sharick" userId="a4a2a8f2-05f7-4092-a166-00b48d286b6f" providerId="ADAL" clId="{B46F5351-B906-4868-AAC0-1B82CD9A1607}" dt="2021-10-03T15:50:34.007" v="1299"/>
          <pc:sldLayoutMkLst>
            <pc:docMk/>
            <pc:sldMasterMk cId="2270296966" sldId="2147483882"/>
            <pc:sldLayoutMk cId="266019745" sldId="2147483900"/>
          </pc:sldLayoutMkLst>
          <pc:picChg chg="del">
            <ac:chgData name="Edward Raymond Sharick" userId="a4a2a8f2-05f7-4092-a166-00b48d286b6f" providerId="ADAL" clId="{B46F5351-B906-4868-AAC0-1B82CD9A1607}" dt="2021-10-03T15:50:34.007" v="1299"/>
            <ac:picMkLst>
              <pc:docMk/>
              <pc:sldMasterMk cId="2270296966" sldId="2147483882"/>
              <pc:sldLayoutMk cId="266019745" sldId="2147483900"/>
              <ac:picMk id="7" creationId="{00000000-0000-0000-0000-000000000000}"/>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492316-182C-4AA5-BD46-6D123309455E}" type="datetimeFigureOut">
              <a:rPr lang="en-US" smtClean="0"/>
              <a:t>10/4/2021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F86060-EA5D-44A9-ADA5-E8A3D53C71BA}" type="slidenum">
              <a:rPr lang="en-US" smtClean="0"/>
              <a:t>‹#›</a:t>
            </a:fld>
            <a:endParaRPr lang="en-US"/>
          </a:p>
        </p:txBody>
      </p:sp>
    </p:spTree>
    <p:extLst>
      <p:ext uri="{BB962C8B-B14F-4D97-AF65-F5344CB8AC3E}">
        <p14:creationId xmlns:p14="http://schemas.microsoft.com/office/powerpoint/2010/main" val="1838644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introduction section of the paper, the authors define the language learning problem, discuss the difficulties faced in language learning, including the various contexts of which language-learning takes place (environment) and possible genetic factors, this is the idea of nature vs. nature in psychology. Finally, it discusses if there are critical periods for learning.</a:t>
            </a:r>
          </a:p>
        </p:txBody>
      </p:sp>
      <p:sp>
        <p:nvSpPr>
          <p:cNvPr id="4" name="Slide Number Placeholder 3"/>
          <p:cNvSpPr>
            <a:spLocks noGrp="1"/>
          </p:cNvSpPr>
          <p:nvPr>
            <p:ph type="sldNum" sz="quarter" idx="5"/>
          </p:nvPr>
        </p:nvSpPr>
        <p:spPr/>
        <p:txBody>
          <a:bodyPr/>
          <a:lstStyle/>
          <a:p>
            <a:fld id="{76F86060-EA5D-44A9-ADA5-E8A3D53C71BA}" type="slidenum">
              <a:rPr lang="en-US" smtClean="0"/>
              <a:t>2</a:t>
            </a:fld>
            <a:endParaRPr lang="en-US"/>
          </a:p>
        </p:txBody>
      </p:sp>
    </p:spTree>
    <p:extLst>
      <p:ext uri="{BB962C8B-B14F-4D97-AF65-F5344CB8AC3E}">
        <p14:creationId xmlns:p14="http://schemas.microsoft.com/office/powerpoint/2010/main" val="2989861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problem that a newborn (or even before birth) faces is a classification problem. There are many sounds that the infant hears and they need to decide what to do with them.  What’s interesting, is that adult speakers often struggle to perceive all phonemes of a language.  For example:</a:t>
            </a:r>
          </a:p>
          <a:p>
            <a:pPr lvl="1"/>
            <a:r>
              <a:rPr lang="en-US" dirty="0"/>
              <a:t>In English, bilabial consonants from two phonemes [b] and [p]</a:t>
            </a:r>
          </a:p>
          <a:p>
            <a:pPr lvl="1"/>
            <a:r>
              <a:rPr lang="en-US" dirty="0"/>
              <a:t>In Thai, the same spectrum is three phonemes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 do infants learn whatever complement of speech-sound distinctions is relevant in their language?</a:t>
            </a:r>
          </a:p>
          <a:p>
            <a:pPr lvl="1"/>
            <a:r>
              <a:rPr lang="en-US" dirty="0"/>
              <a:t>Neonates perceive phonetic distinctions</a:t>
            </a:r>
          </a:p>
          <a:p>
            <a:pPr lvl="1"/>
            <a:r>
              <a:rPr lang="en-US" dirty="0"/>
              <a:t>Within the first few days, infants discriminate native from foreign speech</a:t>
            </a:r>
          </a:p>
          <a:p>
            <a:pPr lvl="1"/>
            <a:r>
              <a:rPr lang="en-US" dirty="0"/>
              <a:t>During the first year, children learn the basic linguistic units</a:t>
            </a:r>
          </a:p>
          <a:p>
            <a:pPr lvl="2"/>
            <a:r>
              <a:rPr lang="en-US" dirty="0"/>
              <a:t>Spoken languages – phonemes (consonants and vowels), articulation</a:t>
            </a:r>
          </a:p>
          <a:p>
            <a:pPr lvl="2"/>
            <a:r>
              <a:rPr lang="en-US" dirty="0"/>
              <a:t>Signed languages – hand shapes, manual motions, and body motions</a:t>
            </a:r>
          </a:p>
          <a:p>
            <a:endParaRPr lang="en-US" dirty="0"/>
          </a:p>
          <a:p>
            <a:r>
              <a:rPr lang="en-US" dirty="0"/>
              <a:t>It is not clear that language learning is specialized for speech for example, deaf children begin manual ‘babbling’ by 10 months or earlier.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evidence suggests a loss of sensitivity to distinguish these basic linguistic blocks after 9-12 months, which may explain why adults struggle with unfamiliar phonemes. Adults can still learn these distinctions with practice </a:t>
            </a:r>
          </a:p>
        </p:txBody>
      </p:sp>
      <p:sp>
        <p:nvSpPr>
          <p:cNvPr id="4" name="Slide Number Placeholder 3"/>
          <p:cNvSpPr>
            <a:spLocks noGrp="1"/>
          </p:cNvSpPr>
          <p:nvPr>
            <p:ph type="sldNum" sz="quarter" idx="5"/>
          </p:nvPr>
        </p:nvSpPr>
        <p:spPr/>
        <p:txBody>
          <a:bodyPr/>
          <a:lstStyle/>
          <a:p>
            <a:fld id="{76F86060-EA5D-44A9-ADA5-E8A3D53C71BA}" type="slidenum">
              <a:rPr lang="en-US" smtClean="0"/>
              <a:t>11</a:t>
            </a:fld>
            <a:endParaRPr lang="en-US"/>
          </a:p>
        </p:txBody>
      </p:sp>
    </p:spTree>
    <p:extLst>
      <p:ext uri="{BB962C8B-B14F-4D97-AF65-F5344CB8AC3E}">
        <p14:creationId xmlns:p14="http://schemas.microsoft.com/office/powerpoint/2010/main" val="3337158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learning the sounds, now the infants job is to learn the words the sounds make up. Infants need t:o</a:t>
            </a:r>
          </a:p>
          <a:p>
            <a:pPr lvl="1"/>
            <a:r>
              <a:rPr lang="en-US" dirty="0"/>
              <a:t>Learn combinations of speech sounds and remember them, then they need to parse a speech stream (what separates words).</a:t>
            </a:r>
          </a:p>
          <a:p>
            <a:pPr lvl="1"/>
            <a:endParaRPr lang="en-US" dirty="0"/>
          </a:p>
          <a:p>
            <a:pPr lvl="1"/>
            <a:r>
              <a:rPr lang="en-US" dirty="0"/>
              <a:t>The mechanism by which this is done is transitional probabilities:</a:t>
            </a:r>
          </a:p>
          <a:p>
            <a:pPr lvl="2"/>
            <a:r>
              <a:rPr lang="en-US" dirty="0"/>
              <a:t>For example: If I say pretty baby, you hear 2 words, pretty and baby; but how does the infant know its not Pritt </a:t>
            </a:r>
            <a:r>
              <a:rPr lang="en-US" dirty="0" err="1"/>
              <a:t>ebay</a:t>
            </a:r>
            <a:r>
              <a:rPr lang="en-US" dirty="0"/>
              <a:t> bee (3 words)</a:t>
            </a:r>
          </a:p>
          <a:p>
            <a:pPr lvl="2"/>
            <a:r>
              <a:rPr lang="en-US" dirty="0"/>
              <a:t>In English, more likely to have the sequence ‘tee’ or ‘bay’ than ‘</a:t>
            </a:r>
            <a:r>
              <a:rPr lang="en-US" dirty="0" err="1"/>
              <a:t>eeb</a:t>
            </a:r>
            <a:r>
              <a:rPr lang="en-US" dirty="0"/>
              <a:t>’. So they use this to inform their inference. </a:t>
            </a:r>
          </a:p>
          <a:p>
            <a:pPr lvl="2"/>
            <a:r>
              <a:rPr lang="en-US" dirty="0"/>
              <a:t>This process is not limited to language learning (used in musical motifs or sequence of visual shapes)</a:t>
            </a:r>
          </a:p>
          <a:p>
            <a:endParaRPr lang="en-US" dirty="0"/>
          </a:p>
          <a:p>
            <a:r>
              <a:rPr lang="en-US" dirty="0"/>
              <a:t>This suggests that in NARS, we should base the parsing of input on prior knowledge blocks</a:t>
            </a:r>
          </a:p>
        </p:txBody>
      </p:sp>
      <p:sp>
        <p:nvSpPr>
          <p:cNvPr id="4" name="Slide Number Placeholder 3"/>
          <p:cNvSpPr>
            <a:spLocks noGrp="1"/>
          </p:cNvSpPr>
          <p:nvPr>
            <p:ph type="sldNum" sz="quarter" idx="5"/>
          </p:nvPr>
        </p:nvSpPr>
        <p:spPr/>
        <p:txBody>
          <a:bodyPr/>
          <a:lstStyle/>
          <a:p>
            <a:fld id="{76F86060-EA5D-44A9-ADA5-E8A3D53C71BA}" type="slidenum">
              <a:rPr lang="en-US" smtClean="0"/>
              <a:t>12</a:t>
            </a:fld>
            <a:endParaRPr lang="en-US"/>
          </a:p>
        </p:txBody>
      </p:sp>
    </p:spTree>
    <p:extLst>
      <p:ext uri="{BB962C8B-B14F-4D97-AF65-F5344CB8AC3E}">
        <p14:creationId xmlns:p14="http://schemas.microsoft.com/office/powerpoint/2010/main" val="3176673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once the infant parses the correct word from the speech stream, they must be able to associate the words with the contexts of its use. This generally comes with time:</a:t>
            </a:r>
          </a:p>
          <a:p>
            <a:endParaRPr lang="en-US" dirty="0"/>
          </a:p>
          <a:p>
            <a:pPr lvl="1"/>
            <a:r>
              <a:rPr lang="en-US" dirty="0"/>
              <a:t>By 4 months, infants attend more to their own name than another name or word with same stress pattern </a:t>
            </a:r>
          </a:p>
          <a:p>
            <a:pPr lvl="1"/>
            <a:r>
              <a:rPr lang="en-US" dirty="0"/>
              <a:t>By 7 months, these preferences extend to high-frequency words, and they tend to be object words (‘cup’) or action words</a:t>
            </a:r>
          </a:p>
          <a:p>
            <a:pPr lvl="1"/>
            <a:r>
              <a:rPr lang="en-US" dirty="0"/>
              <a:t>By 11 months,  represent the phonological details of familiar words.</a:t>
            </a:r>
          </a:p>
          <a:p>
            <a:pPr lvl="1"/>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still unclear when and how infants learn words as abstract symbols (associating object types, people, events or properties with the word). It has been shown that weak intermodal associations do exist. This process is input driven, but how much or how little is input is unclear.</a:t>
            </a:r>
          </a:p>
          <a:p>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13</a:t>
            </a:fld>
            <a:endParaRPr lang="en-US"/>
          </a:p>
        </p:txBody>
      </p:sp>
    </p:spTree>
    <p:extLst>
      <p:ext uri="{BB962C8B-B14F-4D97-AF65-F5344CB8AC3E}">
        <p14:creationId xmlns:p14="http://schemas.microsoft.com/office/powerpoint/2010/main" val="3550184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Besides words, their meanings and the objects or actions they represent, infants learn phrase structures and lexical-syntax.</a:t>
            </a:r>
          </a:p>
          <a:p>
            <a:endParaRPr lang="en-US" dirty="0"/>
          </a:p>
          <a:p>
            <a:r>
              <a:rPr lang="en-US" dirty="0"/>
              <a:t> For example: infants are sensitive to melodic contours of infant-directed utterances, an example would be yes versus no in intonations, (dogs and other animals can pick up on these intonations).</a:t>
            </a:r>
          </a:p>
          <a:p>
            <a:r>
              <a:rPr lang="en-US" dirty="0"/>
              <a:t> – the application to language processing here is to speech or spoken language but not with text processing; this suggests we could learn language faster through audio and video than just text.</a:t>
            </a:r>
          </a:p>
          <a:p>
            <a:endParaRPr lang="en-US" dirty="0"/>
          </a:p>
          <a:p>
            <a:r>
              <a:rPr lang="en-US" dirty="0"/>
              <a:t>Two lexical-syntactic categories that young children have found to use are content words (‘cup’, ‘chair’) versus grammatical words (‘the’, ‘you’). They prefer the content words. </a:t>
            </a:r>
          </a:p>
          <a:p>
            <a:r>
              <a:rPr lang="en-US" dirty="0"/>
              <a:t>Also, ‘grammatical’ versus ‘agrammatical’ sentences. Sentences that are grammatically correct versus not grammatically correct. The mechanism for this discrimination is transitional probabilities, similar to how they put sounds into words (pretty baby example).</a:t>
            </a:r>
          </a:p>
          <a:p>
            <a:endParaRPr lang="en-US" dirty="0"/>
          </a:p>
          <a:p>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14</a:t>
            </a:fld>
            <a:endParaRPr lang="en-US"/>
          </a:p>
        </p:txBody>
      </p:sp>
    </p:spTree>
    <p:extLst>
      <p:ext uri="{BB962C8B-B14F-4D97-AF65-F5344CB8AC3E}">
        <p14:creationId xmlns:p14="http://schemas.microsoft.com/office/powerpoint/2010/main" val="2675787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about 1 year, infants can discriminate between familiar and less familiar orderings of syllables, acoustic and melodic cues, and phonological cues. These help them learn word and phrase structures of the language.</a:t>
            </a:r>
          </a:p>
        </p:txBody>
      </p:sp>
      <p:sp>
        <p:nvSpPr>
          <p:cNvPr id="4" name="Slide Number Placeholder 3"/>
          <p:cNvSpPr>
            <a:spLocks noGrp="1"/>
          </p:cNvSpPr>
          <p:nvPr>
            <p:ph type="sldNum" sz="quarter" idx="5"/>
          </p:nvPr>
        </p:nvSpPr>
        <p:spPr/>
        <p:txBody>
          <a:bodyPr/>
          <a:lstStyle/>
          <a:p>
            <a:fld id="{76F86060-EA5D-44A9-ADA5-E8A3D53C71BA}" type="slidenum">
              <a:rPr lang="en-US" smtClean="0"/>
              <a:t>15</a:t>
            </a:fld>
            <a:endParaRPr lang="en-US"/>
          </a:p>
        </p:txBody>
      </p:sp>
    </p:spTree>
    <p:extLst>
      <p:ext uri="{BB962C8B-B14F-4D97-AF65-F5344CB8AC3E}">
        <p14:creationId xmlns:p14="http://schemas.microsoft.com/office/powerpoint/2010/main" val="2378417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noted before that although language researchers describe infants as trying to solve this complicated mapping problem, the infant’s goal is to stay regulated, reduce uncertainty and maximize their happiness. They must pick and choose what information to pay attention to in rich environments. Faces, voices and hands, tend to attract their attention.</a:t>
            </a:r>
          </a:p>
          <a:p>
            <a:endParaRPr lang="en-US" dirty="0"/>
          </a:p>
          <a:p>
            <a:r>
              <a:rPr lang="en-US" dirty="0"/>
              <a:t>For natural language processing we need to decide what to pay attention to and what to ignore and pick the most important things.</a:t>
            </a:r>
          </a:p>
          <a:p>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16</a:t>
            </a:fld>
            <a:endParaRPr lang="en-US"/>
          </a:p>
        </p:txBody>
      </p:sp>
    </p:spTree>
    <p:extLst>
      <p:ext uri="{BB962C8B-B14F-4D97-AF65-F5344CB8AC3E}">
        <p14:creationId xmlns:p14="http://schemas.microsoft.com/office/powerpoint/2010/main" val="2652142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second year, the research shows that language advance in several critical ways:</a:t>
            </a:r>
          </a:p>
          <a:p>
            <a:pPr lvl="1"/>
            <a:r>
              <a:rPr lang="en-US" dirty="0"/>
              <a:t>Lexical knowledge – words and phrases</a:t>
            </a:r>
          </a:p>
          <a:p>
            <a:pPr lvl="1"/>
            <a:r>
              <a:rPr lang="en-US" dirty="0"/>
              <a:t>Pragmatics – context of the words and phrases</a:t>
            </a:r>
          </a:p>
          <a:p>
            <a:pPr lvl="1"/>
            <a:r>
              <a:rPr lang="en-US" dirty="0"/>
              <a:t>Syntax  - rules for putting them together</a:t>
            </a:r>
          </a:p>
          <a:p>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17</a:t>
            </a:fld>
            <a:endParaRPr lang="en-US"/>
          </a:p>
        </p:txBody>
      </p:sp>
    </p:spTree>
    <p:extLst>
      <p:ext uri="{BB962C8B-B14F-4D97-AF65-F5344CB8AC3E}">
        <p14:creationId xmlns:p14="http://schemas.microsoft.com/office/powerpoint/2010/main" val="7506605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During the second year, the first 50 -75 words are typically generic object labels, proper names, action words and social routine words.</a:t>
            </a:r>
          </a:p>
          <a:p>
            <a:pPr marL="171450" indent="-171450">
              <a:buFontTx/>
              <a:buChar char="-"/>
            </a:pPr>
            <a:endParaRPr lang="en-US" dirty="0"/>
          </a:p>
          <a:p>
            <a:pPr marL="171450" indent="-171450">
              <a:buFontTx/>
              <a:buChar char="-"/>
            </a:pPr>
            <a:r>
              <a:rPr lang="en-US" dirty="0"/>
              <a:t>By 13-18 months, the child can extend a novel word to a new object and can generalize generic words from first referents to abstract classes. They might refer to a stranger as ‘daddy’, noticing similarities between a novel referent and a familiar one. </a:t>
            </a:r>
          </a:p>
          <a:p>
            <a:pPr marL="171450" indent="-171450">
              <a:buFontTx/>
              <a:buChar char="-"/>
            </a:pPr>
            <a:endParaRPr lang="en-US" dirty="0"/>
          </a:p>
          <a:p>
            <a:r>
              <a:rPr lang="en-US" dirty="0"/>
              <a:t>They can however overextend a words use, such as calling any sphere a ball, or underextend it (excluding penguins from the category of ‘birds’). Then, they will use input that will modify the boundaries of the use of these words to get the proper context.</a:t>
            </a:r>
          </a:p>
          <a:p>
            <a:pPr marL="171450" indent="-171450">
              <a:buFontTx/>
              <a:buChar char="-"/>
            </a:pPr>
            <a:endParaRPr lang="en-US" dirty="0"/>
          </a:p>
          <a:p>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18</a:t>
            </a:fld>
            <a:endParaRPr lang="en-US"/>
          </a:p>
        </p:txBody>
      </p:sp>
    </p:spTree>
    <p:extLst>
      <p:ext uri="{BB962C8B-B14F-4D97-AF65-F5344CB8AC3E}">
        <p14:creationId xmlns:p14="http://schemas.microsoft.com/office/powerpoint/2010/main" val="17829253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questions that come up at this point is: How does the child’s mind work in learning new words? What mechanism do they use to accelerate in word learning?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One hypothesized explanation 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as neural representation patterns evoked by particular words become more stable and better defined, this stability can make it easier to learn new word-referent associations.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-basically the more words and phrases they know (and as their confidence in these words and their meanings increase), the easier it is to learn new words.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can use certain words types to guide inferences about new word meanings. For example, if they hear, “not the circle, the triangle”, they can infer that triangle is a shape, even if they don’t know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natural language processing, we need to consider what input is needed and how we adjust the boundaries of words that are already known? How do we use prior knowledge to affect acquisition of new knowledge?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19</a:t>
            </a:fld>
            <a:endParaRPr lang="en-US"/>
          </a:p>
        </p:txBody>
      </p:sp>
    </p:spTree>
    <p:extLst>
      <p:ext uri="{BB962C8B-B14F-4D97-AF65-F5344CB8AC3E}">
        <p14:creationId xmlns:p14="http://schemas.microsoft.com/office/powerpoint/2010/main" val="4732176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second year, toddlers begin to infer meaning behind words, using nonlinguistic social cues:</a:t>
            </a:r>
          </a:p>
          <a:p>
            <a:r>
              <a:rPr lang="en-US" dirty="0"/>
              <a:t>One study had 2-year-olds and two adults looking at objects in boxes. All the participants looked at three objects, and then one adult left the room. The remaining adult then examined the fourth object, and the absent adult then returned, looked in the box and said, ‘‘... I see a </a:t>
            </a:r>
            <a:r>
              <a:rPr lang="en-US" dirty="0" err="1"/>
              <a:t>gazzer</a:t>
            </a:r>
            <a:r>
              <a:rPr lang="en-US" dirty="0"/>
              <a:t> in there!’’ Toddlers tended to associate ‘</a:t>
            </a:r>
            <a:r>
              <a:rPr lang="en-US" dirty="0" err="1"/>
              <a:t>gazzer</a:t>
            </a:r>
            <a:r>
              <a:rPr lang="en-US" dirty="0"/>
              <a:t>’ with the fourth object, though the returning adult never had picked it up, and the adult who picked it up had never said the word.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text language processing we should use contextual clues to infer meaning behind words, perhaps even from other input streams being processed simultaneously. </a:t>
            </a:r>
          </a:p>
          <a:p>
            <a:endParaRPr lang="en-US" dirty="0"/>
          </a:p>
          <a:p>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20</a:t>
            </a:fld>
            <a:endParaRPr lang="en-US"/>
          </a:p>
        </p:txBody>
      </p:sp>
    </p:spTree>
    <p:extLst>
      <p:ext uri="{BB962C8B-B14F-4D97-AF65-F5344CB8AC3E}">
        <p14:creationId xmlns:p14="http://schemas.microsoft.com/office/powerpoint/2010/main" val="1238027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problem specifically is focused on first-language learning in healthy infants and children. Generally the examples given in the paper are with respect to the English language, but other languages are mentioned occasionally.</a:t>
            </a:r>
          </a:p>
          <a:p>
            <a:endParaRPr lang="en-US" dirty="0"/>
          </a:p>
          <a:p>
            <a:r>
              <a:rPr lang="en-US" dirty="0"/>
              <a:t>Some of the challenges in language learning (and defining language learning as a problem) are firstly, that adult language processing is too efficient, so it is generally hard to look at cognitive or neural processes, and secondly, they don’t remember learning the language. Learning a second language as an adult is a different process then learning the first language as a child, so it’s a different problem.</a:t>
            </a:r>
          </a:p>
          <a:p>
            <a:endParaRPr lang="en-US" dirty="0"/>
          </a:p>
          <a:p>
            <a:r>
              <a:rPr lang="en-US" dirty="0"/>
              <a:t>There are many different processes that happen in language learning, and the paper considers many of these processes.</a:t>
            </a:r>
          </a:p>
        </p:txBody>
      </p:sp>
      <p:sp>
        <p:nvSpPr>
          <p:cNvPr id="4" name="Slide Number Placeholder 3"/>
          <p:cNvSpPr>
            <a:spLocks noGrp="1"/>
          </p:cNvSpPr>
          <p:nvPr>
            <p:ph type="sldNum" sz="quarter" idx="5"/>
          </p:nvPr>
        </p:nvSpPr>
        <p:spPr/>
        <p:txBody>
          <a:bodyPr/>
          <a:lstStyle/>
          <a:p>
            <a:fld id="{76F86060-EA5D-44A9-ADA5-E8A3D53C71BA}" type="slidenum">
              <a:rPr lang="en-US" smtClean="0"/>
              <a:t>3</a:t>
            </a:fld>
            <a:endParaRPr lang="en-US"/>
          </a:p>
        </p:txBody>
      </p:sp>
    </p:spTree>
    <p:extLst>
      <p:ext uri="{BB962C8B-B14F-4D97-AF65-F5344CB8AC3E}">
        <p14:creationId xmlns:p14="http://schemas.microsoft.com/office/powerpoint/2010/main" val="41001775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second year, there is a noticeable combinatorial explosion that happens in the amount of words and phrases that the child knows or recognizes. They begin to put together words to express different relationships:</a:t>
            </a:r>
          </a:p>
          <a:p>
            <a:pPr lvl="1"/>
            <a:r>
              <a:rPr lang="en-US" dirty="0"/>
              <a:t>Action – ‘Kathryn jumps’</a:t>
            </a:r>
          </a:p>
          <a:p>
            <a:pPr lvl="1"/>
            <a:r>
              <a:rPr lang="en-US" dirty="0"/>
              <a:t>Locative action – ‘Tape on there’</a:t>
            </a:r>
          </a:p>
          <a:p>
            <a:pPr lvl="1"/>
            <a:r>
              <a:rPr lang="en-US" dirty="0"/>
              <a:t>Locative state – ‘I sitting’</a:t>
            </a:r>
          </a:p>
          <a:p>
            <a:pPr lvl="1"/>
            <a:r>
              <a:rPr lang="en-US" dirty="0"/>
              <a:t>Static state – ‘Caroline sick’</a:t>
            </a:r>
          </a:p>
          <a:p>
            <a:pPr lvl="1"/>
            <a:r>
              <a:rPr lang="en-US" dirty="0"/>
              <a:t>Recurrence – ‘more milk’</a:t>
            </a:r>
          </a:p>
          <a:p>
            <a:pPr lvl="1"/>
            <a:r>
              <a:rPr lang="en-US" dirty="0"/>
              <a:t>Possession  - ‘Mommy sock’</a:t>
            </a:r>
          </a:p>
          <a:p>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21</a:t>
            </a:fld>
            <a:endParaRPr lang="en-US"/>
          </a:p>
        </p:txBody>
      </p:sp>
    </p:spTree>
    <p:extLst>
      <p:ext uri="{BB962C8B-B14F-4D97-AF65-F5344CB8AC3E}">
        <p14:creationId xmlns:p14="http://schemas.microsoft.com/office/powerpoint/2010/main" val="2855158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confusion can occur here as they deal with transformation rules versus exceptions to these rules. An easy example is English past tense: ‘make’/’made’, ‘come’/’came’, ‘go’/’went’, ‘cut’/’cut’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Toddlers will sometimes overregularize, producing form like ‘</a:t>
            </a:r>
            <a:r>
              <a:rPr lang="en-US" dirty="0" err="1"/>
              <a:t>goed</a:t>
            </a:r>
            <a:r>
              <a:rPr lang="en-US" dirty="0"/>
              <a:t>’, ‘</a:t>
            </a:r>
            <a:r>
              <a:rPr lang="en-US" dirty="0" err="1"/>
              <a:t>runned</a:t>
            </a:r>
            <a:r>
              <a:rPr lang="en-US" dirty="0"/>
              <a:t>’ or ‘</a:t>
            </a:r>
            <a:r>
              <a:rPr lang="en-US" dirty="0" err="1"/>
              <a:t>breaked</a:t>
            </a:r>
            <a:r>
              <a:rPr lang="en-US" dirty="0"/>
              <a:t>’ instead of ‘went’, ‘ran’ or ‘broke’. One odd observations is that such forms are often not the earliest form produced; toddlers will sometimes produce ‘went,’ then ‘</a:t>
            </a:r>
            <a:r>
              <a:rPr lang="en-US" dirty="0" err="1"/>
              <a:t>goed</a:t>
            </a:r>
            <a:r>
              <a:rPr lang="en-US" dirty="0"/>
              <a:t>’ for a while, then ultimately the correct irregular word’ went’.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Why does this happen and how do they learn the exception? One argument is that exceptions must become strong enough as memory traces to be retrieved before the rule is applied.</a:t>
            </a:r>
          </a:p>
          <a:p>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22</a:t>
            </a:fld>
            <a:endParaRPr lang="en-US"/>
          </a:p>
        </p:txBody>
      </p:sp>
    </p:spTree>
    <p:extLst>
      <p:ext uri="{BB962C8B-B14F-4D97-AF65-F5344CB8AC3E}">
        <p14:creationId xmlns:p14="http://schemas.microsoft.com/office/powerpoint/2010/main" val="3702993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third and fourth years, the main two ways that the language learning process develops is acquiring semantic relations and new uses of language.</a:t>
            </a:r>
          </a:p>
        </p:txBody>
      </p:sp>
      <p:sp>
        <p:nvSpPr>
          <p:cNvPr id="4" name="Slide Number Placeholder 3"/>
          <p:cNvSpPr>
            <a:spLocks noGrp="1"/>
          </p:cNvSpPr>
          <p:nvPr>
            <p:ph type="sldNum" sz="quarter" idx="5"/>
          </p:nvPr>
        </p:nvSpPr>
        <p:spPr/>
        <p:txBody>
          <a:bodyPr/>
          <a:lstStyle/>
          <a:p>
            <a:fld id="{76F86060-EA5D-44A9-ADA5-E8A3D53C71BA}" type="slidenum">
              <a:rPr lang="en-US" smtClean="0"/>
              <a:t>23</a:t>
            </a:fld>
            <a:endParaRPr lang="en-US"/>
          </a:p>
        </p:txBody>
      </p:sp>
    </p:spTree>
    <p:extLst>
      <p:ext uri="{BB962C8B-B14F-4D97-AF65-F5344CB8AC3E}">
        <p14:creationId xmlns:p14="http://schemas.microsoft.com/office/powerpoint/2010/main" val="21397977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the vocabulary grows beyond a certain size, semantic relations become important, including, inclusion, overlap and exclusion. For example, how do they process the question:  “Are all pets animals?”.</a:t>
            </a:r>
          </a:p>
          <a:p>
            <a:endParaRPr lang="en-US" dirty="0"/>
          </a:p>
          <a:p>
            <a:r>
              <a:rPr lang="en-US" dirty="0"/>
              <a:t>As early as children know enough words to begin filling in semantic frameworks, they can constrain inferences and naming decisions. This can happen in the second year, but seems to occur more often in the third and fourth years as their vocabulary grows.</a:t>
            </a:r>
          </a:p>
          <a:p>
            <a:r>
              <a:rPr lang="en-US" dirty="0"/>
              <a:t>An example of this constraining inferences:</a:t>
            </a:r>
          </a:p>
          <a:p>
            <a:pPr lvl="1"/>
            <a:r>
              <a:rPr lang="en-US" dirty="0"/>
              <a:t>Is if they are told,  “not the red one, the chromium one”. They assume ‘chromium’ is a color</a:t>
            </a:r>
          </a:p>
          <a:p>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24</a:t>
            </a:fld>
            <a:endParaRPr lang="en-US"/>
          </a:p>
        </p:txBody>
      </p:sp>
    </p:spTree>
    <p:extLst>
      <p:ext uri="{BB962C8B-B14F-4D97-AF65-F5344CB8AC3E}">
        <p14:creationId xmlns:p14="http://schemas.microsoft.com/office/powerpoint/2010/main" val="14253491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3 main ways that toddler’s acquire semantic relations:</a:t>
            </a:r>
          </a:p>
          <a:p>
            <a:pPr lvl="1"/>
            <a:r>
              <a:rPr lang="en-US" dirty="0"/>
              <a:t>1.) Speakers couch words in meaningful information (such as statements of contrast)  </a:t>
            </a:r>
          </a:p>
          <a:p>
            <a:pPr lvl="1"/>
            <a:r>
              <a:rPr lang="en-US" dirty="0"/>
              <a:t>2.) Syntactic context – for example, a novel object word occurring before a known action word, they can infer a category for that new word.</a:t>
            </a:r>
          </a:p>
          <a:p>
            <a:pPr lvl="1"/>
            <a:r>
              <a:rPr lang="en-US" dirty="0"/>
              <a:t>3.) Analogize from familiar morphological or other semantic relations - ‘If they hear ‘A pug is a dog’’ (where pug is novel), kindergartners usually infer that a pug must be an animal, but do not infer that a pug is a dog if told ‘‘A pug is an animal’’</a:t>
            </a:r>
          </a:p>
        </p:txBody>
      </p:sp>
      <p:sp>
        <p:nvSpPr>
          <p:cNvPr id="4" name="Slide Number Placeholder 3"/>
          <p:cNvSpPr>
            <a:spLocks noGrp="1"/>
          </p:cNvSpPr>
          <p:nvPr>
            <p:ph type="sldNum" sz="quarter" idx="5"/>
          </p:nvPr>
        </p:nvSpPr>
        <p:spPr/>
        <p:txBody>
          <a:bodyPr/>
          <a:lstStyle/>
          <a:p>
            <a:fld id="{76F86060-EA5D-44A9-ADA5-E8A3D53C71BA}" type="slidenum">
              <a:rPr lang="en-US" smtClean="0"/>
              <a:t>25</a:t>
            </a:fld>
            <a:endParaRPr lang="en-US"/>
          </a:p>
        </p:txBody>
      </p:sp>
    </p:spTree>
    <p:extLst>
      <p:ext uri="{BB962C8B-B14F-4D97-AF65-F5344CB8AC3E}">
        <p14:creationId xmlns:p14="http://schemas.microsoft.com/office/powerpoint/2010/main" val="9689116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they are using languages in new contexts, with new people, and with new purposes, their language skills must be adapted to meet all the new uses.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Navigating these different contexts requires very flexible linguistic skills, and being immersed in these different situations bring  great advances in ability to use language</a:t>
            </a:r>
          </a:p>
          <a:p>
            <a:endParaRPr lang="en-US" dirty="0"/>
          </a:p>
          <a:p>
            <a:r>
              <a:rPr lang="en-US" dirty="0"/>
              <a:t>For NARS, it seems that experience is the best teacher.</a:t>
            </a:r>
          </a:p>
        </p:txBody>
      </p:sp>
      <p:sp>
        <p:nvSpPr>
          <p:cNvPr id="4" name="Slide Number Placeholder 3"/>
          <p:cNvSpPr>
            <a:spLocks noGrp="1"/>
          </p:cNvSpPr>
          <p:nvPr>
            <p:ph type="sldNum" sz="quarter" idx="5"/>
          </p:nvPr>
        </p:nvSpPr>
        <p:spPr/>
        <p:txBody>
          <a:bodyPr/>
          <a:lstStyle/>
          <a:p>
            <a:fld id="{76F86060-EA5D-44A9-ADA5-E8A3D53C71BA}" type="slidenum">
              <a:rPr lang="en-US" smtClean="0"/>
              <a:t>26</a:t>
            </a:fld>
            <a:endParaRPr lang="en-US"/>
          </a:p>
        </p:txBody>
      </p:sp>
    </p:spTree>
    <p:extLst>
      <p:ext uri="{BB962C8B-B14F-4D97-AF65-F5344CB8AC3E}">
        <p14:creationId xmlns:p14="http://schemas.microsoft.com/office/powerpoint/2010/main" val="23695330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paper finishes with discussing language learning in later childhood. By age 4-5, children show basic fluency and mastery of basic morphological and syntactic structures.</a:t>
            </a:r>
          </a:p>
          <a:p>
            <a:r>
              <a:rPr lang="en-US" dirty="0"/>
              <a:t>What remains? The ability to apply basic linguistic knowledge in contexts that are more challenging or complex or that require integration of linguistic and paralinguistic information</a:t>
            </a:r>
          </a:p>
        </p:txBody>
      </p:sp>
      <p:sp>
        <p:nvSpPr>
          <p:cNvPr id="4" name="Slide Number Placeholder 3"/>
          <p:cNvSpPr>
            <a:spLocks noGrp="1"/>
          </p:cNvSpPr>
          <p:nvPr>
            <p:ph type="sldNum" sz="quarter" idx="5"/>
          </p:nvPr>
        </p:nvSpPr>
        <p:spPr/>
        <p:txBody>
          <a:bodyPr/>
          <a:lstStyle/>
          <a:p>
            <a:fld id="{76F86060-EA5D-44A9-ADA5-E8A3D53C71BA}" type="slidenum">
              <a:rPr lang="en-US" smtClean="0"/>
              <a:t>27</a:t>
            </a:fld>
            <a:endParaRPr lang="en-US"/>
          </a:p>
        </p:txBody>
      </p:sp>
    </p:spTree>
    <p:extLst>
      <p:ext uri="{BB962C8B-B14F-4D97-AF65-F5344CB8AC3E}">
        <p14:creationId xmlns:p14="http://schemas.microsoft.com/office/powerpoint/2010/main" val="11588328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Young children must learn the nuances of the languages. This means they must continue to use relational semantics to make inferences.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also learn complex online syntactic judgements.  If I say “Mrs. Brown working at the library called home to say she would be late” adults can interpret this correctly, as they withhold judgement until the end of the sentence. Children struggle with this. Children try to resolve syntactic ambiguities before parsing is complete</a:t>
            </a:r>
          </a:p>
          <a:p>
            <a:endParaRPr lang="en-US" dirty="0"/>
          </a:p>
          <a:p>
            <a:r>
              <a:rPr lang="en-US" dirty="0"/>
              <a:t>In one study, there were for objects, a toy frog, a napkin, a toy from on a napkin, and an empty bowl. They were asked to “Put the frog on the napkin in the bowl”. The children had an error in putting the frog onto an empty napkin, instead of putting a frog already on a napkin into a bowl. When listening to the sentence, children look at the incorrect frog (not on the napkin) where as adults look at the frog on the napkin.</a:t>
            </a:r>
          </a:p>
        </p:txBody>
      </p:sp>
      <p:sp>
        <p:nvSpPr>
          <p:cNvPr id="4" name="Slide Number Placeholder 3"/>
          <p:cNvSpPr>
            <a:spLocks noGrp="1"/>
          </p:cNvSpPr>
          <p:nvPr>
            <p:ph type="sldNum" sz="quarter" idx="5"/>
          </p:nvPr>
        </p:nvSpPr>
        <p:spPr/>
        <p:txBody>
          <a:bodyPr/>
          <a:lstStyle/>
          <a:p>
            <a:fld id="{76F86060-EA5D-44A9-ADA5-E8A3D53C71BA}" type="slidenum">
              <a:rPr lang="en-US" smtClean="0"/>
              <a:t>28</a:t>
            </a:fld>
            <a:endParaRPr lang="en-US"/>
          </a:p>
        </p:txBody>
      </p:sp>
    </p:spTree>
    <p:extLst>
      <p:ext uri="{BB962C8B-B14F-4D97-AF65-F5344CB8AC3E}">
        <p14:creationId xmlns:p14="http://schemas.microsoft.com/office/powerpoint/2010/main" val="18927176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other nuances of language that they must learn is good discourse cohesion. This can include:</a:t>
            </a:r>
          </a:p>
          <a:p>
            <a:pPr lvl="1"/>
            <a:r>
              <a:rPr lang="en-US" dirty="0"/>
              <a:t>Topic-introducing-and-shifting (“There was this guy. He…”)</a:t>
            </a:r>
          </a:p>
          <a:p>
            <a:pPr lvl="1"/>
            <a:r>
              <a:rPr lang="en-US" dirty="0"/>
              <a:t>Topic-continuing (“yeah, and…”)</a:t>
            </a:r>
          </a:p>
          <a:p>
            <a:pPr lvl="1"/>
            <a:r>
              <a:rPr lang="en-US" dirty="0"/>
              <a:t>Perspective-shifting (“No, he didn’t do it, she did.”)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relies heavily on the use of pronouns and generic descriptions. Adults find this example very jarring</a:t>
            </a:r>
          </a:p>
          <a:p>
            <a:endParaRPr lang="en-US" dirty="0"/>
          </a:p>
          <a:p>
            <a:pPr lvl="1"/>
            <a:r>
              <a:rPr lang="en-US" dirty="0"/>
              <a:t>Ex: “Chris and Heidi went to a new restaurant. The waitress asked Chris and Heidi if Chris and Heidi wanted drinks. ‘‘No,’’ said Heidi. Heidi had already had some wine.”</a:t>
            </a:r>
          </a:p>
          <a:p>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29</a:t>
            </a:fld>
            <a:endParaRPr lang="en-US"/>
          </a:p>
        </p:txBody>
      </p:sp>
    </p:spTree>
    <p:extLst>
      <p:ext uri="{BB962C8B-B14F-4D97-AF65-F5344CB8AC3E}">
        <p14:creationId xmlns:p14="http://schemas.microsoft.com/office/powerpoint/2010/main" val="28551203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progress in linguistic achievements involves greater precision of interpretation or production (representing different perspectives), which require representational flexibility, including</a:t>
            </a:r>
          </a:p>
          <a:p>
            <a:pPr lvl="1"/>
            <a:r>
              <a:rPr lang="en-US" dirty="0"/>
              <a:t>Shifting attention</a:t>
            </a:r>
          </a:p>
          <a:p>
            <a:pPr lvl="1"/>
            <a:r>
              <a:rPr lang="en-US" dirty="0"/>
              <a:t>Generating/selecting new representations</a:t>
            </a:r>
          </a:p>
          <a:p>
            <a:pPr lvl="1"/>
            <a:r>
              <a:rPr lang="en-US" dirty="0"/>
              <a:t>Suppressing prior cues and associations – an example of this is the phrase “This song ‘slaps’”</a:t>
            </a:r>
          </a:p>
        </p:txBody>
      </p:sp>
      <p:sp>
        <p:nvSpPr>
          <p:cNvPr id="4" name="Slide Number Placeholder 3"/>
          <p:cNvSpPr>
            <a:spLocks noGrp="1"/>
          </p:cNvSpPr>
          <p:nvPr>
            <p:ph type="sldNum" sz="quarter" idx="5"/>
          </p:nvPr>
        </p:nvSpPr>
        <p:spPr/>
        <p:txBody>
          <a:bodyPr/>
          <a:lstStyle/>
          <a:p>
            <a:fld id="{76F86060-EA5D-44A9-ADA5-E8A3D53C71BA}" type="slidenum">
              <a:rPr lang="en-US" smtClean="0"/>
              <a:t>30</a:t>
            </a:fld>
            <a:endParaRPr lang="en-US"/>
          </a:p>
        </p:txBody>
      </p:sp>
    </p:spTree>
    <p:extLst>
      <p:ext uri="{BB962C8B-B14F-4D97-AF65-F5344CB8AC3E}">
        <p14:creationId xmlns:p14="http://schemas.microsoft.com/office/powerpoint/2010/main" val="2196327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is language hard to learn?</a:t>
            </a:r>
          </a:p>
          <a:p>
            <a:r>
              <a:rPr lang="en-US" dirty="0"/>
              <a:t>-3000 to 8000 different languages</a:t>
            </a:r>
          </a:p>
          <a:p>
            <a:r>
              <a:rPr lang="en-US" dirty="0"/>
              <a:t>-some similarities but they differ in many regards:</a:t>
            </a:r>
          </a:p>
          <a:p>
            <a:r>
              <a:rPr lang="en-US" dirty="0"/>
              <a:t>	- the set of sounds and their meanings; </a:t>
            </a:r>
          </a:p>
          <a:p>
            <a:r>
              <a:rPr lang="en-US" dirty="0"/>
              <a:t>	- how these meaning-elements can be altered and combined to express more complex meanings; </a:t>
            </a:r>
          </a:p>
          <a:p>
            <a:r>
              <a:rPr lang="en-US" dirty="0"/>
              <a:t>	- what specific meanings are encoded by word, phrases and idioms; </a:t>
            </a:r>
          </a:p>
          <a:p>
            <a:r>
              <a:rPr lang="en-US" dirty="0"/>
              <a:t>	- context, how languages are used in different situations</a:t>
            </a:r>
          </a:p>
          <a:p>
            <a:r>
              <a:rPr lang="en-US" dirty="0"/>
              <a:t>-Some of the universal features include:</a:t>
            </a:r>
          </a:p>
          <a:p>
            <a:r>
              <a:rPr lang="en-US" dirty="0"/>
              <a:t>	-hierarchical structures – rules for combining, changing and deleting or reducing phonemes, morphemes, words and phrases</a:t>
            </a:r>
          </a:p>
          <a:p>
            <a:r>
              <a:rPr lang="en-US" dirty="0"/>
              <a:t>	-arbitrariness of form – the absence of any natural or necessary connection between a word’s meaning and its sound or form</a:t>
            </a:r>
          </a:p>
          <a:p>
            <a:r>
              <a:rPr lang="en-US" dirty="0"/>
              <a:t>	-cultural context – languages are learned within some set of cultural specific values or inputs</a:t>
            </a:r>
          </a:p>
          <a:p>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4</a:t>
            </a:fld>
            <a:endParaRPr lang="en-US"/>
          </a:p>
        </p:txBody>
      </p:sp>
    </p:spTree>
    <p:extLst>
      <p:ext uri="{BB962C8B-B14F-4D97-AF65-F5344CB8AC3E}">
        <p14:creationId xmlns:p14="http://schemas.microsoft.com/office/powerpoint/2010/main" val="29606639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a:t>
            </a:r>
            <a:r>
              <a:rPr lang="en-US" baseline="30000" dirty="0"/>
              <a:t>nd</a:t>
            </a:r>
            <a:r>
              <a:rPr lang="en-US" dirty="0"/>
              <a:t> point: Surprising given recent findings that fairly brief language training interventions can measurably change children’s neural activity during language processing. This indicates prolonged neural plasticity.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a:t>
            </a:r>
            <a:r>
              <a:rPr lang="en-US" baseline="30000" dirty="0"/>
              <a:t>rd</a:t>
            </a:r>
            <a:r>
              <a:rPr lang="en-US" dirty="0"/>
              <a:t> point: For example, children acquire expertise in phonology such that lexical representations are organized in phonological similarity neighborhoods. 5-7 year </a:t>
            </a:r>
            <a:r>
              <a:rPr lang="en-US" dirty="0" err="1"/>
              <a:t>olds</a:t>
            </a:r>
            <a:r>
              <a:rPr lang="en-US" dirty="0"/>
              <a:t> have fewer similarity neighborhoods than adults, but they become more refined with phonological and vocabulary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a:t>
            </a:r>
            <a:r>
              <a:rPr lang="en-US" baseline="30000" dirty="0"/>
              <a:t>th</a:t>
            </a:r>
            <a:r>
              <a:rPr lang="en-US" dirty="0"/>
              <a:t> point: expertise is acquired in ways that reveal plasticity and input-driven effects</a:t>
            </a:r>
          </a:p>
          <a:p>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32</a:t>
            </a:fld>
            <a:endParaRPr lang="en-US"/>
          </a:p>
        </p:txBody>
      </p:sp>
    </p:spTree>
    <p:extLst>
      <p:ext uri="{BB962C8B-B14F-4D97-AF65-F5344CB8AC3E}">
        <p14:creationId xmlns:p14="http://schemas.microsoft.com/office/powerpoint/2010/main" val="28058045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Children might have trouble judging because they conflate the words with their referents.</a:t>
            </a:r>
          </a:p>
          <a:p>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33</a:t>
            </a:fld>
            <a:endParaRPr lang="en-US"/>
          </a:p>
        </p:txBody>
      </p:sp>
    </p:spTree>
    <p:extLst>
      <p:ext uri="{BB962C8B-B14F-4D97-AF65-F5344CB8AC3E}">
        <p14:creationId xmlns:p14="http://schemas.microsoft.com/office/powerpoint/2010/main" val="17478877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Plasticity of language development render ideas like Chomsky’s language acquisition device quaint.</a:t>
            </a:r>
          </a:p>
          <a:p>
            <a:r>
              <a:rPr lang="en-US" dirty="0"/>
              <a:t>2.) For example, there are no a priori neural dissociations between syntax and </a:t>
            </a:r>
            <a:r>
              <a:rPr lang="en-US" dirty="0" err="1"/>
              <a:t>semant</a:t>
            </a:r>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34</a:t>
            </a:fld>
            <a:endParaRPr lang="en-US"/>
          </a:p>
        </p:txBody>
      </p:sp>
    </p:spTree>
    <p:extLst>
      <p:ext uri="{BB962C8B-B14F-4D97-AF65-F5344CB8AC3E}">
        <p14:creationId xmlns:p14="http://schemas.microsoft.com/office/powerpoint/2010/main" val="1112388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examples of these differences in specific languages include:</a:t>
            </a:r>
          </a:p>
          <a:p>
            <a:r>
              <a:rPr lang="en-US" dirty="0"/>
              <a:t>-tone variation</a:t>
            </a:r>
          </a:p>
          <a:p>
            <a:r>
              <a:rPr lang="en-US" dirty="0"/>
              <a:t>-percussive clicks or air-</a:t>
            </a:r>
            <a:r>
              <a:rPr lang="en-US" dirty="0" err="1"/>
              <a:t>ingestive</a:t>
            </a:r>
            <a:r>
              <a:rPr lang="en-US" dirty="0"/>
              <a:t> noises</a:t>
            </a:r>
          </a:p>
          <a:p>
            <a:r>
              <a:rPr lang="en-US" dirty="0"/>
              <a:t>-limited phonology and verb morphology</a:t>
            </a:r>
          </a:p>
          <a:p>
            <a:r>
              <a:rPr lang="en-US" dirty="0"/>
              <a:t>-extensive verb inflections and vowel harmony</a:t>
            </a:r>
          </a:p>
          <a:p>
            <a:endParaRPr lang="en-US" dirty="0"/>
          </a:p>
          <a:p>
            <a:r>
              <a:rPr lang="en-US" dirty="0"/>
              <a:t>Even between the same language, there are different dialects, accents and meanings for words based on cultural context.</a:t>
            </a:r>
          </a:p>
        </p:txBody>
      </p:sp>
      <p:sp>
        <p:nvSpPr>
          <p:cNvPr id="4" name="Slide Number Placeholder 3"/>
          <p:cNvSpPr>
            <a:spLocks noGrp="1"/>
          </p:cNvSpPr>
          <p:nvPr>
            <p:ph type="sldNum" sz="quarter" idx="5"/>
          </p:nvPr>
        </p:nvSpPr>
        <p:spPr/>
        <p:txBody>
          <a:bodyPr/>
          <a:lstStyle/>
          <a:p>
            <a:fld id="{76F86060-EA5D-44A9-ADA5-E8A3D53C71BA}" type="slidenum">
              <a:rPr lang="en-US" smtClean="0"/>
              <a:t>5</a:t>
            </a:fld>
            <a:endParaRPr lang="en-US"/>
          </a:p>
        </p:txBody>
      </p:sp>
    </p:spTree>
    <p:extLst>
      <p:ext uri="{BB962C8B-B14F-4D97-AF65-F5344CB8AC3E}">
        <p14:creationId xmlns:p14="http://schemas.microsoft.com/office/powerpoint/2010/main" val="2019913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thing that is interesting about the language learning process is that the motivation for learning language is different than it might be for learning algebra, philosophy, or calculus. It is to affiliate with caregivers, predict what others will do, and join in positive social exchanges. They are consciously reflection on language as a learning problem, they are not </a:t>
            </a:r>
            <a:r>
              <a:rPr lang="en-US" i="1" dirty="0"/>
              <a:t>trying</a:t>
            </a:r>
            <a:r>
              <a:rPr lang="en-US" dirty="0"/>
              <a:t> to learn the language. It is a means to an end.</a:t>
            </a:r>
          </a:p>
          <a:p>
            <a:endParaRPr lang="en-US" dirty="0"/>
          </a:p>
          <a:p>
            <a:r>
              <a:rPr lang="en-US" dirty="0"/>
              <a:t>Also, learning is sometimes tailored directly to the infant, in the case of “baby talk”, but sometimes its not, in the case where adults are talking nearby. </a:t>
            </a:r>
          </a:p>
          <a:p>
            <a:pPr lvl="1"/>
            <a:r>
              <a:rPr lang="en-US" dirty="0"/>
              <a:t>All cultures do not communicate with their infants in similar ways</a:t>
            </a:r>
          </a:p>
          <a:p>
            <a:pPr lvl="1"/>
            <a:r>
              <a:rPr lang="en-US" dirty="0"/>
              <a:t>It is not obvious how different cultural practices influence language learning</a:t>
            </a:r>
          </a:p>
          <a:p>
            <a:endParaRPr lang="en-US" dirty="0"/>
          </a:p>
          <a:p>
            <a:r>
              <a:rPr lang="en-US" dirty="0"/>
              <a:t>I think this is also true for </a:t>
            </a:r>
            <a:r>
              <a:rPr lang="en-US" dirty="0" err="1"/>
              <a:t>Nars</a:t>
            </a:r>
            <a:r>
              <a:rPr lang="en-US" dirty="0"/>
              <a:t>, we need it to process language as a means to an end. </a:t>
            </a:r>
          </a:p>
        </p:txBody>
      </p:sp>
      <p:sp>
        <p:nvSpPr>
          <p:cNvPr id="4" name="Slide Number Placeholder 3"/>
          <p:cNvSpPr>
            <a:spLocks noGrp="1"/>
          </p:cNvSpPr>
          <p:nvPr>
            <p:ph type="sldNum" sz="quarter" idx="5"/>
          </p:nvPr>
        </p:nvSpPr>
        <p:spPr/>
        <p:txBody>
          <a:bodyPr/>
          <a:lstStyle/>
          <a:p>
            <a:fld id="{76F86060-EA5D-44A9-ADA5-E8A3D53C71BA}" type="slidenum">
              <a:rPr lang="en-US" smtClean="0"/>
              <a:t>6</a:t>
            </a:fld>
            <a:endParaRPr lang="en-US"/>
          </a:p>
        </p:txBody>
      </p:sp>
    </p:spTree>
    <p:extLst>
      <p:ext uri="{BB962C8B-B14F-4D97-AF65-F5344CB8AC3E}">
        <p14:creationId xmlns:p14="http://schemas.microsoft.com/office/powerpoint/2010/main" val="3857978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about genetic factors in language learning? </a:t>
            </a:r>
          </a:p>
          <a:p>
            <a:r>
              <a:rPr lang="en-US" dirty="0"/>
              <a:t>Some universal language features are not acquired by any other species besides humans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-features specifically are hierarchical structure, modifiability and extensibility of forms and combinatorial complexity</a:t>
            </a:r>
          </a:p>
          <a:p>
            <a:endParaRPr lang="en-US" b="0" dirty="0"/>
          </a:p>
          <a:p>
            <a:r>
              <a:rPr lang="en-US" dirty="0"/>
              <a:t>So, what are the genetic factors that allows humans to learn language in this way that other species cannot?</a:t>
            </a:r>
          </a:p>
          <a:p>
            <a:r>
              <a:rPr lang="en-US" dirty="0"/>
              <a:t>Not much is known at this point, but researchers are asking questions about one gene called FOXP2 among other genes and their role in neurochemical processes that affect learning language. Current answers are speculation.</a:t>
            </a:r>
          </a:p>
          <a:p>
            <a:endParaRPr lang="en-US" dirty="0"/>
          </a:p>
          <a:p>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7</a:t>
            </a:fld>
            <a:endParaRPr lang="en-US"/>
          </a:p>
        </p:txBody>
      </p:sp>
    </p:spTree>
    <p:extLst>
      <p:ext uri="{BB962C8B-B14F-4D97-AF65-F5344CB8AC3E}">
        <p14:creationId xmlns:p14="http://schemas.microsoft.com/office/powerpoint/2010/main" val="9295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authors also asked the question of whether or not there is a critical period or periods for language learning?</a:t>
            </a:r>
          </a:p>
          <a:p>
            <a:r>
              <a:rPr lang="en-US" dirty="0"/>
              <a:t>-Some argue there is a limited window that language fluency can be attained, due to the fact that there is reduced brain plasticity which makes it more difficult or impossible to learn language.</a:t>
            </a:r>
          </a:p>
          <a:p>
            <a:r>
              <a:rPr lang="en-US" dirty="0"/>
              <a:t>&lt;&lt;</a:t>
            </a:r>
            <a:r>
              <a:rPr lang="en-US" i="1" dirty="0"/>
              <a:t>study by </a:t>
            </a:r>
            <a:r>
              <a:rPr lang="en-US" i="1" dirty="0" err="1"/>
              <a:t>johnson</a:t>
            </a:r>
            <a:r>
              <a:rPr lang="en-US" i="1" dirty="0"/>
              <a:t> and Newport&gt;&gt;</a:t>
            </a:r>
          </a:p>
          <a:p>
            <a:endParaRPr lang="en-US" dirty="0"/>
          </a:p>
          <a:p>
            <a:r>
              <a:rPr lang="en-US" dirty="0"/>
              <a:t>How does this apply to NARS? If there is a critical period, does this mean that language learning must be a first step, or does the use of artificial memory make this point moot</a:t>
            </a:r>
          </a:p>
        </p:txBody>
      </p:sp>
      <p:sp>
        <p:nvSpPr>
          <p:cNvPr id="4" name="Slide Number Placeholder 3"/>
          <p:cNvSpPr>
            <a:spLocks noGrp="1"/>
          </p:cNvSpPr>
          <p:nvPr>
            <p:ph type="sldNum" sz="quarter" idx="5"/>
          </p:nvPr>
        </p:nvSpPr>
        <p:spPr/>
        <p:txBody>
          <a:bodyPr/>
          <a:lstStyle/>
          <a:p>
            <a:fld id="{76F86060-EA5D-44A9-ADA5-E8A3D53C71BA}" type="slidenum">
              <a:rPr lang="en-US" smtClean="0"/>
              <a:t>8</a:t>
            </a:fld>
            <a:endParaRPr lang="en-US"/>
          </a:p>
        </p:txBody>
      </p:sp>
    </p:spTree>
    <p:extLst>
      <p:ext uri="{BB962C8B-B14F-4D97-AF65-F5344CB8AC3E}">
        <p14:creationId xmlns:p14="http://schemas.microsoft.com/office/powerpoint/2010/main" val="182910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paper then breaks the language learning process into a few periods of time. Despite this organization, the authors stress that language learning is ongoing and continuous, not stage-like. Also, children do not learn separate aspects of language (syntax vs. morphology vs. pragmatics), but they are interrelated in human language processing data.</a:t>
            </a:r>
          </a:p>
          <a:p>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9</a:t>
            </a:fld>
            <a:endParaRPr lang="en-US"/>
          </a:p>
        </p:txBody>
      </p:sp>
    </p:spTree>
    <p:extLst>
      <p:ext uri="{BB962C8B-B14F-4D97-AF65-F5344CB8AC3E}">
        <p14:creationId xmlns:p14="http://schemas.microsoft.com/office/powerpoint/2010/main" val="219154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86060-EA5D-44A9-ADA5-E8A3D53C71BA}" type="slidenum">
              <a:rPr lang="en-US" smtClean="0"/>
              <a:t>10</a:t>
            </a:fld>
            <a:endParaRPr lang="en-US"/>
          </a:p>
        </p:txBody>
      </p:sp>
    </p:spTree>
    <p:extLst>
      <p:ext uri="{BB962C8B-B14F-4D97-AF65-F5344CB8AC3E}">
        <p14:creationId xmlns:p14="http://schemas.microsoft.com/office/powerpoint/2010/main" val="12286446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45580C-87E9-4DAA-B58B-2E12E900CADB}" type="datetimeFigureOut">
              <a:rPr lang="en-US" smtClean="0"/>
              <a:t>10/4/2021</a:t>
            </a:fld>
            <a:endParaRPr lang="en-US"/>
          </a:p>
        </p:txBody>
      </p:sp>
      <p:sp>
        <p:nvSpPr>
          <p:cNvPr id="5" name="Footer Placeholder 4"/>
          <p:cNvSpPr>
            <a:spLocks noGrp="1"/>
          </p:cNvSpPr>
          <p:nvPr>
            <p:ph type="ftr" sz="quarter" idx="11"/>
          </p:nvPr>
        </p:nvSpPr>
        <p:spPr>
          <a:xfrm>
            <a:off x="1127124" y="329307"/>
            <a:ext cx="5943668" cy="309201"/>
          </a:xfrm>
        </p:spPr>
        <p:txBody>
          <a:bodyPr/>
          <a:lstStyle/>
          <a:p>
            <a:endParaRPr lang="en-US"/>
          </a:p>
        </p:txBody>
      </p:sp>
      <p:sp>
        <p:nvSpPr>
          <p:cNvPr id="6" name="Slide Number Placeholder 5"/>
          <p:cNvSpPr>
            <a:spLocks noGrp="1"/>
          </p:cNvSpPr>
          <p:nvPr>
            <p:ph type="sldNum" sz="quarter" idx="12"/>
          </p:nvPr>
        </p:nvSpPr>
        <p:spPr>
          <a:xfrm>
            <a:off x="9924392" y="134930"/>
            <a:ext cx="811019" cy="503578"/>
          </a:xfrm>
        </p:spPr>
        <p:txBody>
          <a:bodyPr/>
          <a:lstStyle/>
          <a:p>
            <a:fld id="{396613A1-6D6F-4142-89BA-BBAFB340F3EB}"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585151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45580C-87E9-4DAA-B58B-2E12E900CADB}" type="datetimeFigureOut">
              <a:rPr lang="en-US" smtClean="0"/>
              <a:t>10/4/2021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6613A1-6D6F-4142-89BA-BBAFB340F3EB}" type="slidenum">
              <a:rPr lang="en-US" smtClean="0"/>
              <a:t>‹#›</a:t>
            </a:fld>
            <a:endParaRPr lang="en-US"/>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672710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45580C-87E9-4DAA-B58B-2E12E900CADB}" type="datetimeFigureOut">
              <a:rPr lang="en-US" smtClean="0"/>
              <a:t>10/4/2021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6613A1-6D6F-4142-89BA-BBAFB340F3EB}" type="slidenum">
              <a:rPr lang="en-US" smtClean="0"/>
              <a:t>‹#›</a:t>
            </a:fld>
            <a:endParaRPr lang="en-US"/>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2893110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45580C-87E9-4DAA-B58B-2E12E900CADB}" type="datetimeFigureOut">
              <a:rPr lang="en-US" smtClean="0"/>
              <a:t>10/4/2021</a:t>
            </a:fld>
            <a:endParaRPr lang="en-US"/>
          </a:p>
        </p:txBody>
      </p:sp>
      <p:sp>
        <p:nvSpPr>
          <p:cNvPr id="5" name="Footer Placeholder 4"/>
          <p:cNvSpPr>
            <a:spLocks noGrp="1"/>
          </p:cNvSpPr>
          <p:nvPr>
            <p:ph type="ftr" sz="quarter" idx="11"/>
          </p:nvPr>
        </p:nvSpPr>
        <p:spPr>
          <a:xfrm>
            <a:off x="1127124" y="329307"/>
            <a:ext cx="5943668" cy="309201"/>
          </a:xfrm>
        </p:spPr>
        <p:txBody>
          <a:bodyPr/>
          <a:lstStyle/>
          <a:p>
            <a:endParaRPr lang="en-US"/>
          </a:p>
        </p:txBody>
      </p:sp>
      <p:sp>
        <p:nvSpPr>
          <p:cNvPr id="6" name="Slide Number Placeholder 5"/>
          <p:cNvSpPr>
            <a:spLocks noGrp="1"/>
          </p:cNvSpPr>
          <p:nvPr>
            <p:ph type="sldNum" sz="quarter" idx="12"/>
          </p:nvPr>
        </p:nvSpPr>
        <p:spPr>
          <a:xfrm>
            <a:off x="9924392" y="134930"/>
            <a:ext cx="811019" cy="503578"/>
          </a:xfrm>
        </p:spPr>
        <p:txBody>
          <a:bodyPr/>
          <a:lstStyle/>
          <a:p>
            <a:fld id="{396613A1-6D6F-4142-89BA-BBAFB340F3EB}"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2128141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sz="1200"/>
            </a:lvl1pPr>
          </a:lstStyle>
          <a:p>
            <a:fld id="{8745580C-87E9-4DAA-B58B-2E12E900CADB}" type="datetimeFigureOut">
              <a:rPr lang="en-US" smtClean="0"/>
              <a:t>10/4/2021</a:t>
            </a:fld>
            <a:endParaRPr lang="en-US"/>
          </a:p>
        </p:txBody>
      </p:sp>
      <p:sp>
        <p:nvSpPr>
          <p:cNvPr id="5" name="Footer Placeholder 4"/>
          <p:cNvSpPr>
            <a:spLocks noGrp="1"/>
          </p:cNvSpPr>
          <p:nvPr>
            <p:ph type="ftr" sz="quarter" idx="11"/>
          </p:nvPr>
        </p:nvSpPr>
        <p:spPr/>
        <p:txBody>
          <a:bodyPr/>
          <a:lstStyle>
            <a:lvl1pPr>
              <a:defRPr sz="1200"/>
            </a:lvl1pPr>
          </a:lstStyle>
          <a:p>
            <a:endParaRPr lang="en-US"/>
          </a:p>
        </p:txBody>
      </p:sp>
      <p:sp>
        <p:nvSpPr>
          <p:cNvPr id="6" name="Slide Number Placeholder 5"/>
          <p:cNvSpPr>
            <a:spLocks noGrp="1"/>
          </p:cNvSpPr>
          <p:nvPr>
            <p:ph type="sldNum" sz="quarter" idx="12"/>
          </p:nvPr>
        </p:nvSpPr>
        <p:spPr/>
        <p:txBody>
          <a:bodyPr/>
          <a:lstStyle/>
          <a:p>
            <a:fld id="{396613A1-6D6F-4142-89BA-BBAFB340F3EB}" type="slidenum">
              <a:rPr lang="en-US" smtClean="0"/>
              <a:t>‹#›</a:t>
            </a:fld>
            <a:endParaRPr lang="en-US"/>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4077182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hasCustomPrompt="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8745580C-87E9-4DAA-B58B-2E12E900CADB}" type="datetimeFigureOut">
              <a:rPr lang="en-US" smtClean="0"/>
              <a:t>10/4/2021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6613A1-6D6F-4142-89BA-BBAFB340F3EB}"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238866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45580C-87E9-4DAA-B58B-2E12E900CADB}" type="datetimeFigureOut">
              <a:rPr lang="en-US" smtClean="0"/>
              <a:t>10/4/2021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6613A1-6D6F-4142-89BA-BBAFB340F3EB}"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647871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9166" y="2974448"/>
            <a:ext cx="4645152" cy="24938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94337" y="2971669"/>
            <a:ext cx="4645152" cy="2487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45580C-87E9-4DAA-B58B-2E12E900CADB}" type="datetimeFigureOut">
              <a:rPr lang="en-US" smtClean="0"/>
              <a:t>10/4/2021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6613A1-6D6F-4142-89BA-BBAFB340F3EB}" type="slidenum">
              <a:rPr lang="en-US" smtClean="0"/>
              <a:t>‹#›</a:t>
            </a:fld>
            <a:endParaRPr lang="en-US"/>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7242983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45580C-87E9-4DAA-B58B-2E12E900CADB}" type="datetimeFigureOut">
              <a:rPr lang="en-US" smtClean="0"/>
              <a:t>10/4/2021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6613A1-6D6F-4142-89BA-BBAFB340F3EB}" type="slidenum">
              <a:rPr lang="en-US" smtClean="0"/>
              <a:t>‹#›</a:t>
            </a:fld>
            <a:endParaRPr lang="en-US"/>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42550834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45580C-87E9-4DAA-B58B-2E12E900CADB}" type="datetimeFigureOut">
              <a:rPr lang="en-US" smtClean="0"/>
              <a:t>10/4/2021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6613A1-6D6F-4142-89BA-BBAFB340F3EB}" type="slidenum">
              <a:rPr lang="en-US" smtClean="0"/>
              <a:t>‹#›</a:t>
            </a:fld>
            <a:endParaRPr lang="en-US"/>
          </a:p>
        </p:txBody>
      </p:sp>
    </p:spTree>
    <p:extLst>
      <p:ext uri="{BB962C8B-B14F-4D97-AF65-F5344CB8AC3E}">
        <p14:creationId xmlns:p14="http://schemas.microsoft.com/office/powerpoint/2010/main" val="2403705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45580C-87E9-4DAA-B58B-2E12E900CADB}" type="datetimeFigureOut">
              <a:rPr lang="en-US" smtClean="0"/>
              <a:t>10/4/2021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6613A1-6D6F-4142-89BA-BBAFB340F3EB}"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4168738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sz="1200"/>
            </a:lvl1pPr>
          </a:lstStyle>
          <a:p>
            <a:fld id="{8745580C-87E9-4DAA-B58B-2E12E900CADB}" type="datetimeFigureOut">
              <a:rPr lang="en-US" smtClean="0"/>
              <a:t>10/4/2021</a:t>
            </a:fld>
            <a:endParaRPr lang="en-US"/>
          </a:p>
        </p:txBody>
      </p:sp>
      <p:sp>
        <p:nvSpPr>
          <p:cNvPr id="5" name="Footer Placeholder 4"/>
          <p:cNvSpPr>
            <a:spLocks noGrp="1"/>
          </p:cNvSpPr>
          <p:nvPr>
            <p:ph type="ftr" sz="quarter" idx="11"/>
          </p:nvPr>
        </p:nvSpPr>
        <p:spPr/>
        <p:txBody>
          <a:bodyPr/>
          <a:lstStyle>
            <a:lvl1pPr>
              <a:defRPr sz="1200"/>
            </a:lvl1pPr>
          </a:lstStyle>
          <a:p>
            <a:endParaRPr lang="en-US"/>
          </a:p>
        </p:txBody>
      </p:sp>
      <p:sp>
        <p:nvSpPr>
          <p:cNvPr id="6" name="Slide Number Placeholder 5"/>
          <p:cNvSpPr>
            <a:spLocks noGrp="1"/>
          </p:cNvSpPr>
          <p:nvPr>
            <p:ph type="sldNum" sz="quarter" idx="12"/>
          </p:nvPr>
        </p:nvSpPr>
        <p:spPr/>
        <p:txBody>
          <a:bodyPr/>
          <a:lstStyle/>
          <a:p>
            <a:fld id="{396613A1-6D6F-4142-89BA-BBAFB340F3EB}" type="slidenum">
              <a:rPr lang="en-US" smtClean="0"/>
              <a:t>‹#›</a:t>
            </a:fld>
            <a:endParaRPr lang="en-US"/>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9471073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8745580C-87E9-4DAA-B58B-2E12E900CADB}" type="datetimeFigureOut">
              <a:rPr lang="en-US" smtClean="0"/>
              <a:t>10/4/2021</a:t>
            </a:fld>
            <a:endParaRPr lang="en-US"/>
          </a:p>
        </p:txBody>
      </p:sp>
      <p:sp>
        <p:nvSpPr>
          <p:cNvPr id="6" name="Footer Placeholder 5"/>
          <p:cNvSpPr>
            <a:spLocks noGrp="1"/>
          </p:cNvSpPr>
          <p:nvPr>
            <p:ph type="ftr" sz="quarter" idx="11"/>
          </p:nvPr>
        </p:nvSpPr>
        <p:spPr>
          <a:xfrm>
            <a:off x="1125300" y="318640"/>
            <a:ext cx="4877818" cy="320931"/>
          </a:xfrm>
        </p:spPr>
        <p:txBody>
          <a:bodyPr/>
          <a:lstStyle/>
          <a:p>
            <a:endParaRPr lang="en-US"/>
          </a:p>
        </p:txBody>
      </p:sp>
      <p:sp>
        <p:nvSpPr>
          <p:cNvPr id="7" name="Slide Number Placeholder 6"/>
          <p:cNvSpPr>
            <a:spLocks noGrp="1"/>
          </p:cNvSpPr>
          <p:nvPr>
            <p:ph type="sldNum" sz="quarter" idx="12"/>
          </p:nvPr>
        </p:nvSpPr>
        <p:spPr>
          <a:xfrm>
            <a:off x="6176794" y="137408"/>
            <a:ext cx="811019" cy="503578"/>
          </a:xfrm>
        </p:spPr>
        <p:txBody>
          <a:bodyPr/>
          <a:lstStyle/>
          <a:p>
            <a:fld id="{396613A1-6D6F-4142-89BA-BBAFB340F3EB}" type="slidenum">
              <a:rPr lang="en-US" smtClean="0"/>
              <a:t>‹#›</a:t>
            </a:fld>
            <a:endParaRPr lang="en-US"/>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extLst>
      <p:ext uri="{BB962C8B-B14F-4D97-AF65-F5344CB8AC3E}">
        <p14:creationId xmlns:p14="http://schemas.microsoft.com/office/powerpoint/2010/main" val="23597012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45580C-87E9-4DAA-B58B-2E12E900CADB}" type="datetimeFigureOut">
              <a:rPr lang="en-US" smtClean="0"/>
              <a:t>10/4/2021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6613A1-6D6F-4142-89BA-BBAFB340F3EB}" type="slidenum">
              <a:rPr lang="en-US" smtClean="0"/>
              <a:t>‹#›</a:t>
            </a:fld>
            <a:endParaRPr lang="en-US"/>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5994292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45580C-87E9-4DAA-B58B-2E12E900CADB}" type="datetimeFigureOut">
              <a:rPr lang="en-US" smtClean="0"/>
              <a:t>10/4/2021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6613A1-6D6F-4142-89BA-BBAFB340F3EB}" type="slidenum">
              <a:rPr lang="en-US" smtClean="0"/>
              <a:t>‹#›</a:t>
            </a:fld>
            <a:endParaRPr lang="en-US"/>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277121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45580C-87E9-4DAA-B58B-2E12E900CADB}" type="datetimeFigureOut">
              <a:rPr lang="en-US" smtClean="0"/>
              <a:t>10/4/2021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6613A1-6D6F-4142-89BA-BBAFB340F3EB}"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511074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45580C-87E9-4DAA-B58B-2E12E900CADB}" type="datetimeFigureOut">
              <a:rPr lang="en-US" smtClean="0"/>
              <a:t>10/4/2021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6613A1-6D6F-4142-89BA-BBAFB340F3EB}"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802095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9166" y="2974448"/>
            <a:ext cx="4645152" cy="24938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94337" y="2971669"/>
            <a:ext cx="4645152" cy="2487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45580C-87E9-4DAA-B58B-2E12E900CADB}" type="datetimeFigureOut">
              <a:rPr lang="en-US" smtClean="0"/>
              <a:t>10/4/2021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6613A1-6D6F-4142-89BA-BBAFB340F3EB}" type="slidenum">
              <a:rPr lang="en-US" smtClean="0"/>
              <a:t>‹#›</a:t>
            </a:fld>
            <a:endParaRPr lang="en-US"/>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482715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45580C-87E9-4DAA-B58B-2E12E900CADB}" type="datetimeFigureOut">
              <a:rPr lang="en-US" smtClean="0"/>
              <a:t>10/4/2021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6613A1-6D6F-4142-89BA-BBAFB340F3EB}" type="slidenum">
              <a:rPr lang="en-US" smtClean="0"/>
              <a:t>‹#›</a:t>
            </a:fld>
            <a:endParaRPr lang="en-US"/>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970911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45580C-87E9-4DAA-B58B-2E12E900CADB}" type="datetimeFigureOut">
              <a:rPr lang="en-US" smtClean="0"/>
              <a:t>10/4/2021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6613A1-6D6F-4142-89BA-BBAFB340F3EB}" type="slidenum">
              <a:rPr lang="en-US" smtClean="0"/>
              <a:t>‹#›</a:t>
            </a:fld>
            <a:endParaRPr lang="en-US"/>
          </a:p>
        </p:txBody>
      </p:sp>
    </p:spTree>
    <p:extLst>
      <p:ext uri="{BB962C8B-B14F-4D97-AF65-F5344CB8AC3E}">
        <p14:creationId xmlns:p14="http://schemas.microsoft.com/office/powerpoint/2010/main" val="2244498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45580C-87E9-4DAA-B58B-2E12E900CADB}" type="datetimeFigureOut">
              <a:rPr lang="en-US" smtClean="0"/>
              <a:t>10/4/2021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6613A1-6D6F-4142-89BA-BBAFB340F3EB}"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96799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8745580C-87E9-4DAA-B58B-2E12E900CADB}" type="datetimeFigureOut">
              <a:rPr lang="en-US" smtClean="0"/>
              <a:t>10/4/2021</a:t>
            </a:fld>
            <a:endParaRPr lang="en-US"/>
          </a:p>
        </p:txBody>
      </p:sp>
      <p:sp>
        <p:nvSpPr>
          <p:cNvPr id="6" name="Footer Placeholder 5"/>
          <p:cNvSpPr>
            <a:spLocks noGrp="1"/>
          </p:cNvSpPr>
          <p:nvPr>
            <p:ph type="ftr" sz="quarter" idx="11"/>
          </p:nvPr>
        </p:nvSpPr>
        <p:spPr>
          <a:xfrm>
            <a:off x="1125300" y="318640"/>
            <a:ext cx="4877818" cy="320931"/>
          </a:xfrm>
        </p:spPr>
        <p:txBody>
          <a:bodyPr/>
          <a:lstStyle/>
          <a:p>
            <a:endParaRPr lang="en-US"/>
          </a:p>
        </p:txBody>
      </p:sp>
      <p:sp>
        <p:nvSpPr>
          <p:cNvPr id="7" name="Slide Number Placeholder 6"/>
          <p:cNvSpPr>
            <a:spLocks noGrp="1"/>
          </p:cNvSpPr>
          <p:nvPr>
            <p:ph type="sldNum" sz="quarter" idx="12"/>
          </p:nvPr>
        </p:nvSpPr>
        <p:spPr>
          <a:xfrm>
            <a:off x="6176794" y="137408"/>
            <a:ext cx="811019" cy="503578"/>
          </a:xfrm>
        </p:spPr>
        <p:txBody>
          <a:bodyPr/>
          <a:lstStyle/>
          <a:p>
            <a:fld id="{396613A1-6D6F-4142-89BA-BBAFB340F3EB}" type="slidenum">
              <a:rPr lang="en-US" smtClean="0"/>
              <a:t>‹#›</a:t>
            </a:fld>
            <a:endParaRPr lang="en-US"/>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extLst>
      <p:ext uri="{BB962C8B-B14F-4D97-AF65-F5344CB8AC3E}">
        <p14:creationId xmlns:p14="http://schemas.microsoft.com/office/powerpoint/2010/main" val="1949228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8745580C-87E9-4DAA-B58B-2E12E900CADB}" type="datetimeFigureOut">
              <a:rPr lang="en-US" smtClean="0"/>
              <a:t>10/4/2021</a:t>
            </a:fld>
            <a:endParaRPr lang="en-US"/>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396613A1-6D6F-4142-89BA-BBAFB340F3EB}" type="slidenum">
              <a:rPr lang="en-US" smtClean="0"/>
              <a:t>‹#›</a:t>
            </a:fld>
            <a:endParaRPr lang="en-US"/>
          </a:p>
        </p:txBody>
      </p:sp>
    </p:spTree>
    <p:extLst>
      <p:ext uri="{BB962C8B-B14F-4D97-AF65-F5344CB8AC3E}">
        <p14:creationId xmlns:p14="http://schemas.microsoft.com/office/powerpoint/2010/main" val="1878624848"/>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8745580C-87E9-4DAA-B58B-2E12E900CADB}" type="datetimeFigureOut">
              <a:rPr lang="en-US" smtClean="0"/>
              <a:t>10/4/2021</a:t>
            </a:fld>
            <a:endParaRPr lang="en-US"/>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396613A1-6D6F-4142-89BA-BBAFB340F3EB}" type="slidenum">
              <a:rPr lang="en-US" smtClean="0"/>
              <a:t>‹#›</a:t>
            </a:fld>
            <a:endParaRPr lang="en-US"/>
          </a:p>
        </p:txBody>
      </p:sp>
    </p:spTree>
    <p:extLst>
      <p:ext uri="{BB962C8B-B14F-4D97-AF65-F5344CB8AC3E}">
        <p14:creationId xmlns:p14="http://schemas.microsoft.com/office/powerpoint/2010/main" val="3242414105"/>
      </p:ext>
    </p:extLst>
  </p:cSld>
  <p:clrMap bg1="lt1" tx1="dk1" bg2="lt2" tx2="dk2" accent1="accent1" accent2="accent2" accent3="accent3" accent4="accent4" accent5="accent5" accent6="accent6" hlink="hlink" folHlink="folHlink"/>
  <p:sldLayoutIdLst>
    <p:sldLayoutId id="2147484096" r:id="rId1"/>
    <p:sldLayoutId id="2147484097" r:id="rId2"/>
    <p:sldLayoutId id="2147484098" r:id="rId3"/>
    <p:sldLayoutId id="2147484099" r:id="rId4"/>
    <p:sldLayoutId id="2147484100" r:id="rId5"/>
    <p:sldLayoutId id="2147484101" r:id="rId6"/>
    <p:sldLayoutId id="2147484102" r:id="rId7"/>
    <p:sldLayoutId id="2147484103" r:id="rId8"/>
    <p:sldLayoutId id="2147484104" r:id="rId9"/>
    <p:sldLayoutId id="2147484105" r:id="rId10"/>
    <p:sldLayoutId id="2147484106"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40" name="Rectangle 9">
            <a:extLst>
              <a:ext uri="{FF2B5EF4-FFF2-40B4-BE49-F238E27FC236}">
                <a16:creationId xmlns:a16="http://schemas.microsoft.com/office/drawing/2014/main" id="{C6B75F5B-2AF8-453A-8B98-2B6B206FAC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11">
            <a:extLst>
              <a:ext uri="{FF2B5EF4-FFF2-40B4-BE49-F238E27FC236}">
                <a16:creationId xmlns:a16="http://schemas.microsoft.com/office/drawing/2014/main" id="{70039E87-FAC9-466E-8DCF-B75E2C991B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156FC4-9F2D-4683-8A0C-4D85887D2845}"/>
              </a:ext>
            </a:extLst>
          </p:cNvPr>
          <p:cNvSpPr>
            <a:spLocks noGrp="1"/>
          </p:cNvSpPr>
          <p:nvPr>
            <p:ph type="ctrTitle"/>
          </p:nvPr>
        </p:nvSpPr>
        <p:spPr>
          <a:xfrm>
            <a:off x="6577772" y="977827"/>
            <a:ext cx="4488868" cy="2423474"/>
          </a:xfrm>
        </p:spPr>
        <p:txBody>
          <a:bodyPr>
            <a:normAutofit/>
          </a:bodyPr>
          <a:lstStyle/>
          <a:p>
            <a:r>
              <a:rPr lang="en-US" sz="4800" dirty="0"/>
              <a:t>Language Learning</a:t>
            </a:r>
          </a:p>
        </p:txBody>
      </p:sp>
      <p:sp>
        <p:nvSpPr>
          <p:cNvPr id="3" name="Subtitle 2">
            <a:extLst>
              <a:ext uri="{FF2B5EF4-FFF2-40B4-BE49-F238E27FC236}">
                <a16:creationId xmlns:a16="http://schemas.microsoft.com/office/drawing/2014/main" id="{7EF89DAD-A788-4C27-A088-5C1BF2EEA9D2}"/>
              </a:ext>
            </a:extLst>
          </p:cNvPr>
          <p:cNvSpPr>
            <a:spLocks noGrp="1"/>
          </p:cNvSpPr>
          <p:nvPr>
            <p:ph type="subTitle" idx="1"/>
          </p:nvPr>
        </p:nvSpPr>
        <p:spPr>
          <a:xfrm>
            <a:off x="6579647" y="3402362"/>
            <a:ext cx="4486993" cy="1712005"/>
          </a:xfrm>
        </p:spPr>
        <p:txBody>
          <a:bodyPr>
            <a:normAutofit/>
          </a:bodyPr>
          <a:lstStyle/>
          <a:p>
            <a:r>
              <a:rPr lang="en-US" sz="1600" dirty="0"/>
              <a:t>G.O </a:t>
            </a:r>
            <a:r>
              <a:rPr lang="en-US" sz="1600" dirty="0" err="1"/>
              <a:t>Deák</a:t>
            </a:r>
            <a:r>
              <a:rPr lang="en-US" sz="1600" dirty="0"/>
              <a:t> and A. Holt (2008)</a:t>
            </a:r>
          </a:p>
          <a:p>
            <a:r>
              <a:rPr lang="en-US" sz="1600" dirty="0"/>
              <a:t>University of California at San Diego</a:t>
            </a:r>
          </a:p>
          <a:p>
            <a:endParaRPr lang="en-US" sz="1600" dirty="0"/>
          </a:p>
          <a:p>
            <a:r>
              <a:rPr lang="en-US" sz="1600" dirty="0"/>
              <a:t>Paper Review by Edward Sharick</a:t>
            </a:r>
          </a:p>
        </p:txBody>
      </p:sp>
      <p:pic>
        <p:nvPicPr>
          <p:cNvPr id="42" name="Picture 13">
            <a:extLst>
              <a:ext uri="{FF2B5EF4-FFF2-40B4-BE49-F238E27FC236}">
                <a16:creationId xmlns:a16="http://schemas.microsoft.com/office/drawing/2014/main" id="{D5CEB4E1-73AB-43FA-A3AF-86F2FE318D5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60419" b="36564"/>
          <a:stretch/>
        </p:blipFill>
        <p:spPr>
          <a:xfrm>
            <a:off x="6577770" y="643464"/>
            <a:ext cx="4526280" cy="155448"/>
          </a:xfrm>
          <a:prstGeom prst="rect">
            <a:avLst/>
          </a:prstGeom>
          <a:noFill/>
          <a:ln>
            <a:noFill/>
          </a:ln>
        </p:spPr>
      </p:pic>
      <p:pic>
        <p:nvPicPr>
          <p:cNvPr id="5" name="Picture 4" descr="Abstract blurred public library with bookshelves">
            <a:extLst>
              <a:ext uri="{FF2B5EF4-FFF2-40B4-BE49-F238E27FC236}">
                <a16:creationId xmlns:a16="http://schemas.microsoft.com/office/drawing/2014/main" id="{4453DFF3-DBB7-4B1C-8ACE-4DC812B1DDF1}"/>
              </a:ext>
            </a:extLst>
          </p:cNvPr>
          <p:cNvPicPr>
            <a:picLocks noChangeAspect="1"/>
          </p:cNvPicPr>
          <p:nvPr/>
        </p:nvPicPr>
        <p:blipFill rotWithShape="1">
          <a:blip r:embed="rId3"/>
          <a:srcRect l="2076" r="24415" b="-1"/>
          <a:stretch/>
        </p:blipFill>
        <p:spPr>
          <a:xfrm>
            <a:off x="1130029" y="883772"/>
            <a:ext cx="4960442" cy="4504383"/>
          </a:xfrm>
          <a:prstGeom prst="rect">
            <a:avLst/>
          </a:prstGeom>
        </p:spPr>
      </p:pic>
      <p:pic>
        <p:nvPicPr>
          <p:cNvPr id="43" name="Picture 15">
            <a:extLst>
              <a:ext uri="{FF2B5EF4-FFF2-40B4-BE49-F238E27FC236}">
                <a16:creationId xmlns:a16="http://schemas.microsoft.com/office/drawing/2014/main" id="{10FFC047-6928-40E8-86D8-A5F6F18F57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cxnSp>
        <p:nvCxnSpPr>
          <p:cNvPr id="44" name="Straight Connector 17">
            <a:extLst>
              <a:ext uri="{FF2B5EF4-FFF2-40B4-BE49-F238E27FC236}">
                <a16:creationId xmlns:a16="http://schemas.microsoft.com/office/drawing/2014/main" id="{9AD5A711-0D6A-46C8-823C-E1684AA822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0249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EDF39-8618-409C-9378-BE639D5F6A68}"/>
              </a:ext>
            </a:extLst>
          </p:cNvPr>
          <p:cNvSpPr>
            <a:spLocks noGrp="1"/>
          </p:cNvSpPr>
          <p:nvPr>
            <p:ph type="title"/>
          </p:nvPr>
        </p:nvSpPr>
        <p:spPr/>
        <p:txBody>
          <a:bodyPr/>
          <a:lstStyle/>
          <a:p>
            <a:r>
              <a:rPr lang="en-US" dirty="0"/>
              <a:t>The First Year</a:t>
            </a:r>
          </a:p>
        </p:txBody>
      </p:sp>
      <p:sp>
        <p:nvSpPr>
          <p:cNvPr id="3" name="Content Placeholder 2">
            <a:extLst>
              <a:ext uri="{FF2B5EF4-FFF2-40B4-BE49-F238E27FC236}">
                <a16:creationId xmlns:a16="http://schemas.microsoft.com/office/drawing/2014/main" id="{59F692E1-D617-4990-B050-5A65B0083FBC}"/>
              </a:ext>
            </a:extLst>
          </p:cNvPr>
          <p:cNvSpPr>
            <a:spLocks noGrp="1"/>
          </p:cNvSpPr>
          <p:nvPr>
            <p:ph idx="1"/>
          </p:nvPr>
        </p:nvSpPr>
        <p:spPr>
          <a:xfrm>
            <a:off x="1130270" y="1663700"/>
            <a:ext cx="9603275" cy="3802645"/>
          </a:xfrm>
        </p:spPr>
        <p:txBody>
          <a:bodyPr>
            <a:normAutofit/>
          </a:bodyPr>
          <a:lstStyle/>
          <a:p>
            <a:r>
              <a:rPr lang="en-US" dirty="0"/>
              <a:t>During the first year, the following questions are asked regarding infants and language learning:</a:t>
            </a:r>
          </a:p>
          <a:p>
            <a:pPr lvl="1"/>
            <a:r>
              <a:rPr lang="en-US" dirty="0"/>
              <a:t>What sounds do they recognize?</a:t>
            </a:r>
          </a:p>
          <a:p>
            <a:pPr lvl="1"/>
            <a:r>
              <a:rPr lang="en-US" dirty="0"/>
              <a:t>What sounds do they put together to recognize words?</a:t>
            </a:r>
          </a:p>
          <a:p>
            <a:pPr lvl="1"/>
            <a:r>
              <a:rPr lang="en-US" dirty="0"/>
              <a:t>What words can they put together to learn phrases and language structure?</a:t>
            </a:r>
          </a:p>
          <a:p>
            <a:pPr marL="0" indent="0">
              <a:buNone/>
            </a:pPr>
            <a:endParaRPr lang="en-US" dirty="0"/>
          </a:p>
        </p:txBody>
      </p:sp>
    </p:spTree>
    <p:extLst>
      <p:ext uri="{BB962C8B-B14F-4D97-AF65-F5344CB8AC3E}">
        <p14:creationId xmlns:p14="http://schemas.microsoft.com/office/powerpoint/2010/main" val="1893043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6C484-4088-44C6-908A-2E68A9DF33A6}"/>
              </a:ext>
            </a:extLst>
          </p:cNvPr>
          <p:cNvSpPr>
            <a:spLocks noGrp="1"/>
          </p:cNvSpPr>
          <p:nvPr>
            <p:ph type="title"/>
          </p:nvPr>
        </p:nvSpPr>
        <p:spPr/>
        <p:txBody>
          <a:bodyPr>
            <a:normAutofit fontScale="90000"/>
          </a:bodyPr>
          <a:lstStyle/>
          <a:p>
            <a:r>
              <a:rPr lang="en-US" dirty="0"/>
              <a:t>Classification problem: speech  sounds in the infant’s soundscape</a:t>
            </a:r>
            <a:br>
              <a:rPr lang="en-US" dirty="0"/>
            </a:br>
            <a:endParaRPr lang="en-US" dirty="0"/>
          </a:p>
        </p:txBody>
      </p:sp>
      <p:sp>
        <p:nvSpPr>
          <p:cNvPr id="3" name="Content Placeholder 2">
            <a:extLst>
              <a:ext uri="{FF2B5EF4-FFF2-40B4-BE49-F238E27FC236}">
                <a16:creationId xmlns:a16="http://schemas.microsoft.com/office/drawing/2014/main" id="{B4C96166-DBD2-4AA6-9CAF-A9D3CD3D7C50}"/>
              </a:ext>
            </a:extLst>
          </p:cNvPr>
          <p:cNvSpPr>
            <a:spLocks noGrp="1"/>
          </p:cNvSpPr>
          <p:nvPr>
            <p:ph idx="1"/>
          </p:nvPr>
        </p:nvSpPr>
        <p:spPr>
          <a:xfrm>
            <a:off x="1130270" y="1828800"/>
            <a:ext cx="9603275" cy="4241800"/>
          </a:xfrm>
        </p:spPr>
        <p:txBody>
          <a:bodyPr>
            <a:normAutofit fontScale="92500" lnSpcReduction="20000"/>
          </a:bodyPr>
          <a:lstStyle/>
          <a:p>
            <a:r>
              <a:rPr lang="en-US" dirty="0"/>
              <a:t>Adult speakers cannot even perceive all phonemes of a language</a:t>
            </a:r>
          </a:p>
          <a:p>
            <a:pPr lvl="1"/>
            <a:r>
              <a:rPr lang="en-US" dirty="0"/>
              <a:t>In English, bilabial consonants from two phonemes [b] and [p]</a:t>
            </a:r>
          </a:p>
          <a:p>
            <a:pPr lvl="1"/>
            <a:r>
              <a:rPr lang="en-US" dirty="0"/>
              <a:t>In Thai, the same spectrum is three phonemes</a:t>
            </a:r>
          </a:p>
          <a:p>
            <a:r>
              <a:rPr lang="en-US" dirty="0"/>
              <a:t>How do infants learn whatever complement of speech-sound distinctions is relevant in their language?</a:t>
            </a:r>
          </a:p>
          <a:p>
            <a:pPr lvl="1"/>
            <a:r>
              <a:rPr lang="en-US" dirty="0"/>
              <a:t>Neonates perceive phonetic distinctions</a:t>
            </a:r>
          </a:p>
          <a:p>
            <a:pPr lvl="1"/>
            <a:r>
              <a:rPr lang="en-US" dirty="0"/>
              <a:t>Within the first few days, infants discriminate native from foreign speech</a:t>
            </a:r>
          </a:p>
          <a:p>
            <a:pPr lvl="1"/>
            <a:r>
              <a:rPr lang="en-US" dirty="0"/>
              <a:t>During the first year, children learn the basic linguistic units</a:t>
            </a:r>
          </a:p>
          <a:p>
            <a:pPr lvl="2"/>
            <a:r>
              <a:rPr lang="en-US" dirty="0"/>
              <a:t>Spoken languages – phonemes (consonants and vowels), articulation</a:t>
            </a:r>
          </a:p>
          <a:p>
            <a:pPr lvl="2"/>
            <a:r>
              <a:rPr lang="en-US" dirty="0"/>
              <a:t>Signed languages – hand shapes, manual motions, and body motions</a:t>
            </a:r>
          </a:p>
          <a:p>
            <a:r>
              <a:rPr lang="en-US" dirty="0"/>
              <a:t>Some evidence suggests a loss of sensitivity to distinguish these basic linguistic blocks after 9-12 months</a:t>
            </a:r>
          </a:p>
        </p:txBody>
      </p:sp>
    </p:spTree>
    <p:extLst>
      <p:ext uri="{BB962C8B-B14F-4D97-AF65-F5344CB8AC3E}">
        <p14:creationId xmlns:p14="http://schemas.microsoft.com/office/powerpoint/2010/main" val="759637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80F07-3E12-4D2D-BD8D-252AEDAE0464}"/>
              </a:ext>
            </a:extLst>
          </p:cNvPr>
          <p:cNvSpPr>
            <a:spLocks noGrp="1"/>
          </p:cNvSpPr>
          <p:nvPr>
            <p:ph type="title"/>
          </p:nvPr>
        </p:nvSpPr>
        <p:spPr/>
        <p:txBody>
          <a:bodyPr/>
          <a:lstStyle/>
          <a:p>
            <a:r>
              <a:rPr lang="en-US" dirty="0"/>
              <a:t>Beyond phonology: finding the words</a:t>
            </a:r>
            <a:br>
              <a:rPr lang="en-US" dirty="0"/>
            </a:br>
            <a:endParaRPr lang="en-US" dirty="0"/>
          </a:p>
        </p:txBody>
      </p:sp>
      <p:sp>
        <p:nvSpPr>
          <p:cNvPr id="3" name="Content Placeholder 2">
            <a:extLst>
              <a:ext uri="{FF2B5EF4-FFF2-40B4-BE49-F238E27FC236}">
                <a16:creationId xmlns:a16="http://schemas.microsoft.com/office/drawing/2014/main" id="{B03C822A-EE0A-4EC6-A8AB-090892B7A50A}"/>
              </a:ext>
            </a:extLst>
          </p:cNvPr>
          <p:cNvSpPr>
            <a:spLocks noGrp="1"/>
          </p:cNvSpPr>
          <p:nvPr>
            <p:ph idx="1"/>
          </p:nvPr>
        </p:nvSpPr>
        <p:spPr>
          <a:xfrm>
            <a:off x="1130270" y="1714500"/>
            <a:ext cx="9603275" cy="3751845"/>
          </a:xfrm>
        </p:spPr>
        <p:txBody>
          <a:bodyPr/>
          <a:lstStyle/>
          <a:p>
            <a:r>
              <a:rPr lang="en-US" dirty="0"/>
              <a:t>Infants need to:</a:t>
            </a:r>
          </a:p>
          <a:p>
            <a:pPr lvl="1"/>
            <a:r>
              <a:rPr lang="en-US" dirty="0"/>
              <a:t>Learn combinations of speech sounds (words and phrases)</a:t>
            </a:r>
          </a:p>
          <a:p>
            <a:pPr lvl="1"/>
            <a:r>
              <a:rPr lang="en-US" dirty="0"/>
              <a:t>Parse a speech stream (what separates words)using transitional probabilities:</a:t>
            </a:r>
          </a:p>
          <a:p>
            <a:pPr lvl="2"/>
            <a:r>
              <a:rPr lang="en-US" dirty="0"/>
              <a:t>Ex: Pretty baby (2 words) versus Pritt </a:t>
            </a:r>
            <a:r>
              <a:rPr lang="en-US" dirty="0" err="1"/>
              <a:t>ebay</a:t>
            </a:r>
            <a:r>
              <a:rPr lang="en-US" dirty="0"/>
              <a:t> bee (3 words)</a:t>
            </a:r>
          </a:p>
          <a:p>
            <a:pPr lvl="2"/>
            <a:r>
              <a:rPr lang="en-US" dirty="0"/>
              <a:t>In English, more likely to have the sequence ‘tee’ or ‘bay’ than ‘</a:t>
            </a:r>
            <a:r>
              <a:rPr lang="en-US" dirty="0" err="1"/>
              <a:t>eeb</a:t>
            </a:r>
            <a:r>
              <a:rPr lang="en-US" dirty="0"/>
              <a:t>’</a:t>
            </a:r>
          </a:p>
          <a:p>
            <a:pPr lvl="2"/>
            <a:r>
              <a:rPr lang="en-US" dirty="0"/>
              <a:t>Not limited to language learning (used in musical motifs or sequence of visual shapes)</a:t>
            </a:r>
          </a:p>
          <a:p>
            <a:r>
              <a:rPr lang="en-US" dirty="0"/>
              <a:t>NARS application: suggests a probabilistic approach to parsing input streams</a:t>
            </a:r>
          </a:p>
          <a:p>
            <a:pPr lvl="2"/>
            <a:endParaRPr lang="en-US" dirty="0"/>
          </a:p>
        </p:txBody>
      </p:sp>
    </p:spTree>
    <p:extLst>
      <p:ext uri="{BB962C8B-B14F-4D97-AF65-F5344CB8AC3E}">
        <p14:creationId xmlns:p14="http://schemas.microsoft.com/office/powerpoint/2010/main" val="3015525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80F07-3E12-4D2D-BD8D-252AEDAE0464}"/>
              </a:ext>
            </a:extLst>
          </p:cNvPr>
          <p:cNvSpPr>
            <a:spLocks noGrp="1"/>
          </p:cNvSpPr>
          <p:nvPr>
            <p:ph type="title"/>
          </p:nvPr>
        </p:nvSpPr>
        <p:spPr/>
        <p:txBody>
          <a:bodyPr/>
          <a:lstStyle/>
          <a:p>
            <a:r>
              <a:rPr lang="en-US" dirty="0"/>
              <a:t>First Words: Content and conditions of learning</a:t>
            </a:r>
          </a:p>
        </p:txBody>
      </p:sp>
      <p:sp>
        <p:nvSpPr>
          <p:cNvPr id="3" name="Content Placeholder 2">
            <a:extLst>
              <a:ext uri="{FF2B5EF4-FFF2-40B4-BE49-F238E27FC236}">
                <a16:creationId xmlns:a16="http://schemas.microsoft.com/office/drawing/2014/main" id="{B03C822A-EE0A-4EC6-A8AB-090892B7A50A}"/>
              </a:ext>
            </a:extLst>
          </p:cNvPr>
          <p:cNvSpPr>
            <a:spLocks noGrp="1"/>
          </p:cNvSpPr>
          <p:nvPr>
            <p:ph idx="1"/>
          </p:nvPr>
        </p:nvSpPr>
        <p:spPr>
          <a:xfrm>
            <a:off x="1130270" y="1714500"/>
            <a:ext cx="9603275" cy="3751845"/>
          </a:xfrm>
        </p:spPr>
        <p:txBody>
          <a:bodyPr/>
          <a:lstStyle/>
          <a:p>
            <a:r>
              <a:rPr lang="en-US" dirty="0"/>
              <a:t>Besides deciphering the speech stream, children must associate certain sequences of phonemes (words) with contexts of use.</a:t>
            </a:r>
          </a:p>
          <a:p>
            <a:pPr lvl="1"/>
            <a:r>
              <a:rPr lang="en-US" dirty="0"/>
              <a:t>By 4 months, attend more to their own name than another name with same stress pattern </a:t>
            </a:r>
          </a:p>
          <a:p>
            <a:pPr lvl="1"/>
            <a:r>
              <a:rPr lang="en-US" dirty="0"/>
              <a:t>By 7 months, preferences extend to high-frequency words (ex: cup)</a:t>
            </a:r>
          </a:p>
          <a:p>
            <a:pPr lvl="1"/>
            <a:r>
              <a:rPr lang="en-US" dirty="0"/>
              <a:t>By 11 months,  represent the phonological details of familiar words.</a:t>
            </a:r>
          </a:p>
          <a:p>
            <a:r>
              <a:rPr lang="en-US" dirty="0"/>
              <a:t>It is still unclear when and how infants learn words as abstract symbols (associating object types, people, events or properties with the word), but it is input-driven. </a:t>
            </a:r>
          </a:p>
        </p:txBody>
      </p:sp>
    </p:spTree>
    <p:extLst>
      <p:ext uri="{BB962C8B-B14F-4D97-AF65-F5344CB8AC3E}">
        <p14:creationId xmlns:p14="http://schemas.microsoft.com/office/powerpoint/2010/main" val="1791969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F6A1F-F34A-4237-A353-CE4C54208449}"/>
              </a:ext>
            </a:extLst>
          </p:cNvPr>
          <p:cNvSpPr>
            <a:spLocks noGrp="1"/>
          </p:cNvSpPr>
          <p:nvPr>
            <p:ph type="title"/>
          </p:nvPr>
        </p:nvSpPr>
        <p:spPr/>
        <p:txBody>
          <a:bodyPr/>
          <a:lstStyle/>
          <a:p>
            <a:r>
              <a:rPr lang="en-US" dirty="0"/>
              <a:t>Beyond words: learning phrase structure and lexical-syntactic categories</a:t>
            </a:r>
          </a:p>
        </p:txBody>
      </p:sp>
      <p:sp>
        <p:nvSpPr>
          <p:cNvPr id="3" name="Content Placeholder 2">
            <a:extLst>
              <a:ext uri="{FF2B5EF4-FFF2-40B4-BE49-F238E27FC236}">
                <a16:creationId xmlns:a16="http://schemas.microsoft.com/office/drawing/2014/main" id="{29B18D98-2DE3-47CB-B512-075CBDA52AAD}"/>
              </a:ext>
            </a:extLst>
          </p:cNvPr>
          <p:cNvSpPr>
            <a:spLocks noGrp="1"/>
          </p:cNvSpPr>
          <p:nvPr>
            <p:ph idx="1"/>
          </p:nvPr>
        </p:nvSpPr>
        <p:spPr/>
        <p:txBody>
          <a:bodyPr>
            <a:normAutofit lnSpcReduction="10000"/>
          </a:bodyPr>
          <a:lstStyle/>
          <a:p>
            <a:r>
              <a:rPr lang="en-US" dirty="0"/>
              <a:t>In the first year, infants are sensitive to melodic contours of infant-directed utterances (approval vs. prohibition, for example)</a:t>
            </a:r>
          </a:p>
          <a:p>
            <a:pPr lvl="1"/>
            <a:r>
              <a:rPr lang="en-US" dirty="0"/>
              <a:t>These cues can be consistent across languages</a:t>
            </a:r>
          </a:p>
          <a:p>
            <a:r>
              <a:rPr lang="en-US" dirty="0"/>
              <a:t>6-month-olds found to discriminate between content words (‘cup’, ‘chair’) from grammatical words (‘the’, ‘you’) and prefer the former.</a:t>
            </a:r>
          </a:p>
          <a:p>
            <a:r>
              <a:rPr lang="en-US" dirty="0"/>
              <a:t>12-month-olds found to be sensitive to ‘grammatical’ versus ‘agrammatical’ sentences and similar transitional probabilities between words (as was shown with phonemes)</a:t>
            </a:r>
          </a:p>
          <a:p>
            <a:endParaRPr lang="en-US" dirty="0"/>
          </a:p>
        </p:txBody>
      </p:sp>
    </p:spTree>
    <p:extLst>
      <p:ext uri="{BB962C8B-B14F-4D97-AF65-F5344CB8AC3E}">
        <p14:creationId xmlns:p14="http://schemas.microsoft.com/office/powerpoint/2010/main" val="2829445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18632-BD93-4C8D-AF64-96DB2A239798}"/>
              </a:ext>
            </a:extLst>
          </p:cNvPr>
          <p:cNvSpPr>
            <a:spLocks noGrp="1"/>
          </p:cNvSpPr>
          <p:nvPr>
            <p:ph type="title"/>
          </p:nvPr>
        </p:nvSpPr>
        <p:spPr/>
        <p:txBody>
          <a:bodyPr/>
          <a:lstStyle/>
          <a:p>
            <a:r>
              <a:rPr lang="en-US" dirty="0"/>
              <a:t>Beyond words: learning phrase structure and lexical-syntactic categories</a:t>
            </a:r>
          </a:p>
        </p:txBody>
      </p:sp>
      <p:sp>
        <p:nvSpPr>
          <p:cNvPr id="3" name="Content Placeholder 2">
            <a:extLst>
              <a:ext uri="{FF2B5EF4-FFF2-40B4-BE49-F238E27FC236}">
                <a16:creationId xmlns:a16="http://schemas.microsoft.com/office/drawing/2014/main" id="{6F052853-F026-4D08-89AB-FA589CDD2DA2}"/>
              </a:ext>
            </a:extLst>
          </p:cNvPr>
          <p:cNvSpPr>
            <a:spLocks noGrp="1"/>
          </p:cNvSpPr>
          <p:nvPr>
            <p:ph idx="1"/>
          </p:nvPr>
        </p:nvSpPr>
        <p:spPr/>
        <p:txBody>
          <a:bodyPr/>
          <a:lstStyle/>
          <a:p>
            <a:r>
              <a:rPr lang="en-US" dirty="0"/>
              <a:t>Current understanding is that infants discriminate:</a:t>
            </a:r>
          </a:p>
          <a:p>
            <a:pPr lvl="1"/>
            <a:r>
              <a:rPr lang="en-US" dirty="0"/>
              <a:t>Familiar from less familiar orderings of syllables</a:t>
            </a:r>
          </a:p>
          <a:p>
            <a:pPr lvl="1"/>
            <a:r>
              <a:rPr lang="en-US" dirty="0"/>
              <a:t>Acoustic and prosodic (melodic) cues that correlate with phrase and clause boundaries</a:t>
            </a:r>
          </a:p>
          <a:p>
            <a:pPr lvl="1"/>
            <a:r>
              <a:rPr lang="en-US" dirty="0"/>
              <a:t>Phonological cues that differentiate broad syntactic categories (content vs. grammatical words).</a:t>
            </a:r>
          </a:p>
        </p:txBody>
      </p:sp>
    </p:spTree>
    <p:extLst>
      <p:ext uri="{BB962C8B-B14F-4D97-AF65-F5344CB8AC3E}">
        <p14:creationId xmlns:p14="http://schemas.microsoft.com/office/powerpoint/2010/main" val="935922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80F07-3E12-4D2D-BD8D-252AEDAE0464}"/>
              </a:ext>
            </a:extLst>
          </p:cNvPr>
          <p:cNvSpPr>
            <a:spLocks noGrp="1"/>
          </p:cNvSpPr>
          <p:nvPr>
            <p:ph type="title"/>
          </p:nvPr>
        </p:nvSpPr>
        <p:spPr/>
        <p:txBody>
          <a:bodyPr/>
          <a:lstStyle/>
          <a:p>
            <a:r>
              <a:rPr lang="en-US" dirty="0"/>
              <a:t>First uses: reasons to learn language</a:t>
            </a:r>
          </a:p>
        </p:txBody>
      </p:sp>
      <p:sp>
        <p:nvSpPr>
          <p:cNvPr id="3" name="Content Placeholder 2">
            <a:extLst>
              <a:ext uri="{FF2B5EF4-FFF2-40B4-BE49-F238E27FC236}">
                <a16:creationId xmlns:a16="http://schemas.microsoft.com/office/drawing/2014/main" id="{B03C822A-EE0A-4EC6-A8AB-090892B7A50A}"/>
              </a:ext>
            </a:extLst>
          </p:cNvPr>
          <p:cNvSpPr>
            <a:spLocks noGrp="1"/>
          </p:cNvSpPr>
          <p:nvPr>
            <p:ph idx="1"/>
          </p:nvPr>
        </p:nvSpPr>
        <p:spPr>
          <a:xfrm>
            <a:off x="1130270" y="1714500"/>
            <a:ext cx="9603275" cy="3751845"/>
          </a:xfrm>
        </p:spPr>
        <p:txBody>
          <a:bodyPr/>
          <a:lstStyle/>
          <a:p>
            <a:r>
              <a:rPr lang="en-US" dirty="0"/>
              <a:t>It should be noted that although language researchers describe infants as trying to solve this complicated mapping problem, the infant’s goal is to stay regulated, reduce uncertainty and maximize hedonic states. They must pick and choose what information to pay attention to in rich environments. Faces, voices and hands, tend to attract their attention.</a:t>
            </a:r>
          </a:p>
          <a:p>
            <a:r>
              <a:rPr lang="en-US" dirty="0"/>
              <a:t>Do we have the same problem in NARS’ language processing? What should we pay attention to and what should we ignore?</a:t>
            </a:r>
          </a:p>
        </p:txBody>
      </p:sp>
    </p:spTree>
    <p:extLst>
      <p:ext uri="{BB962C8B-B14F-4D97-AF65-F5344CB8AC3E}">
        <p14:creationId xmlns:p14="http://schemas.microsoft.com/office/powerpoint/2010/main" val="890105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012F5-9C32-4C96-AC59-3E54FABF6529}"/>
              </a:ext>
            </a:extLst>
          </p:cNvPr>
          <p:cNvSpPr>
            <a:spLocks noGrp="1"/>
          </p:cNvSpPr>
          <p:nvPr>
            <p:ph type="title"/>
          </p:nvPr>
        </p:nvSpPr>
        <p:spPr/>
        <p:txBody>
          <a:bodyPr/>
          <a:lstStyle/>
          <a:p>
            <a:r>
              <a:rPr lang="en-US" dirty="0"/>
              <a:t>The Second Year</a:t>
            </a:r>
          </a:p>
        </p:txBody>
      </p:sp>
      <p:sp>
        <p:nvSpPr>
          <p:cNvPr id="3" name="Content Placeholder 2">
            <a:extLst>
              <a:ext uri="{FF2B5EF4-FFF2-40B4-BE49-F238E27FC236}">
                <a16:creationId xmlns:a16="http://schemas.microsoft.com/office/drawing/2014/main" id="{54196924-C32D-48EF-9E74-A13DE0595F68}"/>
              </a:ext>
            </a:extLst>
          </p:cNvPr>
          <p:cNvSpPr>
            <a:spLocks noGrp="1"/>
          </p:cNvSpPr>
          <p:nvPr>
            <p:ph idx="1"/>
          </p:nvPr>
        </p:nvSpPr>
        <p:spPr>
          <a:xfrm>
            <a:off x="1130270" y="1778000"/>
            <a:ext cx="9603275" cy="3688345"/>
          </a:xfrm>
        </p:spPr>
        <p:txBody>
          <a:bodyPr/>
          <a:lstStyle/>
          <a:p>
            <a:r>
              <a:rPr lang="en-US" dirty="0"/>
              <a:t>Research shows that language advance in several critical ways:</a:t>
            </a:r>
          </a:p>
          <a:p>
            <a:pPr lvl="1"/>
            <a:r>
              <a:rPr lang="en-US" dirty="0"/>
              <a:t>Lexical knowledge – words and phrases</a:t>
            </a:r>
          </a:p>
          <a:p>
            <a:pPr lvl="1"/>
            <a:r>
              <a:rPr lang="en-US" dirty="0"/>
              <a:t>Pragmatics – context of the words and phrases</a:t>
            </a:r>
          </a:p>
          <a:p>
            <a:pPr lvl="1"/>
            <a:r>
              <a:rPr lang="en-US" dirty="0"/>
              <a:t>Syntax  - rules for putting them together</a:t>
            </a:r>
          </a:p>
        </p:txBody>
      </p:sp>
    </p:spTree>
    <p:extLst>
      <p:ext uri="{BB962C8B-B14F-4D97-AF65-F5344CB8AC3E}">
        <p14:creationId xmlns:p14="http://schemas.microsoft.com/office/powerpoint/2010/main" val="295888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012F5-9C32-4C96-AC59-3E54FABF6529}"/>
              </a:ext>
            </a:extLst>
          </p:cNvPr>
          <p:cNvSpPr>
            <a:spLocks noGrp="1"/>
          </p:cNvSpPr>
          <p:nvPr>
            <p:ph type="title"/>
          </p:nvPr>
        </p:nvSpPr>
        <p:spPr/>
        <p:txBody>
          <a:bodyPr>
            <a:normAutofit/>
          </a:bodyPr>
          <a:lstStyle/>
          <a:p>
            <a:r>
              <a:rPr lang="en-US" dirty="0"/>
              <a:t>New math: populating the lexicon</a:t>
            </a:r>
          </a:p>
        </p:txBody>
      </p:sp>
      <p:sp>
        <p:nvSpPr>
          <p:cNvPr id="3" name="Content Placeholder 2">
            <a:extLst>
              <a:ext uri="{FF2B5EF4-FFF2-40B4-BE49-F238E27FC236}">
                <a16:creationId xmlns:a16="http://schemas.microsoft.com/office/drawing/2014/main" id="{54196924-C32D-48EF-9E74-A13DE0595F68}"/>
              </a:ext>
            </a:extLst>
          </p:cNvPr>
          <p:cNvSpPr>
            <a:spLocks noGrp="1"/>
          </p:cNvSpPr>
          <p:nvPr>
            <p:ph idx="1"/>
          </p:nvPr>
        </p:nvSpPr>
        <p:spPr>
          <a:xfrm>
            <a:off x="1130270" y="1778000"/>
            <a:ext cx="9603275" cy="3688345"/>
          </a:xfrm>
        </p:spPr>
        <p:txBody>
          <a:bodyPr>
            <a:normAutofit/>
          </a:bodyPr>
          <a:lstStyle/>
          <a:p>
            <a:r>
              <a:rPr lang="en-US" dirty="0"/>
              <a:t>First words are typically generic object labels, proper names, action words and social routine words (contextual)</a:t>
            </a:r>
          </a:p>
          <a:p>
            <a:r>
              <a:rPr lang="en-US" dirty="0"/>
              <a:t>By 13-18 months, extend a novel word to a new object and can generalize generic words from first referents to abstract classes.</a:t>
            </a:r>
          </a:p>
          <a:p>
            <a:r>
              <a:rPr lang="en-US" dirty="0"/>
              <a:t>They can however overextend a words use (‘ball’ for any sphere) or underextend it (excluding penguins from ‘bird’).</a:t>
            </a:r>
          </a:p>
          <a:p>
            <a:r>
              <a:rPr lang="en-US" dirty="0"/>
              <a:t>They then use input that will modify the boundaries of the use of these words</a:t>
            </a:r>
          </a:p>
          <a:p>
            <a:endParaRPr lang="en-US" dirty="0"/>
          </a:p>
        </p:txBody>
      </p:sp>
    </p:spTree>
    <p:extLst>
      <p:ext uri="{BB962C8B-B14F-4D97-AF65-F5344CB8AC3E}">
        <p14:creationId xmlns:p14="http://schemas.microsoft.com/office/powerpoint/2010/main" val="2344265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012F5-9C32-4C96-AC59-3E54FABF6529}"/>
              </a:ext>
            </a:extLst>
          </p:cNvPr>
          <p:cNvSpPr>
            <a:spLocks noGrp="1"/>
          </p:cNvSpPr>
          <p:nvPr>
            <p:ph type="title"/>
          </p:nvPr>
        </p:nvSpPr>
        <p:spPr/>
        <p:txBody>
          <a:bodyPr>
            <a:normAutofit/>
          </a:bodyPr>
          <a:lstStyle/>
          <a:p>
            <a:r>
              <a:rPr lang="en-US" dirty="0"/>
              <a:t>New math: populating the lexicon</a:t>
            </a:r>
          </a:p>
        </p:txBody>
      </p:sp>
      <p:sp>
        <p:nvSpPr>
          <p:cNvPr id="3" name="Content Placeholder 2">
            <a:extLst>
              <a:ext uri="{FF2B5EF4-FFF2-40B4-BE49-F238E27FC236}">
                <a16:creationId xmlns:a16="http://schemas.microsoft.com/office/drawing/2014/main" id="{54196924-C32D-48EF-9E74-A13DE0595F68}"/>
              </a:ext>
            </a:extLst>
          </p:cNvPr>
          <p:cNvSpPr>
            <a:spLocks noGrp="1"/>
          </p:cNvSpPr>
          <p:nvPr>
            <p:ph idx="1"/>
          </p:nvPr>
        </p:nvSpPr>
        <p:spPr>
          <a:xfrm>
            <a:off x="1130270" y="1778000"/>
            <a:ext cx="9603275" cy="3688345"/>
          </a:xfrm>
        </p:spPr>
        <p:txBody>
          <a:bodyPr>
            <a:normAutofit fontScale="92500" lnSpcReduction="10000"/>
          </a:bodyPr>
          <a:lstStyle/>
          <a:p>
            <a:r>
              <a:rPr lang="en-US" dirty="0"/>
              <a:t>How does the child’s mind work in learning new words? What mechanism do they use to accelerate in word learning?</a:t>
            </a:r>
          </a:p>
          <a:p>
            <a:r>
              <a:rPr lang="en-US" dirty="0"/>
              <a:t>One hypothesized explanation: as neural representation patterns evoked by particular words become more stable and better defined, this stability can make it easier to learn new word-referent associations.</a:t>
            </a:r>
          </a:p>
          <a:p>
            <a:r>
              <a:rPr lang="en-US" dirty="0"/>
              <a:t>They can use certain words types to guide inferences about new word meanings (ex. Shapes and materials).</a:t>
            </a:r>
          </a:p>
          <a:p>
            <a:r>
              <a:rPr lang="en-US" dirty="0"/>
              <a:t>NARS application: what input is needed and how (mechanism) do we adjust the boundaries of words that are already known? How do we use prior knowledge to affect acquisition of new knowledge?</a:t>
            </a:r>
          </a:p>
          <a:p>
            <a:endParaRPr lang="en-US" dirty="0"/>
          </a:p>
        </p:txBody>
      </p:sp>
    </p:spTree>
    <p:extLst>
      <p:ext uri="{BB962C8B-B14F-4D97-AF65-F5344CB8AC3E}">
        <p14:creationId xmlns:p14="http://schemas.microsoft.com/office/powerpoint/2010/main" val="3048806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57503-7128-448C-B43F-B9FC528966F6}"/>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8DEB6156-7F6B-4433-A8CF-3A5C1BAEE5BC}"/>
              </a:ext>
            </a:extLst>
          </p:cNvPr>
          <p:cNvSpPr>
            <a:spLocks noGrp="1"/>
          </p:cNvSpPr>
          <p:nvPr>
            <p:ph idx="1"/>
          </p:nvPr>
        </p:nvSpPr>
        <p:spPr>
          <a:xfrm>
            <a:off x="1130270" y="1828800"/>
            <a:ext cx="9603275" cy="3637545"/>
          </a:xfrm>
        </p:spPr>
        <p:txBody>
          <a:bodyPr/>
          <a:lstStyle/>
          <a:p>
            <a:r>
              <a:rPr lang="en-US" dirty="0"/>
              <a:t>What is language? What makes is a unique learning Problem</a:t>
            </a:r>
          </a:p>
          <a:p>
            <a:r>
              <a:rPr lang="en-US" dirty="0"/>
              <a:t>Why is language hard to learn?</a:t>
            </a:r>
          </a:p>
          <a:p>
            <a:r>
              <a:rPr lang="en-US" dirty="0"/>
              <a:t>Nature versus nurture:</a:t>
            </a:r>
          </a:p>
          <a:p>
            <a:pPr lvl="1"/>
            <a:r>
              <a:rPr lang="en-US" dirty="0"/>
              <a:t>The context of language-learning ‘in the wild’</a:t>
            </a:r>
          </a:p>
          <a:p>
            <a:pPr lvl="1"/>
            <a:r>
              <a:rPr lang="en-US" dirty="0"/>
              <a:t>How to think about genetic factors in language learning</a:t>
            </a:r>
          </a:p>
          <a:p>
            <a:r>
              <a:rPr lang="en-US" dirty="0"/>
              <a:t>Are there critical periods for learning?</a:t>
            </a:r>
          </a:p>
        </p:txBody>
      </p:sp>
    </p:spTree>
    <p:extLst>
      <p:ext uri="{BB962C8B-B14F-4D97-AF65-F5344CB8AC3E}">
        <p14:creationId xmlns:p14="http://schemas.microsoft.com/office/powerpoint/2010/main" val="3279708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012F5-9C32-4C96-AC59-3E54FABF6529}"/>
              </a:ext>
            </a:extLst>
          </p:cNvPr>
          <p:cNvSpPr>
            <a:spLocks noGrp="1"/>
          </p:cNvSpPr>
          <p:nvPr>
            <p:ph type="title"/>
          </p:nvPr>
        </p:nvSpPr>
        <p:spPr/>
        <p:txBody>
          <a:bodyPr>
            <a:normAutofit fontScale="90000"/>
          </a:bodyPr>
          <a:lstStyle/>
          <a:p>
            <a:r>
              <a:rPr lang="en-US" dirty="0"/>
              <a:t>Pragmatics: Inferring the meaning behind the words</a:t>
            </a:r>
            <a:br>
              <a:rPr lang="en-US" dirty="0"/>
            </a:br>
            <a:endParaRPr lang="en-US" dirty="0"/>
          </a:p>
        </p:txBody>
      </p:sp>
      <p:sp>
        <p:nvSpPr>
          <p:cNvPr id="3" name="Content Placeholder 2">
            <a:extLst>
              <a:ext uri="{FF2B5EF4-FFF2-40B4-BE49-F238E27FC236}">
                <a16:creationId xmlns:a16="http://schemas.microsoft.com/office/drawing/2014/main" id="{54196924-C32D-48EF-9E74-A13DE0595F68}"/>
              </a:ext>
            </a:extLst>
          </p:cNvPr>
          <p:cNvSpPr>
            <a:spLocks noGrp="1"/>
          </p:cNvSpPr>
          <p:nvPr>
            <p:ph idx="1"/>
          </p:nvPr>
        </p:nvSpPr>
        <p:spPr>
          <a:xfrm>
            <a:off x="1130270" y="1778000"/>
            <a:ext cx="9603275" cy="3688345"/>
          </a:xfrm>
        </p:spPr>
        <p:txBody>
          <a:bodyPr/>
          <a:lstStyle/>
          <a:p>
            <a:r>
              <a:rPr lang="en-US" dirty="0"/>
              <a:t>Toddlers can use nonlinguistic social cues to reduce uncertainty of a speaker’s referential meaning</a:t>
            </a:r>
          </a:p>
          <a:p>
            <a:pPr lvl="1"/>
            <a:r>
              <a:rPr lang="en-US" dirty="0"/>
              <a:t>“</a:t>
            </a:r>
            <a:r>
              <a:rPr lang="en-US" dirty="0" err="1"/>
              <a:t>gazzer</a:t>
            </a:r>
            <a:r>
              <a:rPr lang="en-US" dirty="0"/>
              <a:t>” study</a:t>
            </a:r>
          </a:p>
          <a:p>
            <a:r>
              <a:rPr lang="en-US" dirty="0"/>
              <a:t>Implication for NARS? Infer meaning from any possible context (even other streams)</a:t>
            </a:r>
          </a:p>
          <a:p>
            <a:pPr lvl="1"/>
            <a:r>
              <a:rPr lang="en-US" dirty="0"/>
              <a:t>Ex: From presentation last week, inferring the meaning of “he” in a question by referring to a previous question or statement.</a:t>
            </a:r>
          </a:p>
        </p:txBody>
      </p:sp>
    </p:spTree>
    <p:extLst>
      <p:ext uri="{BB962C8B-B14F-4D97-AF65-F5344CB8AC3E}">
        <p14:creationId xmlns:p14="http://schemas.microsoft.com/office/powerpoint/2010/main" val="1704557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012F5-9C32-4C96-AC59-3E54FABF6529}"/>
              </a:ext>
            </a:extLst>
          </p:cNvPr>
          <p:cNvSpPr>
            <a:spLocks noGrp="1"/>
          </p:cNvSpPr>
          <p:nvPr>
            <p:ph type="title"/>
          </p:nvPr>
        </p:nvSpPr>
        <p:spPr/>
        <p:txBody>
          <a:bodyPr>
            <a:normAutofit/>
          </a:bodyPr>
          <a:lstStyle/>
          <a:p>
            <a:r>
              <a:rPr lang="en-US" dirty="0"/>
              <a:t>Combinatorial explosion: putting words together</a:t>
            </a:r>
          </a:p>
        </p:txBody>
      </p:sp>
      <p:sp>
        <p:nvSpPr>
          <p:cNvPr id="3" name="Content Placeholder 2">
            <a:extLst>
              <a:ext uri="{FF2B5EF4-FFF2-40B4-BE49-F238E27FC236}">
                <a16:creationId xmlns:a16="http://schemas.microsoft.com/office/drawing/2014/main" id="{54196924-C32D-48EF-9E74-A13DE0595F68}"/>
              </a:ext>
            </a:extLst>
          </p:cNvPr>
          <p:cNvSpPr>
            <a:spLocks noGrp="1"/>
          </p:cNvSpPr>
          <p:nvPr>
            <p:ph idx="1"/>
          </p:nvPr>
        </p:nvSpPr>
        <p:spPr>
          <a:xfrm>
            <a:off x="1130270" y="2002559"/>
            <a:ext cx="9603275" cy="3688345"/>
          </a:xfrm>
        </p:spPr>
        <p:txBody>
          <a:bodyPr>
            <a:normAutofit/>
          </a:bodyPr>
          <a:lstStyle/>
          <a:p>
            <a:r>
              <a:rPr lang="en-US" dirty="0"/>
              <a:t>Early combinations express relations:</a:t>
            </a:r>
          </a:p>
          <a:p>
            <a:pPr lvl="1"/>
            <a:r>
              <a:rPr lang="en-US" dirty="0"/>
              <a:t>Action – ‘Kathryn jumps’</a:t>
            </a:r>
          </a:p>
          <a:p>
            <a:pPr lvl="1"/>
            <a:r>
              <a:rPr lang="en-US" dirty="0"/>
              <a:t>Locative action – ‘Tape on there’</a:t>
            </a:r>
          </a:p>
          <a:p>
            <a:pPr lvl="1"/>
            <a:r>
              <a:rPr lang="en-US" dirty="0"/>
              <a:t>Locative state – ‘I sitting’</a:t>
            </a:r>
          </a:p>
          <a:p>
            <a:pPr lvl="1"/>
            <a:r>
              <a:rPr lang="en-US" dirty="0"/>
              <a:t>Static state – ‘Caroline sick’</a:t>
            </a:r>
          </a:p>
          <a:p>
            <a:pPr lvl="1"/>
            <a:r>
              <a:rPr lang="en-US" dirty="0"/>
              <a:t>Recurrence – ‘more milk’</a:t>
            </a:r>
          </a:p>
          <a:p>
            <a:pPr lvl="1"/>
            <a:r>
              <a:rPr lang="en-US" dirty="0"/>
              <a:t>Possession  - ‘Mommy sock’</a:t>
            </a:r>
          </a:p>
          <a:p>
            <a:pPr lvl="1"/>
            <a:r>
              <a:rPr lang="en-US" dirty="0"/>
              <a:t>And others...</a:t>
            </a:r>
          </a:p>
        </p:txBody>
      </p:sp>
    </p:spTree>
    <p:extLst>
      <p:ext uri="{BB962C8B-B14F-4D97-AF65-F5344CB8AC3E}">
        <p14:creationId xmlns:p14="http://schemas.microsoft.com/office/powerpoint/2010/main" val="41216594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012F5-9C32-4C96-AC59-3E54FABF6529}"/>
              </a:ext>
            </a:extLst>
          </p:cNvPr>
          <p:cNvSpPr>
            <a:spLocks noGrp="1"/>
          </p:cNvSpPr>
          <p:nvPr>
            <p:ph type="title"/>
          </p:nvPr>
        </p:nvSpPr>
        <p:spPr/>
        <p:txBody>
          <a:bodyPr>
            <a:normAutofit/>
          </a:bodyPr>
          <a:lstStyle/>
          <a:p>
            <a:r>
              <a:rPr lang="en-US" dirty="0"/>
              <a:t>Combinatorial explosion: putting words together</a:t>
            </a:r>
          </a:p>
        </p:txBody>
      </p:sp>
      <p:sp>
        <p:nvSpPr>
          <p:cNvPr id="3" name="Content Placeholder 2">
            <a:extLst>
              <a:ext uri="{FF2B5EF4-FFF2-40B4-BE49-F238E27FC236}">
                <a16:creationId xmlns:a16="http://schemas.microsoft.com/office/drawing/2014/main" id="{54196924-C32D-48EF-9E74-A13DE0595F68}"/>
              </a:ext>
            </a:extLst>
          </p:cNvPr>
          <p:cNvSpPr>
            <a:spLocks noGrp="1"/>
          </p:cNvSpPr>
          <p:nvPr>
            <p:ph idx="1"/>
          </p:nvPr>
        </p:nvSpPr>
        <p:spPr>
          <a:xfrm>
            <a:off x="1130270" y="2002559"/>
            <a:ext cx="9603275" cy="3688345"/>
          </a:xfrm>
        </p:spPr>
        <p:txBody>
          <a:bodyPr>
            <a:normAutofit fontScale="92500"/>
          </a:bodyPr>
          <a:lstStyle/>
          <a:p>
            <a:r>
              <a:rPr lang="en-US" dirty="0"/>
              <a:t>Transformations vs. rules-with exceptions</a:t>
            </a:r>
          </a:p>
          <a:p>
            <a:pPr lvl="1"/>
            <a:r>
              <a:rPr lang="en-US" dirty="0"/>
              <a:t>Ex: English past tense – ‘make’/’made’, ‘come’/’came’, ‘go’/’went’, ‘cut’/’cut’</a:t>
            </a:r>
          </a:p>
          <a:p>
            <a:r>
              <a:rPr lang="en-US" dirty="0"/>
              <a:t>Toddlers will sometimes overregularize, producing form like ‘</a:t>
            </a:r>
            <a:r>
              <a:rPr lang="en-US" dirty="0" err="1"/>
              <a:t>goed</a:t>
            </a:r>
            <a:r>
              <a:rPr lang="en-US" dirty="0"/>
              <a:t>’, ‘</a:t>
            </a:r>
            <a:r>
              <a:rPr lang="en-US" dirty="0" err="1"/>
              <a:t>runned</a:t>
            </a:r>
            <a:r>
              <a:rPr lang="en-US" dirty="0"/>
              <a:t>’ or ‘</a:t>
            </a:r>
            <a:r>
              <a:rPr lang="en-US" dirty="0" err="1"/>
              <a:t>breaked</a:t>
            </a:r>
            <a:r>
              <a:rPr lang="en-US" dirty="0"/>
              <a:t>’ instead of ‘went’, ‘ran’ or ‘broke’.</a:t>
            </a:r>
          </a:p>
          <a:p>
            <a:r>
              <a:rPr lang="en-US" dirty="0"/>
              <a:t>Marcus et al. argued that exceptions must become strong enough as memory traces to be retrieved before the rule is applied.</a:t>
            </a:r>
          </a:p>
          <a:p>
            <a:r>
              <a:rPr lang="en-US" dirty="0"/>
              <a:t>2-year-olds are starting to learn the syntactic properties of different words and phrases, but their specific knowledge is variable, ephemeral, and unorganized by abstract distinctions.</a:t>
            </a:r>
          </a:p>
          <a:p>
            <a:endParaRPr lang="en-US" dirty="0"/>
          </a:p>
        </p:txBody>
      </p:sp>
    </p:spTree>
    <p:extLst>
      <p:ext uri="{BB962C8B-B14F-4D97-AF65-F5344CB8AC3E}">
        <p14:creationId xmlns:p14="http://schemas.microsoft.com/office/powerpoint/2010/main" val="18108131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012F5-9C32-4C96-AC59-3E54FABF6529}"/>
              </a:ext>
            </a:extLst>
          </p:cNvPr>
          <p:cNvSpPr>
            <a:spLocks noGrp="1"/>
          </p:cNvSpPr>
          <p:nvPr>
            <p:ph type="title"/>
          </p:nvPr>
        </p:nvSpPr>
        <p:spPr/>
        <p:txBody>
          <a:bodyPr/>
          <a:lstStyle/>
          <a:p>
            <a:r>
              <a:rPr lang="en-US" dirty="0"/>
              <a:t>The Third and Fourth Years</a:t>
            </a:r>
          </a:p>
        </p:txBody>
      </p:sp>
      <p:sp>
        <p:nvSpPr>
          <p:cNvPr id="3" name="Content Placeholder 2">
            <a:extLst>
              <a:ext uri="{FF2B5EF4-FFF2-40B4-BE49-F238E27FC236}">
                <a16:creationId xmlns:a16="http://schemas.microsoft.com/office/drawing/2014/main" id="{54196924-C32D-48EF-9E74-A13DE0595F68}"/>
              </a:ext>
            </a:extLst>
          </p:cNvPr>
          <p:cNvSpPr>
            <a:spLocks noGrp="1"/>
          </p:cNvSpPr>
          <p:nvPr>
            <p:ph idx="1"/>
          </p:nvPr>
        </p:nvSpPr>
        <p:spPr>
          <a:xfrm>
            <a:off x="1130270" y="1841500"/>
            <a:ext cx="9603275" cy="3624845"/>
          </a:xfrm>
        </p:spPr>
        <p:txBody>
          <a:bodyPr/>
          <a:lstStyle/>
          <a:p>
            <a:r>
              <a:rPr lang="en-US" dirty="0"/>
              <a:t>Acquiring semantic relations </a:t>
            </a:r>
          </a:p>
          <a:p>
            <a:r>
              <a:rPr lang="en-US" dirty="0"/>
              <a:t>New uses of language</a:t>
            </a:r>
          </a:p>
        </p:txBody>
      </p:sp>
    </p:spTree>
    <p:extLst>
      <p:ext uri="{BB962C8B-B14F-4D97-AF65-F5344CB8AC3E}">
        <p14:creationId xmlns:p14="http://schemas.microsoft.com/office/powerpoint/2010/main" val="517553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5BCA5-CB67-419A-8D3F-82661BDF1BA8}"/>
              </a:ext>
            </a:extLst>
          </p:cNvPr>
          <p:cNvSpPr>
            <a:spLocks noGrp="1"/>
          </p:cNvSpPr>
          <p:nvPr>
            <p:ph type="title"/>
          </p:nvPr>
        </p:nvSpPr>
        <p:spPr/>
        <p:txBody>
          <a:bodyPr/>
          <a:lstStyle/>
          <a:p>
            <a:r>
              <a:rPr lang="en-US" dirty="0"/>
              <a:t>Acquiring Semantic Relations</a:t>
            </a:r>
          </a:p>
        </p:txBody>
      </p:sp>
      <p:sp>
        <p:nvSpPr>
          <p:cNvPr id="3" name="Content Placeholder 2">
            <a:extLst>
              <a:ext uri="{FF2B5EF4-FFF2-40B4-BE49-F238E27FC236}">
                <a16:creationId xmlns:a16="http://schemas.microsoft.com/office/drawing/2014/main" id="{C2656E75-4BEF-47C7-81CF-D2705DD82EDA}"/>
              </a:ext>
            </a:extLst>
          </p:cNvPr>
          <p:cNvSpPr>
            <a:spLocks noGrp="1"/>
          </p:cNvSpPr>
          <p:nvPr>
            <p:ph idx="1"/>
          </p:nvPr>
        </p:nvSpPr>
        <p:spPr>
          <a:xfrm>
            <a:off x="1130270" y="1654629"/>
            <a:ext cx="9603275" cy="3811716"/>
          </a:xfrm>
        </p:spPr>
        <p:txBody>
          <a:bodyPr/>
          <a:lstStyle/>
          <a:p>
            <a:r>
              <a:rPr lang="en-US" dirty="0"/>
              <a:t>As the vocabulary grows beyond a certain size, semantic relations become important:</a:t>
            </a:r>
          </a:p>
          <a:p>
            <a:pPr lvl="1"/>
            <a:r>
              <a:rPr lang="en-US" dirty="0"/>
              <a:t>Inclusion, overlap and exclusion</a:t>
            </a:r>
          </a:p>
          <a:p>
            <a:pPr lvl="1"/>
            <a:r>
              <a:rPr lang="en-US" dirty="0"/>
              <a:t>Ex: are all pets animals?</a:t>
            </a:r>
          </a:p>
          <a:p>
            <a:r>
              <a:rPr lang="en-US" dirty="0"/>
              <a:t>As early as children know enough words to begin filling in semantic frameworks, they can constrain inferences and naming decisions</a:t>
            </a:r>
          </a:p>
          <a:p>
            <a:pPr lvl="1"/>
            <a:r>
              <a:rPr lang="en-US" dirty="0"/>
              <a:t>Ex: “not the red one, the chromium one”. They assume ‘chromium’ is a color</a:t>
            </a:r>
          </a:p>
          <a:p>
            <a:endParaRPr lang="en-US" dirty="0"/>
          </a:p>
        </p:txBody>
      </p:sp>
    </p:spTree>
    <p:extLst>
      <p:ext uri="{BB962C8B-B14F-4D97-AF65-F5344CB8AC3E}">
        <p14:creationId xmlns:p14="http://schemas.microsoft.com/office/powerpoint/2010/main" val="41817665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5BCA5-CB67-419A-8D3F-82661BDF1BA8}"/>
              </a:ext>
            </a:extLst>
          </p:cNvPr>
          <p:cNvSpPr>
            <a:spLocks noGrp="1"/>
          </p:cNvSpPr>
          <p:nvPr>
            <p:ph type="title"/>
          </p:nvPr>
        </p:nvSpPr>
        <p:spPr/>
        <p:txBody>
          <a:bodyPr/>
          <a:lstStyle/>
          <a:p>
            <a:r>
              <a:rPr lang="en-US" dirty="0"/>
              <a:t>Acquiring Semantic Relations</a:t>
            </a:r>
          </a:p>
        </p:txBody>
      </p:sp>
      <p:sp>
        <p:nvSpPr>
          <p:cNvPr id="3" name="Content Placeholder 2">
            <a:extLst>
              <a:ext uri="{FF2B5EF4-FFF2-40B4-BE49-F238E27FC236}">
                <a16:creationId xmlns:a16="http://schemas.microsoft.com/office/drawing/2014/main" id="{C2656E75-4BEF-47C7-81CF-D2705DD82EDA}"/>
              </a:ext>
            </a:extLst>
          </p:cNvPr>
          <p:cNvSpPr>
            <a:spLocks noGrp="1"/>
          </p:cNvSpPr>
          <p:nvPr>
            <p:ph idx="1"/>
          </p:nvPr>
        </p:nvSpPr>
        <p:spPr>
          <a:xfrm>
            <a:off x="1130270" y="1654629"/>
            <a:ext cx="9603275" cy="3811716"/>
          </a:xfrm>
        </p:spPr>
        <p:txBody>
          <a:bodyPr/>
          <a:lstStyle/>
          <a:p>
            <a:r>
              <a:rPr lang="en-US" dirty="0"/>
              <a:t>Toddler’s ways of learning appropriate semantic relations:</a:t>
            </a:r>
          </a:p>
          <a:p>
            <a:pPr lvl="1"/>
            <a:r>
              <a:rPr lang="en-US" dirty="0"/>
              <a:t>Speakers couch words in meaningful information (such as statements of contrast) </a:t>
            </a:r>
          </a:p>
          <a:p>
            <a:pPr lvl="1"/>
            <a:r>
              <a:rPr lang="en-US" dirty="0"/>
              <a:t>Syntactic context</a:t>
            </a:r>
          </a:p>
          <a:p>
            <a:pPr lvl="1"/>
            <a:r>
              <a:rPr lang="en-US" dirty="0"/>
              <a:t>Analogize from familiar semantic relations – “A pug is a dog”</a:t>
            </a:r>
          </a:p>
        </p:txBody>
      </p:sp>
    </p:spTree>
    <p:extLst>
      <p:ext uri="{BB962C8B-B14F-4D97-AF65-F5344CB8AC3E}">
        <p14:creationId xmlns:p14="http://schemas.microsoft.com/office/powerpoint/2010/main" val="1359727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27A09-29ED-4334-AA21-01F89958D61F}"/>
              </a:ext>
            </a:extLst>
          </p:cNvPr>
          <p:cNvSpPr>
            <a:spLocks noGrp="1"/>
          </p:cNvSpPr>
          <p:nvPr>
            <p:ph type="title"/>
          </p:nvPr>
        </p:nvSpPr>
        <p:spPr/>
        <p:txBody>
          <a:bodyPr/>
          <a:lstStyle/>
          <a:p>
            <a:r>
              <a:rPr lang="en-US" dirty="0"/>
              <a:t>New uses of language</a:t>
            </a:r>
            <a:br>
              <a:rPr lang="en-US" dirty="0"/>
            </a:br>
            <a:endParaRPr lang="en-US" dirty="0"/>
          </a:p>
        </p:txBody>
      </p:sp>
      <p:sp>
        <p:nvSpPr>
          <p:cNvPr id="3" name="Content Placeholder 2">
            <a:extLst>
              <a:ext uri="{FF2B5EF4-FFF2-40B4-BE49-F238E27FC236}">
                <a16:creationId xmlns:a16="http://schemas.microsoft.com/office/drawing/2014/main" id="{4B7FD410-1FBD-4C09-A165-A6D07430FF8B}"/>
              </a:ext>
            </a:extLst>
          </p:cNvPr>
          <p:cNvSpPr>
            <a:spLocks noGrp="1"/>
          </p:cNvSpPr>
          <p:nvPr>
            <p:ph idx="1"/>
          </p:nvPr>
        </p:nvSpPr>
        <p:spPr>
          <a:xfrm>
            <a:off x="1130270" y="1625600"/>
            <a:ext cx="9603275" cy="3840745"/>
          </a:xfrm>
        </p:spPr>
        <p:txBody>
          <a:bodyPr/>
          <a:lstStyle/>
          <a:p>
            <a:r>
              <a:rPr lang="en-US" dirty="0"/>
              <a:t>Preschool children’s language skills develop in service of social knowledge and interaction</a:t>
            </a:r>
          </a:p>
          <a:p>
            <a:pPr lvl="1"/>
            <a:r>
              <a:rPr lang="en-US" dirty="0"/>
              <a:t>Different purposes (narrative, conversation or teasing)</a:t>
            </a:r>
          </a:p>
          <a:p>
            <a:pPr lvl="1"/>
            <a:r>
              <a:rPr lang="en-US" dirty="0"/>
              <a:t>Different contexts (home, school, mealtime)</a:t>
            </a:r>
          </a:p>
          <a:p>
            <a:pPr lvl="1"/>
            <a:r>
              <a:rPr lang="en-US" dirty="0"/>
              <a:t>Different interlocutors (peers, siblings, parents)</a:t>
            </a:r>
          </a:p>
          <a:p>
            <a:r>
              <a:rPr lang="en-US" dirty="0"/>
              <a:t>Navigating these different contexts requires very flexible linguistic skills, and being immersed in these different situations bring  great advances in ability to use language</a:t>
            </a:r>
          </a:p>
          <a:p>
            <a:r>
              <a:rPr lang="en-US" dirty="0"/>
              <a:t>Application to NARS? Experience is the best teacher</a:t>
            </a:r>
          </a:p>
        </p:txBody>
      </p:sp>
    </p:spTree>
    <p:extLst>
      <p:ext uri="{BB962C8B-B14F-4D97-AF65-F5344CB8AC3E}">
        <p14:creationId xmlns:p14="http://schemas.microsoft.com/office/powerpoint/2010/main" val="2229849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7637A-3719-4A29-9F7E-734D9F70D92D}"/>
              </a:ext>
            </a:extLst>
          </p:cNvPr>
          <p:cNvSpPr>
            <a:spLocks noGrp="1"/>
          </p:cNvSpPr>
          <p:nvPr>
            <p:ph type="title"/>
          </p:nvPr>
        </p:nvSpPr>
        <p:spPr/>
        <p:txBody>
          <a:bodyPr/>
          <a:lstStyle/>
          <a:p>
            <a:r>
              <a:rPr lang="en-US" dirty="0"/>
              <a:t>Later Childhood</a:t>
            </a:r>
          </a:p>
        </p:txBody>
      </p:sp>
      <p:sp>
        <p:nvSpPr>
          <p:cNvPr id="3" name="Content Placeholder 2">
            <a:extLst>
              <a:ext uri="{FF2B5EF4-FFF2-40B4-BE49-F238E27FC236}">
                <a16:creationId xmlns:a16="http://schemas.microsoft.com/office/drawing/2014/main" id="{2F300E03-4D8F-4765-9398-9C0B499DE25F}"/>
              </a:ext>
            </a:extLst>
          </p:cNvPr>
          <p:cNvSpPr>
            <a:spLocks noGrp="1"/>
          </p:cNvSpPr>
          <p:nvPr>
            <p:ph idx="1"/>
          </p:nvPr>
        </p:nvSpPr>
        <p:spPr>
          <a:xfrm>
            <a:off x="1130270" y="1727200"/>
            <a:ext cx="9603275" cy="3739145"/>
          </a:xfrm>
        </p:spPr>
        <p:txBody>
          <a:bodyPr>
            <a:normAutofit/>
          </a:bodyPr>
          <a:lstStyle/>
          <a:p>
            <a:r>
              <a:rPr lang="en-US" dirty="0"/>
              <a:t>By age 4-5, children show basic fluency and mastery of basic morphological and syntactic structures.</a:t>
            </a:r>
          </a:p>
          <a:p>
            <a:r>
              <a:rPr lang="en-US" dirty="0"/>
              <a:t>What remains? The ability to apply basic linguistic knowledge in:</a:t>
            </a:r>
          </a:p>
          <a:p>
            <a:pPr lvl="1"/>
            <a:r>
              <a:rPr lang="en-US" dirty="0"/>
              <a:t>contexts that are more challenging or complex</a:t>
            </a:r>
          </a:p>
          <a:p>
            <a:pPr lvl="1"/>
            <a:r>
              <a:rPr lang="en-US" dirty="0"/>
              <a:t>require integration of linguistic and paralinguistic information</a:t>
            </a:r>
          </a:p>
        </p:txBody>
      </p:sp>
    </p:spTree>
    <p:extLst>
      <p:ext uri="{BB962C8B-B14F-4D97-AF65-F5344CB8AC3E}">
        <p14:creationId xmlns:p14="http://schemas.microsoft.com/office/powerpoint/2010/main" val="2249744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6E9EE-0F4E-4440-95D8-CA3B520F0CAB}"/>
              </a:ext>
            </a:extLst>
          </p:cNvPr>
          <p:cNvSpPr>
            <a:spLocks noGrp="1"/>
          </p:cNvSpPr>
          <p:nvPr>
            <p:ph type="title"/>
          </p:nvPr>
        </p:nvSpPr>
        <p:spPr/>
        <p:txBody>
          <a:bodyPr/>
          <a:lstStyle/>
          <a:p>
            <a:r>
              <a:rPr lang="en-US" dirty="0"/>
              <a:t>Learning the nuances</a:t>
            </a:r>
          </a:p>
        </p:txBody>
      </p:sp>
      <p:sp>
        <p:nvSpPr>
          <p:cNvPr id="3" name="Content Placeholder 2">
            <a:extLst>
              <a:ext uri="{FF2B5EF4-FFF2-40B4-BE49-F238E27FC236}">
                <a16:creationId xmlns:a16="http://schemas.microsoft.com/office/drawing/2014/main" id="{1145A3AF-ACE0-4F0C-B2B6-9BE4EFA75E1D}"/>
              </a:ext>
            </a:extLst>
          </p:cNvPr>
          <p:cNvSpPr>
            <a:spLocks noGrp="1"/>
          </p:cNvSpPr>
          <p:nvPr>
            <p:ph idx="1"/>
          </p:nvPr>
        </p:nvSpPr>
        <p:spPr>
          <a:xfrm>
            <a:off x="1130270" y="1596571"/>
            <a:ext cx="9603275" cy="3869774"/>
          </a:xfrm>
        </p:spPr>
        <p:txBody>
          <a:bodyPr/>
          <a:lstStyle/>
          <a:p>
            <a:r>
              <a:rPr lang="en-US" dirty="0"/>
              <a:t>Continue to learn relational semantics, such as inclusion statements</a:t>
            </a:r>
          </a:p>
          <a:p>
            <a:pPr lvl="1"/>
            <a:r>
              <a:rPr lang="en-US" dirty="0"/>
              <a:t>“A pug is a dog” can infer that “A pug is an animal”</a:t>
            </a:r>
          </a:p>
          <a:p>
            <a:pPr lvl="1"/>
            <a:r>
              <a:rPr lang="en-US" dirty="0"/>
              <a:t>“A pug is an animal” does not infer that “A pug is a dog”</a:t>
            </a:r>
          </a:p>
          <a:p>
            <a:r>
              <a:rPr lang="en-US" dirty="0"/>
              <a:t>Complex online syntactic judgements</a:t>
            </a:r>
          </a:p>
          <a:p>
            <a:pPr lvl="1"/>
            <a:r>
              <a:rPr lang="en-US" dirty="0"/>
              <a:t>“Mrs. Brown working at the library called home to say she would be late”</a:t>
            </a:r>
          </a:p>
          <a:p>
            <a:pPr lvl="1"/>
            <a:r>
              <a:rPr lang="en-US" dirty="0"/>
              <a:t>“Put the frog on the napkin in the bowl”</a:t>
            </a:r>
          </a:p>
          <a:p>
            <a:pPr lvl="1"/>
            <a:r>
              <a:rPr lang="en-US" dirty="0"/>
              <a:t>Adults can withhold judgement until the end of the sentence</a:t>
            </a:r>
          </a:p>
          <a:p>
            <a:pPr lvl="1"/>
            <a:r>
              <a:rPr lang="en-US" dirty="0"/>
              <a:t>Children try to resolve syntactic ambiguities before parsing is complete</a:t>
            </a:r>
          </a:p>
        </p:txBody>
      </p:sp>
    </p:spTree>
    <p:extLst>
      <p:ext uri="{BB962C8B-B14F-4D97-AF65-F5344CB8AC3E}">
        <p14:creationId xmlns:p14="http://schemas.microsoft.com/office/powerpoint/2010/main" val="22127773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34602-97B9-4F71-94DC-648A8AC73895}"/>
              </a:ext>
            </a:extLst>
          </p:cNvPr>
          <p:cNvSpPr>
            <a:spLocks noGrp="1"/>
          </p:cNvSpPr>
          <p:nvPr>
            <p:ph type="title"/>
          </p:nvPr>
        </p:nvSpPr>
        <p:spPr/>
        <p:txBody>
          <a:bodyPr>
            <a:normAutofit fontScale="90000"/>
          </a:bodyPr>
          <a:lstStyle/>
          <a:p>
            <a:r>
              <a:rPr lang="en-US" dirty="0"/>
              <a:t>Learning the nuances: Reference, pragmatics, and implicature</a:t>
            </a:r>
            <a:br>
              <a:rPr lang="en-US" dirty="0"/>
            </a:br>
            <a:endParaRPr lang="en-US" dirty="0"/>
          </a:p>
        </p:txBody>
      </p:sp>
      <p:sp>
        <p:nvSpPr>
          <p:cNvPr id="3" name="Content Placeholder 2">
            <a:extLst>
              <a:ext uri="{FF2B5EF4-FFF2-40B4-BE49-F238E27FC236}">
                <a16:creationId xmlns:a16="http://schemas.microsoft.com/office/drawing/2014/main" id="{9C8838D1-3F02-4FDA-AD0F-3A2C9BAC66F5}"/>
              </a:ext>
            </a:extLst>
          </p:cNvPr>
          <p:cNvSpPr>
            <a:spLocks noGrp="1"/>
          </p:cNvSpPr>
          <p:nvPr>
            <p:ph idx="1"/>
          </p:nvPr>
        </p:nvSpPr>
        <p:spPr/>
        <p:txBody>
          <a:bodyPr/>
          <a:lstStyle/>
          <a:p>
            <a:r>
              <a:rPr lang="en-US" dirty="0"/>
              <a:t>Good discourse cohesion</a:t>
            </a:r>
          </a:p>
          <a:p>
            <a:pPr lvl="1"/>
            <a:r>
              <a:rPr lang="en-US" dirty="0"/>
              <a:t>Topic-introducing-and-shifting (“There was this guy. He…”)</a:t>
            </a:r>
          </a:p>
          <a:p>
            <a:pPr lvl="1"/>
            <a:r>
              <a:rPr lang="en-US" dirty="0"/>
              <a:t>Topic-continuing (“yeah, and…”)</a:t>
            </a:r>
          </a:p>
          <a:p>
            <a:pPr lvl="1"/>
            <a:r>
              <a:rPr lang="en-US" dirty="0"/>
              <a:t>Perspective-shifting (“No, he didn’t do it, she did.”)</a:t>
            </a:r>
          </a:p>
          <a:p>
            <a:r>
              <a:rPr lang="en-US" dirty="0"/>
              <a:t>Rely heavily on the use of pronouns and generic descriptions</a:t>
            </a:r>
          </a:p>
          <a:p>
            <a:pPr lvl="1"/>
            <a:r>
              <a:rPr lang="en-US" dirty="0"/>
              <a:t>Ex: “Chris and Heidi went to a new restaurant. The waitress asked Chris and Heidi if Chris and Heidi wanted drinks. ‘‘No,’’ said Heidi. Heidi had already had some wine.”</a:t>
            </a:r>
          </a:p>
        </p:txBody>
      </p:sp>
    </p:spTree>
    <p:extLst>
      <p:ext uri="{BB962C8B-B14F-4D97-AF65-F5344CB8AC3E}">
        <p14:creationId xmlns:p14="http://schemas.microsoft.com/office/powerpoint/2010/main" val="674514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3E69D-5EB9-4C3E-9264-2A391FD4F087}"/>
              </a:ext>
            </a:extLst>
          </p:cNvPr>
          <p:cNvSpPr>
            <a:spLocks noGrp="1"/>
          </p:cNvSpPr>
          <p:nvPr>
            <p:ph type="title"/>
          </p:nvPr>
        </p:nvSpPr>
        <p:spPr/>
        <p:txBody>
          <a:bodyPr/>
          <a:lstStyle/>
          <a:p>
            <a:r>
              <a:rPr lang="en-US" dirty="0"/>
              <a:t>Language as a Learning problem</a:t>
            </a:r>
          </a:p>
        </p:txBody>
      </p:sp>
      <p:sp>
        <p:nvSpPr>
          <p:cNvPr id="3" name="Content Placeholder 2">
            <a:extLst>
              <a:ext uri="{FF2B5EF4-FFF2-40B4-BE49-F238E27FC236}">
                <a16:creationId xmlns:a16="http://schemas.microsoft.com/office/drawing/2014/main" id="{C1C4F684-9200-43C0-8CF3-9083A0E07A88}"/>
              </a:ext>
            </a:extLst>
          </p:cNvPr>
          <p:cNvSpPr>
            <a:spLocks noGrp="1"/>
          </p:cNvSpPr>
          <p:nvPr>
            <p:ph idx="1"/>
          </p:nvPr>
        </p:nvSpPr>
        <p:spPr>
          <a:xfrm>
            <a:off x="1130270" y="1739900"/>
            <a:ext cx="9603275" cy="3726445"/>
          </a:xfrm>
        </p:spPr>
        <p:txBody>
          <a:bodyPr/>
          <a:lstStyle/>
          <a:p>
            <a:r>
              <a:rPr lang="en-US" dirty="0"/>
              <a:t>Focuses specifically on first-language learning in infants and children</a:t>
            </a:r>
          </a:p>
          <a:p>
            <a:r>
              <a:rPr lang="en-US" dirty="0"/>
              <a:t>A challenging problem:</a:t>
            </a:r>
          </a:p>
          <a:p>
            <a:pPr lvl="1"/>
            <a:r>
              <a:rPr lang="en-US" dirty="0"/>
              <a:t>Adult language processing  is generally efficient; makes it challenging to look at the cognitive or neural processes that occur </a:t>
            </a:r>
          </a:p>
          <a:p>
            <a:pPr lvl="1"/>
            <a:r>
              <a:rPr lang="en-US" dirty="0"/>
              <a:t>Adults don’t have a good memory of the learning process</a:t>
            </a:r>
          </a:p>
          <a:p>
            <a:r>
              <a:rPr lang="en-US" dirty="0"/>
              <a:t>Many different processes in learning a language:</a:t>
            </a:r>
          </a:p>
          <a:p>
            <a:pPr lvl="1"/>
            <a:r>
              <a:rPr lang="en-US" dirty="0"/>
              <a:t>Attention-modulation, classification, retrieval, inference, and cognitive control.</a:t>
            </a:r>
          </a:p>
          <a:p>
            <a:endParaRPr lang="en-US" dirty="0"/>
          </a:p>
          <a:p>
            <a:endParaRPr lang="en-US" dirty="0"/>
          </a:p>
        </p:txBody>
      </p:sp>
    </p:spTree>
    <p:extLst>
      <p:ext uri="{BB962C8B-B14F-4D97-AF65-F5344CB8AC3E}">
        <p14:creationId xmlns:p14="http://schemas.microsoft.com/office/powerpoint/2010/main" val="14826707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859FC-3C50-4FCB-B424-4D87BEA78D22}"/>
              </a:ext>
            </a:extLst>
          </p:cNvPr>
          <p:cNvSpPr>
            <a:spLocks noGrp="1"/>
          </p:cNvSpPr>
          <p:nvPr>
            <p:ph type="title"/>
          </p:nvPr>
        </p:nvSpPr>
        <p:spPr/>
        <p:txBody>
          <a:bodyPr/>
          <a:lstStyle/>
          <a:p>
            <a:r>
              <a:rPr lang="en-US" dirty="0"/>
              <a:t>From fluency to flexibility and meta-language</a:t>
            </a:r>
          </a:p>
        </p:txBody>
      </p:sp>
      <p:sp>
        <p:nvSpPr>
          <p:cNvPr id="3" name="Content Placeholder 2">
            <a:extLst>
              <a:ext uri="{FF2B5EF4-FFF2-40B4-BE49-F238E27FC236}">
                <a16:creationId xmlns:a16="http://schemas.microsoft.com/office/drawing/2014/main" id="{5C9B0505-4D4F-490E-B771-37B417FDA94C}"/>
              </a:ext>
            </a:extLst>
          </p:cNvPr>
          <p:cNvSpPr>
            <a:spLocks noGrp="1"/>
          </p:cNvSpPr>
          <p:nvPr>
            <p:ph idx="1"/>
          </p:nvPr>
        </p:nvSpPr>
        <p:spPr>
          <a:xfrm>
            <a:off x="1130270" y="1744980"/>
            <a:ext cx="9603275" cy="4159696"/>
          </a:xfrm>
        </p:spPr>
        <p:txBody>
          <a:bodyPr>
            <a:normAutofit/>
          </a:bodyPr>
          <a:lstStyle/>
          <a:p>
            <a:r>
              <a:rPr lang="en-US" dirty="0"/>
              <a:t>To progress in linguistic achievements involves greater precision of interpretation or production (representing different perspectives), which require representational flexibility.</a:t>
            </a:r>
          </a:p>
          <a:p>
            <a:pPr lvl="1"/>
            <a:r>
              <a:rPr lang="en-US" dirty="0"/>
              <a:t>Shifting attention</a:t>
            </a:r>
          </a:p>
          <a:p>
            <a:pPr lvl="1"/>
            <a:r>
              <a:rPr lang="en-US" dirty="0"/>
              <a:t>Generating/selecting new representations</a:t>
            </a:r>
          </a:p>
          <a:p>
            <a:pPr lvl="1"/>
            <a:r>
              <a:rPr lang="en-US" dirty="0"/>
              <a:t>Suppressing prior cues and associations</a:t>
            </a:r>
          </a:p>
          <a:p>
            <a:endParaRPr lang="en-US" dirty="0"/>
          </a:p>
        </p:txBody>
      </p:sp>
    </p:spTree>
    <p:extLst>
      <p:ext uri="{BB962C8B-B14F-4D97-AF65-F5344CB8AC3E}">
        <p14:creationId xmlns:p14="http://schemas.microsoft.com/office/powerpoint/2010/main" val="3890810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F17AB-7D92-4E27-954A-F46C06E55B7F}"/>
              </a:ext>
            </a:extLst>
          </p:cNvPr>
          <p:cNvSpPr>
            <a:spLocks noGrp="1"/>
          </p:cNvSpPr>
          <p:nvPr>
            <p:ph type="title"/>
          </p:nvPr>
        </p:nvSpPr>
        <p:spPr/>
        <p:txBody>
          <a:bodyPr/>
          <a:lstStyle/>
          <a:p>
            <a:r>
              <a:rPr lang="en-US" dirty="0"/>
              <a:t>Cognitive flexibility</a:t>
            </a:r>
          </a:p>
        </p:txBody>
      </p:sp>
      <p:sp>
        <p:nvSpPr>
          <p:cNvPr id="3" name="Content Placeholder 2">
            <a:extLst>
              <a:ext uri="{FF2B5EF4-FFF2-40B4-BE49-F238E27FC236}">
                <a16:creationId xmlns:a16="http://schemas.microsoft.com/office/drawing/2014/main" id="{C9565AAD-6C78-4B19-8C61-668814513CDD}"/>
              </a:ext>
            </a:extLst>
          </p:cNvPr>
          <p:cNvSpPr>
            <a:spLocks noGrp="1"/>
          </p:cNvSpPr>
          <p:nvPr>
            <p:ph idx="1"/>
          </p:nvPr>
        </p:nvSpPr>
        <p:spPr>
          <a:xfrm>
            <a:off x="1130270" y="1771650"/>
            <a:ext cx="9603275" cy="3694695"/>
          </a:xfrm>
        </p:spPr>
        <p:txBody>
          <a:bodyPr/>
          <a:lstStyle/>
          <a:p>
            <a:r>
              <a:rPr lang="en-US" dirty="0"/>
              <a:t>Cognitive flexibility encompasses the ability to formulate and select appropriate but nonobvious representations of a referent or sentence in light of contextual information</a:t>
            </a:r>
          </a:p>
          <a:p>
            <a:pPr lvl="1"/>
            <a:r>
              <a:rPr lang="en-US" dirty="0"/>
              <a:t>Ex: /</a:t>
            </a:r>
            <a:r>
              <a:rPr lang="en-US" dirty="0" err="1"/>
              <a:t>har</a:t>
            </a:r>
            <a:r>
              <a:rPr lang="en-US" dirty="0"/>
              <a:t>/ as a synonym for rabbit, as opposed to hair</a:t>
            </a:r>
          </a:p>
          <a:p>
            <a:r>
              <a:rPr lang="en-US" dirty="0"/>
              <a:t>How to develop cognitive flexibility has been linked to working memory and inhibitory processes or coordinating multiple response-contingencies in response selection</a:t>
            </a:r>
          </a:p>
          <a:p>
            <a:pPr lvl="1"/>
            <a:r>
              <a:rPr lang="en-US" dirty="0"/>
              <a:t>But research in this area is still unclear</a:t>
            </a:r>
          </a:p>
          <a:p>
            <a:endParaRPr lang="en-US" dirty="0"/>
          </a:p>
        </p:txBody>
      </p:sp>
    </p:spTree>
    <p:extLst>
      <p:ext uri="{BB962C8B-B14F-4D97-AF65-F5344CB8AC3E}">
        <p14:creationId xmlns:p14="http://schemas.microsoft.com/office/powerpoint/2010/main" val="17556303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E4931-9B0A-496A-A709-F997B1C1395C}"/>
              </a:ext>
            </a:extLst>
          </p:cNvPr>
          <p:cNvSpPr>
            <a:spLocks noGrp="1"/>
          </p:cNvSpPr>
          <p:nvPr>
            <p:ph type="title"/>
          </p:nvPr>
        </p:nvSpPr>
        <p:spPr/>
        <p:txBody>
          <a:bodyPr/>
          <a:lstStyle/>
          <a:p>
            <a:r>
              <a:rPr lang="en-US" dirty="0"/>
              <a:t>Becoming an expert language user</a:t>
            </a:r>
          </a:p>
        </p:txBody>
      </p:sp>
      <p:sp>
        <p:nvSpPr>
          <p:cNvPr id="3" name="Content Placeholder 2">
            <a:extLst>
              <a:ext uri="{FF2B5EF4-FFF2-40B4-BE49-F238E27FC236}">
                <a16:creationId xmlns:a16="http://schemas.microsoft.com/office/drawing/2014/main" id="{FACEA35C-65B5-452C-8F69-1A52C7941FB7}"/>
              </a:ext>
            </a:extLst>
          </p:cNvPr>
          <p:cNvSpPr>
            <a:spLocks noGrp="1"/>
          </p:cNvSpPr>
          <p:nvPr>
            <p:ph idx="1"/>
          </p:nvPr>
        </p:nvSpPr>
        <p:spPr>
          <a:xfrm>
            <a:off x="1130270" y="1666875"/>
            <a:ext cx="9603275" cy="4476750"/>
          </a:xfrm>
        </p:spPr>
        <p:txBody>
          <a:bodyPr>
            <a:normAutofit/>
          </a:bodyPr>
          <a:lstStyle/>
          <a:p>
            <a:r>
              <a:rPr lang="en-US" dirty="0"/>
              <a:t>As language skills become consolidated, children become faster and more accurate and processing and producing more complex and novel utterances. </a:t>
            </a:r>
          </a:p>
          <a:p>
            <a:r>
              <a:rPr lang="en-US" dirty="0"/>
              <a:t>However, there is no neurobiological accounts of later language development (surprising since training interventions can measurably change children’s neural activity during language processing).</a:t>
            </a:r>
          </a:p>
          <a:p>
            <a:r>
              <a:rPr lang="en-US" dirty="0"/>
              <a:t>Also, expertise acquisition is disconnected from later language development (phonological similarity neighborhoods are fewer in children versus adults). </a:t>
            </a:r>
          </a:p>
          <a:p>
            <a:r>
              <a:rPr lang="en-US" dirty="0"/>
              <a:t>The authors speculate that language expertise depends on input-expectant learning (similar to face processing).</a:t>
            </a:r>
          </a:p>
        </p:txBody>
      </p:sp>
    </p:spTree>
    <p:extLst>
      <p:ext uri="{BB962C8B-B14F-4D97-AF65-F5344CB8AC3E}">
        <p14:creationId xmlns:p14="http://schemas.microsoft.com/office/powerpoint/2010/main" val="35003919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4B81E-5990-41BC-9B82-DEFDAF2A7177}"/>
              </a:ext>
            </a:extLst>
          </p:cNvPr>
          <p:cNvSpPr>
            <a:spLocks noGrp="1"/>
          </p:cNvSpPr>
          <p:nvPr>
            <p:ph type="title"/>
          </p:nvPr>
        </p:nvSpPr>
        <p:spPr/>
        <p:txBody>
          <a:bodyPr/>
          <a:lstStyle/>
          <a:p>
            <a:r>
              <a:rPr lang="en-US" dirty="0"/>
              <a:t>Knowledge about language</a:t>
            </a:r>
          </a:p>
        </p:txBody>
      </p:sp>
      <p:sp>
        <p:nvSpPr>
          <p:cNvPr id="3" name="Content Placeholder 2">
            <a:extLst>
              <a:ext uri="{FF2B5EF4-FFF2-40B4-BE49-F238E27FC236}">
                <a16:creationId xmlns:a16="http://schemas.microsoft.com/office/drawing/2014/main" id="{708E6538-E747-4C62-865D-FD14AC723A6E}"/>
              </a:ext>
            </a:extLst>
          </p:cNvPr>
          <p:cNvSpPr>
            <a:spLocks noGrp="1"/>
          </p:cNvSpPr>
          <p:nvPr>
            <p:ph idx="1"/>
          </p:nvPr>
        </p:nvSpPr>
        <p:spPr>
          <a:xfrm>
            <a:off x="1130270" y="1819275"/>
            <a:ext cx="9603275" cy="3647070"/>
          </a:xfrm>
        </p:spPr>
        <p:txBody>
          <a:bodyPr/>
          <a:lstStyle/>
          <a:p>
            <a:r>
              <a:rPr lang="en-US" dirty="0"/>
              <a:t>Order children develop metalinguistics, the ability to reflect on language</a:t>
            </a:r>
          </a:p>
          <a:p>
            <a:pPr lvl="1"/>
            <a:r>
              <a:rPr lang="en-US" dirty="0"/>
              <a:t>Focuses on dissociation of representations, as between a word as an action and as a symbol of whatever it represents. </a:t>
            </a:r>
          </a:p>
          <a:p>
            <a:pPr lvl="1"/>
            <a:r>
              <a:rPr lang="en-US" dirty="0"/>
              <a:t>Ex: Which is longer? ‘Mosquito’ or ‘Cow’</a:t>
            </a:r>
          </a:p>
          <a:p>
            <a:r>
              <a:rPr lang="en-US" dirty="0"/>
              <a:t>Metalinguistic knowledge develops in conjunction with other meta-representational skills.</a:t>
            </a:r>
          </a:p>
          <a:p>
            <a:pPr lvl="1"/>
            <a:r>
              <a:rPr lang="en-US" dirty="0"/>
              <a:t>Development seems to improve based on experience; more experience means a better metalinguistic knowledge.</a:t>
            </a:r>
          </a:p>
        </p:txBody>
      </p:sp>
    </p:spTree>
    <p:extLst>
      <p:ext uri="{BB962C8B-B14F-4D97-AF65-F5344CB8AC3E}">
        <p14:creationId xmlns:p14="http://schemas.microsoft.com/office/powerpoint/2010/main" val="31031624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83DB6-4F9A-4DD1-997A-D43CD24A03FE}"/>
              </a:ext>
            </a:extLst>
          </p:cNvPr>
          <p:cNvSpPr>
            <a:spLocks noGrp="1"/>
          </p:cNvSpPr>
          <p:nvPr>
            <p:ph type="title"/>
          </p:nvPr>
        </p:nvSpPr>
        <p:spPr/>
        <p:txBody>
          <a:bodyPr/>
          <a:lstStyle/>
          <a:p>
            <a:r>
              <a:rPr lang="en-US" dirty="0"/>
              <a:t>Conclusions and Implications </a:t>
            </a:r>
          </a:p>
        </p:txBody>
      </p:sp>
      <p:sp>
        <p:nvSpPr>
          <p:cNvPr id="3" name="Content Placeholder 2">
            <a:extLst>
              <a:ext uri="{FF2B5EF4-FFF2-40B4-BE49-F238E27FC236}">
                <a16:creationId xmlns:a16="http://schemas.microsoft.com/office/drawing/2014/main" id="{22BBCB70-AAA0-458B-9AEF-0813E31080FC}"/>
              </a:ext>
            </a:extLst>
          </p:cNvPr>
          <p:cNvSpPr>
            <a:spLocks noGrp="1"/>
          </p:cNvSpPr>
          <p:nvPr>
            <p:ph idx="1"/>
          </p:nvPr>
        </p:nvSpPr>
        <p:spPr>
          <a:xfrm>
            <a:off x="1130270" y="1533526"/>
            <a:ext cx="9603275" cy="4371150"/>
          </a:xfrm>
        </p:spPr>
        <p:txBody>
          <a:bodyPr>
            <a:normAutofit fontScale="92500"/>
          </a:bodyPr>
          <a:lstStyle/>
          <a:p>
            <a:r>
              <a:rPr lang="en-US" dirty="0"/>
              <a:t>As advances in neuroscience change our understanding of human cognition, they challenge the persistent myths and assumptions about language</a:t>
            </a:r>
          </a:p>
          <a:p>
            <a:pPr lvl="1"/>
            <a:r>
              <a:rPr lang="en-US" dirty="0"/>
              <a:t>Ex: Chomsky’s language acquisition device</a:t>
            </a:r>
          </a:p>
          <a:p>
            <a:pPr lvl="1"/>
            <a:r>
              <a:rPr lang="en-US" dirty="0"/>
              <a:t>Growing sophistication of computational simulations of language learning support </a:t>
            </a:r>
            <a:r>
              <a:rPr lang="en-US" dirty="0" err="1"/>
              <a:t>neurally</a:t>
            </a:r>
            <a:r>
              <a:rPr lang="en-US" dirty="0"/>
              <a:t> plausible accounts of language development</a:t>
            </a:r>
          </a:p>
          <a:p>
            <a:r>
              <a:rPr lang="en-US" dirty="0"/>
              <a:t>Despite extensive use of terms like ‘syntax’, ‘semantic’, ‘morphology’, and ‘discourse’, these are conveniences based on historical convention. More typical are complex interrelations among aspects  of linguistic knowledge.</a:t>
            </a:r>
          </a:p>
          <a:p>
            <a:r>
              <a:rPr lang="en-US" dirty="0"/>
              <a:t>Research on different populations, including infants and children with various developmental disorders, and adults with neurological and sensory deficits are necessary to understand typical </a:t>
            </a:r>
            <a:r>
              <a:rPr lang="en-US"/>
              <a:t>language development.</a:t>
            </a:r>
            <a:endParaRPr lang="en-US" dirty="0"/>
          </a:p>
          <a:p>
            <a:pPr lvl="1"/>
            <a:endParaRPr lang="en-US" dirty="0"/>
          </a:p>
        </p:txBody>
      </p:sp>
    </p:spTree>
    <p:extLst>
      <p:ext uri="{BB962C8B-B14F-4D97-AF65-F5344CB8AC3E}">
        <p14:creationId xmlns:p14="http://schemas.microsoft.com/office/powerpoint/2010/main" val="3777985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3E69D-5EB9-4C3E-9264-2A391FD4F087}"/>
              </a:ext>
            </a:extLst>
          </p:cNvPr>
          <p:cNvSpPr>
            <a:spLocks noGrp="1"/>
          </p:cNvSpPr>
          <p:nvPr>
            <p:ph type="title"/>
          </p:nvPr>
        </p:nvSpPr>
        <p:spPr/>
        <p:txBody>
          <a:bodyPr/>
          <a:lstStyle/>
          <a:p>
            <a:r>
              <a:rPr lang="en-US" dirty="0"/>
              <a:t>Why is language hard to learn?</a:t>
            </a:r>
          </a:p>
        </p:txBody>
      </p:sp>
      <p:sp>
        <p:nvSpPr>
          <p:cNvPr id="3" name="Content Placeholder 2">
            <a:extLst>
              <a:ext uri="{FF2B5EF4-FFF2-40B4-BE49-F238E27FC236}">
                <a16:creationId xmlns:a16="http://schemas.microsoft.com/office/drawing/2014/main" id="{C1C4F684-9200-43C0-8CF3-9083A0E07A88}"/>
              </a:ext>
            </a:extLst>
          </p:cNvPr>
          <p:cNvSpPr>
            <a:spLocks noGrp="1"/>
          </p:cNvSpPr>
          <p:nvPr>
            <p:ph idx="1"/>
          </p:nvPr>
        </p:nvSpPr>
        <p:spPr>
          <a:xfrm>
            <a:off x="1130270" y="1701800"/>
            <a:ext cx="9603275" cy="4202876"/>
          </a:xfrm>
        </p:spPr>
        <p:txBody>
          <a:bodyPr>
            <a:normAutofit/>
          </a:bodyPr>
          <a:lstStyle/>
          <a:p>
            <a:r>
              <a:rPr lang="en-US" dirty="0"/>
              <a:t>3000 to 8000 different languages (depending on definitions) all differ in many regards, yet have some similarities</a:t>
            </a:r>
          </a:p>
          <a:p>
            <a:r>
              <a:rPr lang="en-US" dirty="0"/>
              <a:t>Some universal features of languages:</a:t>
            </a:r>
          </a:p>
          <a:p>
            <a:pPr lvl="1"/>
            <a:r>
              <a:rPr lang="en-US" dirty="0"/>
              <a:t>Hierarchical structures – phonemes, morphemes, words, and phrases</a:t>
            </a:r>
          </a:p>
          <a:p>
            <a:pPr lvl="1"/>
            <a:r>
              <a:rPr lang="en-US" dirty="0"/>
              <a:t>Arbitrariness of form</a:t>
            </a:r>
          </a:p>
          <a:p>
            <a:pPr lvl="1"/>
            <a:r>
              <a:rPr lang="en-US" dirty="0"/>
              <a:t>Modifiability of forms – assimilation, simplification, or metaphor</a:t>
            </a:r>
          </a:p>
          <a:p>
            <a:pPr lvl="1"/>
            <a:r>
              <a:rPr lang="en-US" dirty="0"/>
              <a:t>Combinatorial complexity </a:t>
            </a:r>
          </a:p>
          <a:p>
            <a:pPr lvl="1"/>
            <a:r>
              <a:rPr lang="en-US" dirty="0"/>
              <a:t>Idea of </a:t>
            </a:r>
            <a:r>
              <a:rPr lang="en-US" i="1" dirty="0"/>
              <a:t>self</a:t>
            </a:r>
            <a:r>
              <a:rPr lang="en-US" dirty="0"/>
              <a:t> versus </a:t>
            </a:r>
            <a:r>
              <a:rPr lang="en-US" i="1" dirty="0"/>
              <a:t>other</a:t>
            </a:r>
            <a:endParaRPr lang="en-US" dirty="0"/>
          </a:p>
          <a:p>
            <a:pPr lvl="1"/>
            <a:r>
              <a:rPr lang="en-US" dirty="0"/>
              <a:t>Cultural context of language</a:t>
            </a:r>
          </a:p>
          <a:p>
            <a:endParaRPr lang="en-US" dirty="0"/>
          </a:p>
        </p:txBody>
      </p:sp>
    </p:spTree>
    <p:extLst>
      <p:ext uri="{BB962C8B-B14F-4D97-AF65-F5344CB8AC3E}">
        <p14:creationId xmlns:p14="http://schemas.microsoft.com/office/powerpoint/2010/main" val="3894639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3E69D-5EB9-4C3E-9264-2A391FD4F087}"/>
              </a:ext>
            </a:extLst>
          </p:cNvPr>
          <p:cNvSpPr>
            <a:spLocks noGrp="1"/>
          </p:cNvSpPr>
          <p:nvPr>
            <p:ph type="title"/>
          </p:nvPr>
        </p:nvSpPr>
        <p:spPr/>
        <p:txBody>
          <a:bodyPr/>
          <a:lstStyle/>
          <a:p>
            <a:r>
              <a:rPr lang="en-US" dirty="0"/>
              <a:t>Why is language hard to learn?</a:t>
            </a:r>
          </a:p>
        </p:txBody>
      </p:sp>
      <p:sp>
        <p:nvSpPr>
          <p:cNvPr id="3" name="Content Placeholder 2">
            <a:extLst>
              <a:ext uri="{FF2B5EF4-FFF2-40B4-BE49-F238E27FC236}">
                <a16:creationId xmlns:a16="http://schemas.microsoft.com/office/drawing/2014/main" id="{C1C4F684-9200-43C0-8CF3-9083A0E07A88}"/>
              </a:ext>
            </a:extLst>
          </p:cNvPr>
          <p:cNvSpPr>
            <a:spLocks noGrp="1"/>
          </p:cNvSpPr>
          <p:nvPr>
            <p:ph idx="1"/>
          </p:nvPr>
        </p:nvSpPr>
        <p:spPr>
          <a:xfrm>
            <a:off x="1130270" y="1701801"/>
            <a:ext cx="9603275" cy="1993899"/>
          </a:xfrm>
        </p:spPr>
        <p:txBody>
          <a:bodyPr numCol="2">
            <a:normAutofit/>
          </a:bodyPr>
          <a:lstStyle/>
          <a:p>
            <a:r>
              <a:rPr lang="en-US" dirty="0"/>
              <a:t>Differences:</a:t>
            </a:r>
          </a:p>
          <a:p>
            <a:pPr lvl="1"/>
            <a:r>
              <a:rPr lang="en-US" dirty="0"/>
              <a:t>Tone variations(Mandarin)</a:t>
            </a:r>
          </a:p>
          <a:p>
            <a:pPr lvl="1"/>
            <a:r>
              <a:rPr lang="en-US" dirty="0"/>
              <a:t>Percussive “click” or air-</a:t>
            </a:r>
            <a:r>
              <a:rPr lang="en-US" dirty="0" err="1"/>
              <a:t>ingestive</a:t>
            </a:r>
            <a:r>
              <a:rPr lang="en-US" dirty="0"/>
              <a:t> noises (Zulu)</a:t>
            </a:r>
          </a:p>
          <a:p>
            <a:pPr lvl="1"/>
            <a:r>
              <a:rPr lang="en-US" dirty="0"/>
              <a:t>Limited phonology (Hawaiian)</a:t>
            </a:r>
          </a:p>
          <a:p>
            <a:pPr lvl="1"/>
            <a:r>
              <a:rPr lang="en-US" dirty="0"/>
              <a:t>Limited verb morphology (English)</a:t>
            </a:r>
          </a:p>
          <a:p>
            <a:pPr lvl="1"/>
            <a:r>
              <a:rPr lang="en-US" dirty="0"/>
              <a:t>Extensive verb inflections and vowel harmony (Hungarian)</a:t>
            </a:r>
          </a:p>
          <a:p>
            <a:pPr lvl="1"/>
            <a:r>
              <a:rPr lang="en-US" dirty="0"/>
              <a:t>And many more...</a:t>
            </a:r>
          </a:p>
          <a:p>
            <a:pPr lvl="1"/>
            <a:endParaRPr lang="en-US" dirty="0"/>
          </a:p>
        </p:txBody>
      </p:sp>
      <p:sp>
        <p:nvSpPr>
          <p:cNvPr id="4" name="Content Placeholder 2">
            <a:extLst>
              <a:ext uri="{FF2B5EF4-FFF2-40B4-BE49-F238E27FC236}">
                <a16:creationId xmlns:a16="http://schemas.microsoft.com/office/drawing/2014/main" id="{4D77ED4C-F8FC-4CCD-BC1F-BFCBBF9A9683}"/>
              </a:ext>
            </a:extLst>
          </p:cNvPr>
          <p:cNvSpPr txBox="1">
            <a:spLocks/>
          </p:cNvSpPr>
          <p:nvPr/>
        </p:nvSpPr>
        <p:spPr>
          <a:xfrm>
            <a:off x="1130270" y="3858492"/>
            <a:ext cx="9603275" cy="1993899"/>
          </a:xfrm>
          <a:prstGeom prst="rect">
            <a:avLst/>
          </a:prstGeom>
        </p:spPr>
        <p:txBody>
          <a:bodyPr vert="horz" lIns="91440" tIns="45720" rIns="91440" bIns="45720" numCol="1"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228600" indent="-228600" algn="l" rtl="0" eaLnBrk="1" latinLnBrk="0" hangingPunct="1">
              <a:lnSpc>
                <a:spcPct val="120000"/>
              </a:lnSpc>
              <a:spcBef>
                <a:spcPts val="1000"/>
              </a:spcBef>
              <a:spcAft>
                <a:spcPts val="0"/>
              </a:spcAft>
              <a:buClr>
                <a:schemeClr val="accent1"/>
              </a:buClr>
              <a:buSzPct val="100000"/>
              <a:buFont typeface="Arial" panose="020B0604020202020204" pitchFamily="34" charset="0"/>
              <a:buChar char="•"/>
            </a:pPr>
            <a:r>
              <a:rPr lang="en-US" sz="1800" kern="1200" dirty="0">
                <a:solidFill>
                  <a:srgbClr val="000000"/>
                </a:solidFill>
                <a:effectLst/>
                <a:latin typeface="Century Gothic" panose="020B0502020202020204" pitchFamily="34" charset="0"/>
                <a:ea typeface="+mn-ea"/>
                <a:cs typeface="+mn-cs"/>
              </a:rPr>
              <a:t>Thousands of differences like these exists between different languages, but even within the same language there are many differences:</a:t>
            </a:r>
          </a:p>
          <a:p>
            <a:pPr lvl="1">
              <a:spcBef>
                <a:spcPts val="1000"/>
              </a:spcBef>
            </a:pPr>
            <a:r>
              <a:rPr lang="en-US" sz="1600" dirty="0">
                <a:solidFill>
                  <a:srgbClr val="000000"/>
                </a:solidFill>
                <a:latin typeface="Century Gothic" panose="020B0502020202020204" pitchFamily="34" charset="0"/>
              </a:rPr>
              <a:t>Different dialects and accents</a:t>
            </a:r>
          </a:p>
          <a:p>
            <a:pPr lvl="1">
              <a:spcBef>
                <a:spcPts val="1000"/>
              </a:spcBef>
            </a:pPr>
            <a:r>
              <a:rPr lang="en-US" sz="1600" dirty="0">
                <a:solidFill>
                  <a:srgbClr val="000000"/>
                </a:solidFill>
                <a:effectLst/>
                <a:latin typeface="Century Gothic" panose="020B0502020202020204" pitchFamily="34" charset="0"/>
              </a:rPr>
              <a:t>Different meanings </a:t>
            </a:r>
            <a:r>
              <a:rPr lang="en-US" sz="1600" dirty="0">
                <a:solidFill>
                  <a:srgbClr val="000000"/>
                </a:solidFill>
                <a:latin typeface="Century Gothic" panose="020B0502020202020204" pitchFamily="34" charset="0"/>
              </a:rPr>
              <a:t>for words based on culture (soda versus pop versus cola)</a:t>
            </a:r>
            <a:endParaRPr lang="en-US" sz="1600" dirty="0">
              <a:effectLst/>
            </a:endParaRPr>
          </a:p>
        </p:txBody>
      </p:sp>
    </p:spTree>
    <p:extLst>
      <p:ext uri="{BB962C8B-B14F-4D97-AF65-F5344CB8AC3E}">
        <p14:creationId xmlns:p14="http://schemas.microsoft.com/office/powerpoint/2010/main" val="388553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92FB4-098B-4E33-9A10-C0A2F9AD506A}"/>
              </a:ext>
            </a:extLst>
          </p:cNvPr>
          <p:cNvSpPr>
            <a:spLocks noGrp="1"/>
          </p:cNvSpPr>
          <p:nvPr>
            <p:ph type="title"/>
          </p:nvPr>
        </p:nvSpPr>
        <p:spPr/>
        <p:txBody>
          <a:bodyPr/>
          <a:lstStyle/>
          <a:p>
            <a:r>
              <a:rPr lang="en-US" dirty="0"/>
              <a:t>The context of language-learning ‘in the wild’</a:t>
            </a:r>
            <a:br>
              <a:rPr lang="en-US" dirty="0"/>
            </a:br>
            <a:endParaRPr lang="en-US" dirty="0"/>
          </a:p>
        </p:txBody>
      </p:sp>
      <p:sp>
        <p:nvSpPr>
          <p:cNvPr id="3" name="Content Placeholder 2">
            <a:extLst>
              <a:ext uri="{FF2B5EF4-FFF2-40B4-BE49-F238E27FC236}">
                <a16:creationId xmlns:a16="http://schemas.microsoft.com/office/drawing/2014/main" id="{E7D7FC43-C0BC-4876-986D-45A140F09D2B}"/>
              </a:ext>
            </a:extLst>
          </p:cNvPr>
          <p:cNvSpPr>
            <a:spLocks noGrp="1"/>
          </p:cNvSpPr>
          <p:nvPr>
            <p:ph idx="1"/>
          </p:nvPr>
        </p:nvSpPr>
        <p:spPr>
          <a:xfrm>
            <a:off x="1130270" y="1803400"/>
            <a:ext cx="9603275" cy="3662945"/>
          </a:xfrm>
        </p:spPr>
        <p:txBody>
          <a:bodyPr>
            <a:normAutofit lnSpcReduction="10000"/>
          </a:bodyPr>
          <a:lstStyle/>
          <a:p>
            <a:r>
              <a:rPr lang="en-US" dirty="0"/>
              <a:t>The motivation for an infant or child to learn language is to affiliate with caregivers, predict what others will do, and join in positive social exchanges.</a:t>
            </a:r>
          </a:p>
          <a:p>
            <a:r>
              <a:rPr lang="en-US" dirty="0"/>
              <a:t>They are not consciously reflection on language as a learning problem, they are not </a:t>
            </a:r>
            <a:r>
              <a:rPr lang="en-US" i="1" dirty="0"/>
              <a:t>trying</a:t>
            </a:r>
            <a:r>
              <a:rPr lang="en-US" dirty="0"/>
              <a:t> to learn the language. It is a means to an end.</a:t>
            </a:r>
          </a:p>
          <a:p>
            <a:r>
              <a:rPr lang="en-US" dirty="0"/>
              <a:t>Sometimes learning is tailored to the infant’s ongoing experience (baby talk), sometimes it is not (two adults talking near baby).</a:t>
            </a:r>
          </a:p>
          <a:p>
            <a:pPr lvl="1"/>
            <a:r>
              <a:rPr lang="en-US" dirty="0"/>
              <a:t>All cultures do not communicate with their infants in similar ways</a:t>
            </a:r>
          </a:p>
          <a:p>
            <a:pPr lvl="1"/>
            <a:r>
              <a:rPr lang="en-US" dirty="0"/>
              <a:t>It is not obvious how different cultural practices influence language learning</a:t>
            </a:r>
          </a:p>
          <a:p>
            <a:endParaRPr lang="en-US" dirty="0"/>
          </a:p>
          <a:p>
            <a:endParaRPr lang="en-US" dirty="0"/>
          </a:p>
        </p:txBody>
      </p:sp>
    </p:spTree>
    <p:extLst>
      <p:ext uri="{BB962C8B-B14F-4D97-AF65-F5344CB8AC3E}">
        <p14:creationId xmlns:p14="http://schemas.microsoft.com/office/powerpoint/2010/main" val="972431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C0C3B-42E2-4181-BC99-449D2C47C82A}"/>
              </a:ext>
            </a:extLst>
          </p:cNvPr>
          <p:cNvSpPr>
            <a:spLocks noGrp="1"/>
          </p:cNvSpPr>
          <p:nvPr>
            <p:ph type="title"/>
          </p:nvPr>
        </p:nvSpPr>
        <p:spPr/>
        <p:txBody>
          <a:bodyPr>
            <a:normAutofit fontScale="90000"/>
          </a:bodyPr>
          <a:lstStyle/>
          <a:p>
            <a:r>
              <a:rPr lang="en-US" dirty="0"/>
              <a:t>How to think about genetic factors in language learning</a:t>
            </a:r>
            <a:br>
              <a:rPr lang="en-US" dirty="0"/>
            </a:br>
            <a:endParaRPr lang="en-US" dirty="0"/>
          </a:p>
        </p:txBody>
      </p:sp>
      <p:sp>
        <p:nvSpPr>
          <p:cNvPr id="3" name="Content Placeholder 2">
            <a:extLst>
              <a:ext uri="{FF2B5EF4-FFF2-40B4-BE49-F238E27FC236}">
                <a16:creationId xmlns:a16="http://schemas.microsoft.com/office/drawing/2014/main" id="{DBDEE1C1-B8BD-4A69-9F88-D92048652400}"/>
              </a:ext>
            </a:extLst>
          </p:cNvPr>
          <p:cNvSpPr>
            <a:spLocks noGrp="1"/>
          </p:cNvSpPr>
          <p:nvPr>
            <p:ph idx="1"/>
          </p:nvPr>
        </p:nvSpPr>
        <p:spPr>
          <a:xfrm>
            <a:off x="1130270" y="2002559"/>
            <a:ext cx="9603275" cy="3463786"/>
          </a:xfrm>
        </p:spPr>
        <p:txBody>
          <a:bodyPr/>
          <a:lstStyle/>
          <a:p>
            <a:r>
              <a:rPr lang="en-US" dirty="0"/>
              <a:t>Some universal language features are not acquired by any other species besides humans</a:t>
            </a:r>
          </a:p>
          <a:p>
            <a:r>
              <a:rPr lang="en-US" dirty="0"/>
              <a:t>What are the genetic factors that allows humans to learn language in this way that other species cannot?</a:t>
            </a:r>
          </a:p>
          <a:p>
            <a:r>
              <a:rPr lang="en-US" dirty="0"/>
              <a:t>Not much is known at this point, but researchers are asking questions about the FOXP2 and other genes and their role in neurochemical processes that affect learning language. Current answers are speculation.</a:t>
            </a:r>
          </a:p>
        </p:txBody>
      </p:sp>
    </p:spTree>
    <p:extLst>
      <p:ext uri="{BB962C8B-B14F-4D97-AF65-F5344CB8AC3E}">
        <p14:creationId xmlns:p14="http://schemas.microsoft.com/office/powerpoint/2010/main" val="1368561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D6B60-662B-4EF9-898A-F40A20510672}"/>
              </a:ext>
            </a:extLst>
          </p:cNvPr>
          <p:cNvSpPr>
            <a:spLocks noGrp="1"/>
          </p:cNvSpPr>
          <p:nvPr>
            <p:ph type="title"/>
          </p:nvPr>
        </p:nvSpPr>
        <p:spPr/>
        <p:txBody>
          <a:bodyPr/>
          <a:lstStyle/>
          <a:p>
            <a:r>
              <a:rPr lang="en-US" dirty="0"/>
              <a:t>Critical periods for learning?</a:t>
            </a:r>
          </a:p>
        </p:txBody>
      </p:sp>
      <p:sp>
        <p:nvSpPr>
          <p:cNvPr id="3" name="Content Placeholder 2">
            <a:extLst>
              <a:ext uri="{FF2B5EF4-FFF2-40B4-BE49-F238E27FC236}">
                <a16:creationId xmlns:a16="http://schemas.microsoft.com/office/drawing/2014/main" id="{25AAF751-8829-444F-970B-96D391BFC17B}"/>
              </a:ext>
            </a:extLst>
          </p:cNvPr>
          <p:cNvSpPr>
            <a:spLocks noGrp="1"/>
          </p:cNvSpPr>
          <p:nvPr>
            <p:ph idx="1"/>
          </p:nvPr>
        </p:nvSpPr>
        <p:spPr>
          <a:xfrm>
            <a:off x="1130270" y="1473200"/>
            <a:ext cx="9603275" cy="3993145"/>
          </a:xfrm>
        </p:spPr>
        <p:txBody>
          <a:bodyPr>
            <a:normAutofit fontScale="85000" lnSpcReduction="20000"/>
          </a:bodyPr>
          <a:lstStyle/>
          <a:p>
            <a:r>
              <a:rPr lang="en-US" dirty="0"/>
              <a:t>Some researchers argue that language fluency can be attained only during a limited window of age, after which brain plasticity becomes reduced and fluency is difficult or impossible to achieve </a:t>
            </a:r>
          </a:p>
          <a:p>
            <a:pPr lvl="1"/>
            <a:r>
              <a:rPr lang="en-US" dirty="0"/>
              <a:t>Study by Johnson and Newport (1989)</a:t>
            </a:r>
          </a:p>
          <a:p>
            <a:pPr lvl="1"/>
            <a:r>
              <a:rPr lang="en-US" dirty="0"/>
              <a:t>Tested adult Korean and Chinese immigrants on English syntactic distinctions</a:t>
            </a:r>
          </a:p>
          <a:p>
            <a:pPr lvl="1"/>
            <a:r>
              <a:rPr lang="en-US" dirty="0"/>
              <a:t>Found a linear decline in competence with increasing age of acquisition from ages 8 to 39 years, but no difference in starting ages ranging from 3 to 7 years.</a:t>
            </a:r>
          </a:p>
          <a:p>
            <a:pPr lvl="1"/>
            <a:r>
              <a:rPr lang="en-US" dirty="0"/>
              <a:t>Suggests a decline from about 7 years to adulthood in the capacity to master syntactic details of a new language</a:t>
            </a:r>
          </a:p>
          <a:p>
            <a:r>
              <a:rPr lang="en-US" dirty="0"/>
              <a:t>Despite evidence in different studies for critical period effects in articulation and syntax, the exact nature and cause remain controversial. Some researchers (including this paper) argue there is little or no compelling evidence for these critical periods.</a:t>
            </a:r>
          </a:p>
          <a:p>
            <a:r>
              <a:rPr lang="en-US" dirty="0"/>
              <a:t>Relevance to NARS?</a:t>
            </a:r>
          </a:p>
        </p:txBody>
      </p:sp>
    </p:spTree>
    <p:extLst>
      <p:ext uri="{BB962C8B-B14F-4D97-AF65-F5344CB8AC3E}">
        <p14:creationId xmlns:p14="http://schemas.microsoft.com/office/powerpoint/2010/main" val="1410625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B1730-E4BA-4F23-A5BD-A518F4D62E3C}"/>
              </a:ext>
            </a:extLst>
          </p:cNvPr>
          <p:cNvSpPr>
            <a:spLocks noGrp="1"/>
          </p:cNvSpPr>
          <p:nvPr>
            <p:ph type="title"/>
          </p:nvPr>
        </p:nvSpPr>
        <p:spPr/>
        <p:txBody>
          <a:bodyPr/>
          <a:lstStyle/>
          <a:p>
            <a:r>
              <a:rPr lang="en-US" dirty="0"/>
              <a:t>First-language learning</a:t>
            </a:r>
          </a:p>
        </p:txBody>
      </p:sp>
      <p:sp>
        <p:nvSpPr>
          <p:cNvPr id="3" name="Content Placeholder 2">
            <a:extLst>
              <a:ext uri="{FF2B5EF4-FFF2-40B4-BE49-F238E27FC236}">
                <a16:creationId xmlns:a16="http://schemas.microsoft.com/office/drawing/2014/main" id="{ECDD56E2-3CA1-4D60-8867-F9C12D5A79F0}"/>
              </a:ext>
            </a:extLst>
          </p:cNvPr>
          <p:cNvSpPr>
            <a:spLocks noGrp="1"/>
          </p:cNvSpPr>
          <p:nvPr>
            <p:ph idx="1"/>
          </p:nvPr>
        </p:nvSpPr>
        <p:spPr>
          <a:xfrm>
            <a:off x="1130270" y="1765300"/>
            <a:ext cx="9603275" cy="3701045"/>
          </a:xfrm>
        </p:spPr>
        <p:txBody>
          <a:bodyPr>
            <a:normAutofit fontScale="92500" lnSpcReduction="10000"/>
          </a:bodyPr>
          <a:lstStyle/>
          <a:p>
            <a:r>
              <a:rPr lang="en-US" dirty="0"/>
              <a:t>Broken into the following timeframes:</a:t>
            </a:r>
          </a:p>
          <a:p>
            <a:pPr lvl="1"/>
            <a:r>
              <a:rPr lang="en-US" dirty="0"/>
              <a:t>First year</a:t>
            </a:r>
          </a:p>
          <a:p>
            <a:pPr lvl="1"/>
            <a:r>
              <a:rPr lang="en-US" dirty="0"/>
              <a:t>Second year</a:t>
            </a:r>
          </a:p>
          <a:p>
            <a:pPr lvl="1"/>
            <a:r>
              <a:rPr lang="en-US" dirty="0"/>
              <a:t>Third and fourth years</a:t>
            </a:r>
          </a:p>
          <a:p>
            <a:pPr lvl="1"/>
            <a:r>
              <a:rPr lang="en-US" dirty="0"/>
              <a:t>Later in childhood</a:t>
            </a:r>
          </a:p>
          <a:p>
            <a:r>
              <a:rPr lang="en-US" dirty="0"/>
              <a:t>Despite this organization, language learning is ongoing and continuous rather than stage-like.</a:t>
            </a:r>
          </a:p>
          <a:p>
            <a:r>
              <a:rPr lang="en-US" dirty="0"/>
              <a:t>Further, children do not learn separate aspects of language (syntax vs. morphology vs. pragmatics), but they are interrelated in human language processing data.</a:t>
            </a:r>
          </a:p>
        </p:txBody>
      </p:sp>
    </p:spTree>
    <p:extLst>
      <p:ext uri="{BB962C8B-B14F-4D97-AF65-F5344CB8AC3E}">
        <p14:creationId xmlns:p14="http://schemas.microsoft.com/office/powerpoint/2010/main" val="255970188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lery">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ppt/theme/theme2.xml><?xml version="1.0" encoding="utf-8"?>
<a:theme xmlns:a="http://schemas.openxmlformats.org/drawingml/2006/main" name="1_Gallery">
  <a:themeElements>
    <a:clrScheme name="Gallery">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lery">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74E6FAC1EC82249A0583228D27EA199" ma:contentTypeVersion="8" ma:contentTypeDescription="Create a new document." ma:contentTypeScope="" ma:versionID="7523c546d2585d29cdcc7b6e38b6bb18">
  <xsd:schema xmlns:xsd="http://www.w3.org/2001/XMLSchema" xmlns:xs="http://www.w3.org/2001/XMLSchema" xmlns:p="http://schemas.microsoft.com/office/2006/metadata/properties" xmlns:ns3="e04e97d2-f2af-4146-bb0b-7536b0e53f24" targetNamespace="http://schemas.microsoft.com/office/2006/metadata/properties" ma:root="true" ma:fieldsID="936406cac2475bc5bd5a8711227d96db" ns3:_="">
    <xsd:import namespace="e04e97d2-f2af-4146-bb0b-7536b0e53f2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4e97d2-f2af-4146-bb0b-7536b0e53f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371F11-717C-4829-8CA5-A16EBB931EB2}">
  <ds:schemaRefs>
    <ds:schemaRef ds:uri="http://purl.org/dc/terms/"/>
    <ds:schemaRef ds:uri="e04e97d2-f2af-4146-bb0b-7536b0e53f24"/>
    <ds:schemaRef ds:uri="http://schemas.microsoft.com/office/2006/documentManagement/types"/>
    <ds:schemaRef ds:uri="http://purl.org/dc/elements/1.1/"/>
    <ds:schemaRef ds:uri="http://purl.org/dc/dcmitype/"/>
    <ds:schemaRef ds:uri="http://schemas.openxmlformats.org/package/2006/metadata/core-properties"/>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9518952A-0E00-4323-B53C-C027D9709081}">
  <ds:schemaRefs>
    <ds:schemaRef ds:uri="http://schemas.microsoft.com/sharepoint/v3/contenttype/forms"/>
  </ds:schemaRefs>
</ds:datastoreItem>
</file>

<file path=customXml/itemProps3.xml><?xml version="1.0" encoding="utf-8"?>
<ds:datastoreItem xmlns:ds="http://schemas.openxmlformats.org/officeDocument/2006/customXml" ds:itemID="{17313111-C654-49DD-ACE2-52A988265A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4e97d2-f2af-4146-bb0b-7536b0e53f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TM03457491[[fn=Metropolitan]]</Template>
  <TotalTime>650</TotalTime>
  <Words>5793</Words>
  <Application>Microsoft Office PowerPoint</Application>
  <PresentationFormat>Widescreen</PresentationFormat>
  <Paragraphs>406</Paragraphs>
  <Slides>34</Slides>
  <Notes>32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34</vt:i4>
      </vt:variant>
    </vt:vector>
  </HeadingPairs>
  <TitlesOfParts>
    <vt:vector size="39" baseType="lpstr">
      <vt:lpstr>Arial</vt:lpstr>
      <vt:lpstr>Calibri</vt:lpstr>
      <vt:lpstr>Century Gothic</vt:lpstr>
      <vt:lpstr>Gallery</vt:lpstr>
      <vt:lpstr>1_Gallery</vt:lpstr>
      <vt:lpstr>Language Learning</vt:lpstr>
      <vt:lpstr>Introduction</vt:lpstr>
      <vt:lpstr>Language as a Learning problem</vt:lpstr>
      <vt:lpstr>Why is language hard to learn?</vt:lpstr>
      <vt:lpstr>Why is language hard to learn?</vt:lpstr>
      <vt:lpstr>The context of language-learning ‘in the wild’ </vt:lpstr>
      <vt:lpstr>How to think about genetic factors in language learning </vt:lpstr>
      <vt:lpstr>Critical periods for learning?</vt:lpstr>
      <vt:lpstr>First-language learning</vt:lpstr>
      <vt:lpstr>The First Year</vt:lpstr>
      <vt:lpstr>Classification problem: speech  sounds in the infant’s soundscape </vt:lpstr>
      <vt:lpstr>Beyond phonology: finding the words </vt:lpstr>
      <vt:lpstr>First Words: Content and conditions of learning</vt:lpstr>
      <vt:lpstr>Beyond words: learning phrase structure and lexical-syntactic categories</vt:lpstr>
      <vt:lpstr>Beyond words: learning phrase structure and lexical-syntactic categories</vt:lpstr>
      <vt:lpstr>First uses: reasons to learn language</vt:lpstr>
      <vt:lpstr>The Second Year</vt:lpstr>
      <vt:lpstr>New math: populating the lexicon</vt:lpstr>
      <vt:lpstr>New math: populating the lexicon</vt:lpstr>
      <vt:lpstr>Pragmatics: Inferring the meaning behind the words </vt:lpstr>
      <vt:lpstr>Combinatorial explosion: putting words together</vt:lpstr>
      <vt:lpstr>Combinatorial explosion: putting words together</vt:lpstr>
      <vt:lpstr>The Third and Fourth Years</vt:lpstr>
      <vt:lpstr>Acquiring Semantic Relations</vt:lpstr>
      <vt:lpstr>Acquiring Semantic Relations</vt:lpstr>
      <vt:lpstr>New uses of language </vt:lpstr>
      <vt:lpstr>Later Childhood</vt:lpstr>
      <vt:lpstr>Learning the nuances</vt:lpstr>
      <vt:lpstr>Learning the nuances: Reference, pragmatics, and implicature </vt:lpstr>
      <vt:lpstr>From fluency to flexibility and meta-language</vt:lpstr>
      <vt:lpstr>Cognitive flexibility</vt:lpstr>
      <vt:lpstr>Becoming an expert language user</vt:lpstr>
      <vt:lpstr>Knowledge about language</vt:lpstr>
      <vt:lpstr>Conclusions and Implications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Raymond Sharick</dc:creator>
  <cp:lastModifiedBy>Edward Raymond Sharick</cp:lastModifiedBy>
  <cp:revision>1</cp:revision>
  <dcterms:created xsi:type="dcterms:W3CDTF">2021-10-03T15:24:15Z</dcterms:created>
  <dcterms:modified xsi:type="dcterms:W3CDTF">2021-10-04T19:50:08Z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0x010100474E6FAC1EC82249A0583228D27EA199</vt:lpwstr>
  </property>
</Properties>
</file>